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93"/>
  </p:handoutMasterIdLst>
  <p:sldIdLst>
    <p:sldId id="3086" r:id="rId3"/>
    <p:sldId id="3185" r:id="rId5"/>
    <p:sldId id="3188" r:id="rId6"/>
    <p:sldId id="3194" r:id="rId7"/>
    <p:sldId id="3199" r:id="rId8"/>
    <p:sldId id="3200" r:id="rId9"/>
    <p:sldId id="3203" r:id="rId10"/>
    <p:sldId id="3201" r:id="rId11"/>
    <p:sldId id="3286" r:id="rId12"/>
    <p:sldId id="3202" r:id="rId13"/>
    <p:sldId id="3248" r:id="rId14"/>
    <p:sldId id="3241" r:id="rId15"/>
    <p:sldId id="3287" r:id="rId16"/>
    <p:sldId id="3255" r:id="rId17"/>
    <p:sldId id="3292" r:id="rId18"/>
    <p:sldId id="3307" r:id="rId19"/>
    <p:sldId id="3314" r:id="rId20"/>
    <p:sldId id="3312" r:id="rId21"/>
    <p:sldId id="3308" r:id="rId22"/>
    <p:sldId id="3316" r:id="rId23"/>
    <p:sldId id="3370" r:id="rId24"/>
    <p:sldId id="3367" r:id="rId25"/>
    <p:sldId id="3372" r:id="rId26"/>
    <p:sldId id="3320" r:id="rId27"/>
    <p:sldId id="3377" r:id="rId28"/>
    <p:sldId id="3482" r:id="rId29"/>
    <p:sldId id="3431" r:id="rId30"/>
    <p:sldId id="3436" r:id="rId31"/>
    <p:sldId id="3481" r:id="rId32"/>
    <p:sldId id="3439" r:id="rId33"/>
    <p:sldId id="3625" r:id="rId34"/>
    <p:sldId id="3546" r:id="rId35"/>
    <p:sldId id="3564" r:id="rId36"/>
    <p:sldId id="3552" r:id="rId37"/>
    <p:sldId id="3561" r:id="rId38"/>
    <p:sldId id="3624" r:id="rId39"/>
    <p:sldId id="3549" r:id="rId40"/>
    <p:sldId id="3553" r:id="rId41"/>
    <p:sldId id="3627" r:id="rId42"/>
    <p:sldId id="3490" r:id="rId43"/>
    <p:sldId id="3618" r:id="rId44"/>
    <p:sldId id="3621" r:id="rId45"/>
    <p:sldId id="3629" r:id="rId46"/>
    <p:sldId id="3632" r:id="rId47"/>
    <p:sldId id="3491" r:id="rId48"/>
    <p:sldId id="3655" r:id="rId49"/>
    <p:sldId id="3820" r:id="rId50"/>
    <p:sldId id="3778" r:id="rId51"/>
    <p:sldId id="3821" r:id="rId52"/>
    <p:sldId id="3634" r:id="rId53"/>
    <p:sldId id="3644" r:id="rId54"/>
    <p:sldId id="3569" r:id="rId55"/>
    <p:sldId id="3635" r:id="rId56"/>
    <p:sldId id="3697" r:id="rId57"/>
    <p:sldId id="3640" r:id="rId58"/>
    <p:sldId id="3628" r:id="rId59"/>
    <p:sldId id="3762" r:id="rId60"/>
    <p:sldId id="3641" r:id="rId61"/>
    <p:sldId id="3633" r:id="rId62"/>
    <p:sldId id="3631" r:id="rId63"/>
    <p:sldId id="3647" r:id="rId64"/>
    <p:sldId id="3652" r:id="rId65"/>
    <p:sldId id="3658" r:id="rId66"/>
    <p:sldId id="3819" r:id="rId67"/>
    <p:sldId id="3484" r:id="rId68"/>
    <p:sldId id="3663" r:id="rId69"/>
    <p:sldId id="3669" r:id="rId70"/>
    <p:sldId id="3670" r:id="rId71"/>
    <p:sldId id="3671" r:id="rId72"/>
    <p:sldId id="3438" r:id="rId73"/>
    <p:sldId id="3480" r:id="rId74"/>
    <p:sldId id="3704" r:id="rId75"/>
    <p:sldId id="3485" r:id="rId76"/>
    <p:sldId id="3293" r:id="rId77"/>
    <p:sldId id="3675" r:id="rId78"/>
    <p:sldId id="3689" r:id="rId79"/>
    <p:sldId id="3690" r:id="rId80"/>
    <p:sldId id="3691" r:id="rId81"/>
    <p:sldId id="3683" r:id="rId82"/>
    <p:sldId id="3705" r:id="rId83"/>
    <p:sldId id="3709" r:id="rId84"/>
    <p:sldId id="3692" r:id="rId85"/>
    <p:sldId id="3710" r:id="rId86"/>
    <p:sldId id="3779" r:id="rId87"/>
    <p:sldId id="3780" r:id="rId88"/>
    <p:sldId id="3782" r:id="rId89"/>
    <p:sldId id="3784" r:id="rId90"/>
    <p:sldId id="3726" r:id="rId91"/>
    <p:sldId id="3756" r:id="rId92"/>
  </p:sldIdLst>
  <p:sldSz cx="12858750" cy="72326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葛春" initials="葛春" lastIdx="56" clrIdx="0"/>
  <p:cmAuthor id="2" name="Administrator" initials="A" lastIdx="0" clrIdx="1"/>
  <p:cmAuthor id="3" name="曾泽龙" initials="曾泽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969696"/>
    <a:srgbClr val="909090"/>
    <a:srgbClr val="D0D0D0"/>
    <a:srgbClr val="1A9CF2"/>
    <a:srgbClr val="5CCEF2"/>
    <a:srgbClr val="FF9999"/>
    <a:srgbClr val="00A8F4"/>
    <a:srgbClr val="F8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8" autoAdjust="0"/>
    <p:restoredTop sz="92986" autoAdjust="0"/>
  </p:normalViewPr>
  <p:slideViewPr>
    <p:cSldViewPr>
      <p:cViewPr varScale="1">
        <p:scale>
          <a:sx n="53" d="100"/>
          <a:sy n="53" d="100"/>
        </p:scale>
        <p:origin x="-96" y="-1620"/>
      </p:cViewPr>
      <p:guideLst>
        <p:guide orient="horz" pos="388"/>
        <p:guide orient="horz" pos="4280"/>
        <p:guide pos="3896"/>
        <p:guide pos="462"/>
        <p:guide pos="7597"/>
        <p:guide pos="1125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7" Type="http://schemas.openxmlformats.org/officeDocument/2006/relationships/commentAuthors" Target="commentAuthors.xml"/><Relationship Id="rId96" Type="http://schemas.openxmlformats.org/officeDocument/2006/relationships/tableStyles" Target="tableStyles.xml"/><Relationship Id="rId95" Type="http://schemas.openxmlformats.org/officeDocument/2006/relationships/viewProps" Target="viewProps.xml"/><Relationship Id="rId94" Type="http://schemas.openxmlformats.org/officeDocument/2006/relationships/presProps" Target="presProps.xml"/><Relationship Id="rId93" Type="http://schemas.openxmlformats.org/officeDocument/2006/relationships/handoutMaster" Target="handoutMasters/handoutMaster1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069E7-3F7E-46D9-89C7-B9455E80E098}" type="doc">
      <dgm:prSet loTypeId="pyramid" loCatId="pyramid" qsTypeId="urn:microsoft.com/office/officeart/2005/8/quickstyle/simple1#2" qsCatId="simple" csTypeId="urn:microsoft.com/office/officeart/2005/8/colors/accent1_2#3" csCatId="accent1" phldr="1"/>
      <dgm:spPr/>
    </dgm:pt>
    <dgm:pt modelId="{1F30DF2D-AB10-4551-AE58-4BE871BB60DB}">
      <dgm:prSet phldrT="[文本]" phldr="0" custT="1"/>
      <dgm:spPr>
        <a:ln>
          <a:solidFill>
            <a:srgbClr val="E87A90"/>
          </a:solidFill>
        </a:ln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smtClean="0">
              <a:latin typeface="思源黑体 CN Bold" panose="020B0800000000000000" charset="-122"/>
              <a:ea typeface="思源黑体 CN Bold" panose="020B0800000000000000" charset="-122"/>
            </a:rPr>
            <a:t>提高员工忠诚度</a:t>
          </a:r>
          <a:r>
            <a:rPr lang="zh-CN" altLang="en-US" sz="2000">
              <a:latin typeface="思源黑体 CN Bold" panose="020B0800000000000000" charset="-122"/>
              <a:ea typeface="思源黑体 CN Bold" panose="020B0800000000000000" charset="-122"/>
            </a:rPr>
            <a:t/>
          </a:r>
          <a:endParaRPr lang="zh-CN" altLang="en-US" sz="2000">
            <a:latin typeface="思源黑体 CN Bold" panose="020B0800000000000000" charset="-122"/>
            <a:ea typeface="思源黑体 CN Bold" panose="020B0800000000000000" charset="-122"/>
          </a:endParaRPr>
        </a:p>
      </dgm:t>
    </dgm:pt>
    <dgm:pt modelId="{3EAFAAB0-485E-4F5A-92CE-D12131EF42AC}" cxnId="{347EAB59-11F7-4D6F-8CD6-D4780CB01EF6}" type="parTrans">
      <dgm:prSet/>
      <dgm:spPr/>
      <dgm:t>
        <a:bodyPr/>
        <a:lstStyle/>
        <a:p>
          <a:endParaRPr lang="zh-CN" altLang="en-US"/>
        </a:p>
      </dgm:t>
    </dgm:pt>
    <dgm:pt modelId="{209A886D-0771-4AD9-8F66-A1BE6FDEFD2E}" cxnId="{347EAB59-11F7-4D6F-8CD6-D4780CB01EF6}" type="sibTrans">
      <dgm:prSet/>
      <dgm:spPr/>
      <dgm:t>
        <a:bodyPr/>
        <a:lstStyle/>
        <a:p>
          <a:endParaRPr lang="zh-CN" altLang="en-US"/>
        </a:p>
      </dgm:t>
    </dgm:pt>
    <dgm:pt modelId="{7D668CFC-F048-46C6-AB95-176CBD01A8CC}">
      <dgm:prSet phldrT="[文本]" phldr="0" custT="1"/>
      <dgm:spPr>
        <a:ln>
          <a:solidFill>
            <a:srgbClr val="E87A90"/>
          </a:solidFill>
        </a:ln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smtClean="0">
              <a:latin typeface="思源黑体 CN Bold" panose="020B0800000000000000" charset="-122"/>
              <a:ea typeface="思源黑体 CN Bold" panose="020B0800000000000000" charset="-122"/>
            </a:rPr>
            <a:t>减少人才流失</a:t>
          </a:r>
          <a:r>
            <a:rPr lang="zh-CN" altLang="en-US" sz="2000">
              <a:latin typeface="思源黑体 CN Bold" panose="020B0800000000000000" charset="-122"/>
              <a:ea typeface="思源黑体 CN Bold" panose="020B0800000000000000" charset="-122"/>
            </a:rPr>
            <a:t/>
          </a:r>
          <a:endParaRPr lang="zh-CN" altLang="en-US" sz="2000">
            <a:latin typeface="思源黑体 CN Bold" panose="020B0800000000000000" charset="-122"/>
            <a:ea typeface="思源黑体 CN Bold" panose="020B0800000000000000" charset="-122"/>
          </a:endParaRPr>
        </a:p>
      </dgm:t>
    </dgm:pt>
    <dgm:pt modelId="{1E63629A-FF72-4AD2-8EFC-3447272148C0}" cxnId="{F24234F9-7278-4136-BF86-C0A663A6A247}" type="parTrans">
      <dgm:prSet/>
      <dgm:spPr/>
      <dgm:t>
        <a:bodyPr/>
        <a:lstStyle/>
        <a:p>
          <a:endParaRPr lang="zh-CN" altLang="en-US"/>
        </a:p>
      </dgm:t>
    </dgm:pt>
    <dgm:pt modelId="{DC2F17AB-3E71-4F8B-8867-61C0B4244E86}" cxnId="{F24234F9-7278-4136-BF86-C0A663A6A247}" type="sibTrans">
      <dgm:prSet/>
      <dgm:spPr/>
      <dgm:t>
        <a:bodyPr/>
        <a:lstStyle/>
        <a:p>
          <a:endParaRPr lang="zh-CN" altLang="en-US"/>
        </a:p>
      </dgm:t>
    </dgm:pt>
    <dgm:pt modelId="{CF96737F-0E56-4F58-BED5-9131747B94FF}">
      <dgm:prSet phldrT="[文本]" phldr="0" custT="1"/>
      <dgm:spPr>
        <a:ln>
          <a:solidFill>
            <a:srgbClr val="E87A90"/>
          </a:solidFill>
        </a:ln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smtClean="0">
              <a:latin typeface="思源黑体 CN Bold" panose="020B0800000000000000" charset="-122"/>
              <a:ea typeface="思源黑体 CN Bold" panose="020B0800000000000000" charset="-122"/>
            </a:rPr>
            <a:t>提高员工积极性</a:t>
          </a:r>
          <a:r>
            <a:rPr lang="zh-CN" altLang="en-US" sz="2000">
              <a:latin typeface="思源黑体 CN Bold" panose="020B0800000000000000" charset="-122"/>
              <a:ea typeface="思源黑体 CN Bold" panose="020B0800000000000000" charset="-122"/>
            </a:rPr>
            <a:t/>
          </a:r>
          <a:endParaRPr lang="zh-CN" altLang="en-US" sz="2000">
            <a:latin typeface="思源黑体 CN Bold" panose="020B0800000000000000" charset="-122"/>
            <a:ea typeface="思源黑体 CN Bold" panose="020B0800000000000000" charset="-122"/>
          </a:endParaRPr>
        </a:p>
      </dgm:t>
    </dgm:pt>
    <dgm:pt modelId="{14BF749D-2261-4DD4-9FEB-1C4291635110}" cxnId="{0960646A-CE2C-42CD-BD75-25F98718A393}" type="parTrans">
      <dgm:prSet/>
      <dgm:spPr/>
      <dgm:t>
        <a:bodyPr/>
        <a:lstStyle/>
        <a:p>
          <a:endParaRPr lang="zh-CN" altLang="en-US"/>
        </a:p>
      </dgm:t>
    </dgm:pt>
    <dgm:pt modelId="{45E14064-A5FD-455B-BB6C-E35425D60E72}" cxnId="{0960646A-CE2C-42CD-BD75-25F98718A393}" type="sibTrans">
      <dgm:prSet/>
      <dgm:spPr/>
      <dgm:t>
        <a:bodyPr/>
        <a:lstStyle/>
        <a:p>
          <a:endParaRPr lang="zh-CN" altLang="en-US"/>
        </a:p>
      </dgm:t>
    </dgm:pt>
    <dgm:pt modelId="{43957C23-3250-44AC-8F69-967CF83C671B}" type="pres">
      <dgm:prSet presAssocID="{40D069E7-3F7E-46D9-89C7-B9455E80E098}" presName="compositeShape" presStyleCnt="0">
        <dgm:presLayoutVars>
          <dgm:dir/>
          <dgm:resizeHandles/>
        </dgm:presLayoutVars>
      </dgm:prSet>
      <dgm:spPr/>
    </dgm:pt>
    <dgm:pt modelId="{3D9BC2BF-F67D-40D0-8F44-D7F735036303}" type="pres">
      <dgm:prSet presAssocID="{40D069E7-3F7E-46D9-89C7-B9455E80E098}" presName="pyramid" presStyleLbl="node1" presStyleIdx="0" presStyleCnt="1"/>
      <dgm:spPr>
        <a:solidFill>
          <a:srgbClr val="FF7F82"/>
        </a:solidFill>
        <a:ln>
          <a:solidFill>
            <a:srgbClr val="E87A90"/>
          </a:solidFill>
        </a:ln>
      </dgm:spPr>
    </dgm:pt>
    <dgm:pt modelId="{7D91727B-C504-467D-8B89-ECD70B298703}" type="pres">
      <dgm:prSet presAssocID="{40D069E7-3F7E-46D9-89C7-B9455E80E098}" presName="theList" presStyleCnt="0"/>
      <dgm:spPr/>
    </dgm:pt>
    <dgm:pt modelId="{0D257E3D-B8B9-40B1-B12E-7C14E717C340}" type="pres">
      <dgm:prSet presAssocID="{1F30DF2D-AB10-4551-AE58-4BE871BB60D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B0AD02-AEBA-4777-8450-1F4E527C82AB}" type="pres">
      <dgm:prSet presAssocID="{1F30DF2D-AB10-4551-AE58-4BE871BB60DB}" presName="aSpace" presStyleCnt="0"/>
      <dgm:spPr/>
    </dgm:pt>
    <dgm:pt modelId="{8E5A4154-DE82-48DD-A41F-D1E5FBB6A7EA}" type="pres">
      <dgm:prSet presAssocID="{7D668CFC-F048-46C6-AB95-176CBD01A8CC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F873A0-B880-4FEC-A997-02EE6AF0F1B0}" type="pres">
      <dgm:prSet presAssocID="{7D668CFC-F048-46C6-AB95-176CBD01A8CC}" presName="aSpace" presStyleCnt="0"/>
      <dgm:spPr/>
    </dgm:pt>
    <dgm:pt modelId="{3EE7CFB6-2EA4-43DA-800A-7CF2D19B3BCA}" type="pres">
      <dgm:prSet presAssocID="{CF96737F-0E56-4F58-BED5-9131747B94F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5B59536-1144-4BF8-A635-EF061E3C8ED0}" type="pres">
      <dgm:prSet presAssocID="{CF96737F-0E56-4F58-BED5-9131747B94FF}" presName="aSpace" presStyleCnt="0"/>
      <dgm:spPr/>
    </dgm:pt>
  </dgm:ptLst>
  <dgm:cxnLst>
    <dgm:cxn modelId="{347EAB59-11F7-4D6F-8CD6-D4780CB01EF6}" srcId="{40D069E7-3F7E-46D9-89C7-B9455E80E098}" destId="{1F30DF2D-AB10-4551-AE58-4BE871BB60DB}" srcOrd="0" destOrd="0" parTransId="{3EAFAAB0-485E-4F5A-92CE-D12131EF42AC}" sibTransId="{209A886D-0771-4AD9-8F66-A1BE6FDEFD2E}"/>
    <dgm:cxn modelId="{F24234F9-7278-4136-BF86-C0A663A6A247}" srcId="{40D069E7-3F7E-46D9-89C7-B9455E80E098}" destId="{7D668CFC-F048-46C6-AB95-176CBD01A8CC}" srcOrd="1" destOrd="0" parTransId="{1E63629A-FF72-4AD2-8EFC-3447272148C0}" sibTransId="{DC2F17AB-3E71-4F8B-8867-61C0B4244E86}"/>
    <dgm:cxn modelId="{0960646A-CE2C-42CD-BD75-25F98718A393}" srcId="{40D069E7-3F7E-46D9-89C7-B9455E80E098}" destId="{CF96737F-0E56-4F58-BED5-9131747B94FF}" srcOrd="2" destOrd="0" parTransId="{14BF749D-2261-4DD4-9FEB-1C4291635110}" sibTransId="{45E14064-A5FD-455B-BB6C-E35425D60E72}"/>
    <dgm:cxn modelId="{9415C56E-4ACD-4912-BBA7-04D6BF65461B}" type="presOf" srcId="{40D069E7-3F7E-46D9-89C7-B9455E80E098}" destId="{43957C23-3250-44AC-8F69-967CF83C671B}" srcOrd="0" destOrd="0" presId="urn:microsoft.com/office/officeart/2005/8/layout/pyramid2#1"/>
    <dgm:cxn modelId="{7A3C357B-5469-40FB-B8DA-37AA76CBD1B1}" type="presParOf" srcId="{43957C23-3250-44AC-8F69-967CF83C671B}" destId="{3D9BC2BF-F67D-40D0-8F44-D7F735036303}" srcOrd="0" destOrd="0" presId="urn:microsoft.com/office/officeart/2005/8/layout/pyramid2#1"/>
    <dgm:cxn modelId="{DC32D3BE-42D4-4186-B7B0-1E1EFF5B1FFF}" type="presParOf" srcId="{43957C23-3250-44AC-8F69-967CF83C671B}" destId="{7D91727B-C504-467D-8B89-ECD70B298703}" srcOrd="1" destOrd="0" presId="urn:microsoft.com/office/officeart/2005/8/layout/pyramid2#1"/>
    <dgm:cxn modelId="{CE83D85B-C1A8-4C7F-98B4-E95D8E9B1464}" type="presParOf" srcId="{7D91727B-C504-467D-8B89-ECD70B298703}" destId="{0D257E3D-B8B9-40B1-B12E-7C14E717C340}" srcOrd="0" destOrd="1" presId="urn:microsoft.com/office/officeart/2005/8/layout/pyramid2#1"/>
    <dgm:cxn modelId="{C2AACBA3-0BF4-462C-B246-FCC3C59E2D61}" type="presOf" srcId="{1F30DF2D-AB10-4551-AE58-4BE871BB60DB}" destId="{0D257E3D-B8B9-40B1-B12E-7C14E717C340}" srcOrd="0" destOrd="0" presId="urn:microsoft.com/office/officeart/2005/8/layout/pyramid2#1"/>
    <dgm:cxn modelId="{75B6FAEE-C724-4EC0-96E1-3690CB58C5B7}" type="presParOf" srcId="{7D91727B-C504-467D-8B89-ECD70B298703}" destId="{45B0AD02-AEBA-4777-8450-1F4E527C82AB}" srcOrd="1" destOrd="1" presId="urn:microsoft.com/office/officeart/2005/8/layout/pyramid2#1"/>
    <dgm:cxn modelId="{B53D16CC-DD6E-40D6-817F-895034304200}" type="presParOf" srcId="{7D91727B-C504-467D-8B89-ECD70B298703}" destId="{8E5A4154-DE82-48DD-A41F-D1E5FBB6A7EA}" srcOrd="2" destOrd="1" presId="urn:microsoft.com/office/officeart/2005/8/layout/pyramid2#1"/>
    <dgm:cxn modelId="{A9763C91-FDF9-4B6E-8EE7-448C859F24F9}" type="presOf" srcId="{7D668CFC-F048-46C6-AB95-176CBD01A8CC}" destId="{8E5A4154-DE82-48DD-A41F-D1E5FBB6A7EA}" srcOrd="0" destOrd="0" presId="urn:microsoft.com/office/officeart/2005/8/layout/pyramid2#1"/>
    <dgm:cxn modelId="{85962E6B-5472-46AB-BE2E-DDA4C82D1913}" type="presParOf" srcId="{7D91727B-C504-467D-8B89-ECD70B298703}" destId="{69F873A0-B880-4FEC-A997-02EE6AF0F1B0}" srcOrd="3" destOrd="1" presId="urn:microsoft.com/office/officeart/2005/8/layout/pyramid2#1"/>
    <dgm:cxn modelId="{8FFB1808-DC62-476C-95DF-929F80936F82}" type="presParOf" srcId="{7D91727B-C504-467D-8B89-ECD70B298703}" destId="{3EE7CFB6-2EA4-43DA-800A-7CF2D19B3BCA}" srcOrd="4" destOrd="1" presId="urn:microsoft.com/office/officeart/2005/8/layout/pyramid2#1"/>
    <dgm:cxn modelId="{43699884-5810-46E6-A169-7BC72C9A7DB4}" type="presOf" srcId="{CF96737F-0E56-4F58-BED5-9131747B94FF}" destId="{3EE7CFB6-2EA4-43DA-800A-7CF2D19B3BCA}" srcOrd="0" destOrd="0" presId="urn:microsoft.com/office/officeart/2005/8/layout/pyramid2#1"/>
    <dgm:cxn modelId="{5E3DAD3D-0BF2-4337-ABCF-8CDFC534DFD7}" type="presParOf" srcId="{7D91727B-C504-467D-8B89-ECD70B298703}" destId="{F5B59536-1144-4BF8-A635-EF061E3C8ED0}" srcOrd="5" destOrd="1" presId="urn:microsoft.com/office/officeart/2005/8/layout/pyramid2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E6BDA1-660C-44E3-B8D3-B738986F10EC}" type="doc">
      <dgm:prSet loTypeId="process" loCatId="process" qsTypeId="urn:microsoft.com/office/officeart/2005/8/quickstyle/simple1" qsCatId="simple" csTypeId="urn:microsoft.com/office/officeart/2005/8/colors/colorful1" csCatId="accent1" phldr="0"/>
      <dgm:spPr/>
      <dgm:t>
        <a:bodyPr/>
        <a:p>
          <a:endParaRPr lang="zh-CN" altLang="en-US"/>
        </a:p>
      </dgm:t>
    </dgm:pt>
    <dgm:pt modelId="{1EC822D0-4B77-4F25-ABD5-8949AFB965C8}">
      <dgm:prSet phldrT="[文本]" phldr="0" custT="1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rPr>
            <a:t>预约</a:t>
          </a:r>
          <a:r>
            <a:rPr lang="zh-CN" altLang="en-US" sz="20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rPr>
            <a:t/>
          </a:r>
          <a:endParaRPr lang="zh-CN" altLang="en-US" sz="2000" b="1">
            <a:solidFill>
              <a:schemeClr val="tx1"/>
            </a:solidFill>
            <a:latin typeface="思源黑体 CN Regular" panose="020B0500000000000000" charset="-122"/>
            <a:ea typeface="思源黑体 CN Regular" panose="020B0500000000000000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rPr>
            <a:t>时间、技师、项目</a:t>
          </a:r>
          <a:r>
            <a:rPr lang="zh-CN" altLang="en-US" sz="18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rPr>
            <a:t/>
          </a:r>
          <a:endParaRPr lang="zh-CN" altLang="en-US" sz="1800">
            <a:solidFill>
              <a:schemeClr val="tx1"/>
            </a:solidFill>
            <a:latin typeface="思源黑体 CN Regular" panose="020B0500000000000000" charset="-122"/>
            <a:ea typeface="思源黑体 CN Regular" panose="020B0500000000000000" charset="-122"/>
          </a:endParaRPr>
        </a:p>
      </dgm:t>
    </dgm:pt>
    <dgm:pt modelId="{A55FEC0B-23EE-4CFE-8050-49CBA30A17FC}" cxnId="{E8443903-4581-4F8F-B333-4CCE78F6EA8C}" type="parTrans">
      <dgm:prSet/>
      <dgm:spPr/>
      <dgm:t>
        <a:bodyPr/>
        <a:p>
          <a:endParaRPr lang="zh-CN" altLang="en-US"/>
        </a:p>
      </dgm:t>
    </dgm:pt>
    <dgm:pt modelId="{B0C310D3-A5C4-423C-ADC0-FD305A7B421A}" cxnId="{E8443903-4581-4F8F-B333-4CCE78F6EA8C}" type="sibTrans">
      <dgm:prSet/>
      <dgm:spPr/>
      <dgm:t>
        <a:bodyPr/>
        <a:p>
          <a:endParaRPr lang="zh-CN" altLang="en-US"/>
        </a:p>
      </dgm:t>
    </dgm:pt>
    <dgm:pt modelId="{86BF0545-C8C8-404B-B317-6B71601F8310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>电话</a:t>
          </a: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/>
          </a:r>
          <a:endParaRPr lang="zh-CN" altLang="en-US">
            <a:latin typeface="思源黑体 CN Regular" panose="020B0500000000000000" charset="-122"/>
            <a:ea typeface="思源黑体 CN Regular" panose="020B0500000000000000" charset="-122"/>
          </a:endParaRPr>
        </a:p>
      </dgm:t>
    </dgm:pt>
    <dgm:pt modelId="{A554C9B6-595F-4C42-BA2E-0AF975A6182B}" cxnId="{EE84540D-A10A-483F-ADEF-57E5E00E10BA}" type="parTrans">
      <dgm:prSet/>
      <dgm:spPr/>
      <dgm:t>
        <a:bodyPr/>
        <a:p>
          <a:endParaRPr lang="zh-CN" altLang="en-US"/>
        </a:p>
      </dgm:t>
    </dgm:pt>
    <dgm:pt modelId="{8F0220D1-B873-4B1C-82E7-D1658190B6B3}" cxnId="{EE84540D-A10A-483F-ADEF-57E5E00E10BA}" type="sibTrans">
      <dgm:prSet/>
      <dgm:spPr/>
      <dgm:t>
        <a:bodyPr/>
        <a:p>
          <a:endParaRPr lang="zh-CN" altLang="en-US"/>
        </a:p>
      </dgm:t>
    </dgm:pt>
    <dgm:pt modelId="{62D482A1-3CE0-47FF-911C-00AD45CF3AAF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>门店前台</a:t>
          </a: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/>
          </a:r>
          <a:endParaRPr lang="zh-CN" altLang="en-US">
            <a:latin typeface="思源黑体 CN Regular" panose="020B0500000000000000" charset="-122"/>
            <a:ea typeface="思源黑体 CN Regular" panose="020B0500000000000000" charset="-122"/>
          </a:endParaRPr>
        </a:p>
      </dgm:t>
    </dgm:pt>
    <dgm:pt modelId="{874A3E9E-C3A3-45CE-A298-98363121DFB2}" cxnId="{A911A906-EADE-4EA1-8707-B6D1A73C98D9}" type="parTrans">
      <dgm:prSet/>
      <dgm:spPr/>
    </dgm:pt>
    <dgm:pt modelId="{5E6432AD-CF6B-436F-9F09-367ABEA044DA}" cxnId="{A911A906-EADE-4EA1-8707-B6D1A73C98D9}" type="sibTrans">
      <dgm:prSet/>
      <dgm:spPr/>
    </dgm:pt>
    <dgm:pt modelId="{4ED2DCD6-158D-4496-AFB0-8E54E9BF2864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/>
          </a:r>
          <a:endParaRPr lang="zh-CN" altLang="en-US">
            <a:latin typeface="思源黑体 CN Regular" panose="020B0500000000000000" charset="-122"/>
            <a:ea typeface="思源黑体 CN Regular" panose="020B0500000000000000" charset="-122"/>
          </a:endParaRPr>
        </a:p>
      </dgm:t>
    </dgm:pt>
    <dgm:pt modelId="{9F8432A5-80BD-4F5F-AFDE-69A4522B3F08}" cxnId="{111747EE-BC47-4A30-801E-50C776C98528}" type="parTrans">
      <dgm:prSet/>
      <dgm:spPr/>
    </dgm:pt>
    <dgm:pt modelId="{2073094C-2A20-45B9-A53E-06A82071EAC3}" cxnId="{111747EE-BC47-4A30-801E-50C776C98528}" type="sibTrans">
      <dgm:prSet/>
      <dgm:spPr/>
    </dgm:pt>
    <dgm:pt modelId="{86FEAB3F-FBB1-46CC-9DC6-E094874805AE}">
      <dgm:prSet phldrT="[文本]" phldr="0" custT="1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rPr>
            <a:t>到店</a:t>
          </a:r>
          <a:r>
            <a:rPr lang="zh-CN" altLang="en-US" sz="28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rPr>
            <a:t/>
          </a:r>
          <a:endParaRPr lang="zh-CN" altLang="en-US" sz="2800">
            <a:solidFill>
              <a:schemeClr val="tx1"/>
            </a:solidFill>
            <a:latin typeface="思源黑体 CN Medium" panose="020B0600000000000000" charset="-122"/>
            <a:ea typeface="思源黑体 CN Medium" panose="020B0600000000000000" charset="-122"/>
          </a:endParaRPr>
        </a:p>
      </dgm:t>
    </dgm:pt>
    <dgm:pt modelId="{74C68F9B-1FC8-4F0A-8F6F-246FC86076E9}" cxnId="{17ACDE4D-D195-4271-8E5D-C11F48315A64}" type="parTrans">
      <dgm:prSet/>
      <dgm:spPr/>
      <dgm:t>
        <a:bodyPr/>
        <a:p>
          <a:endParaRPr lang="zh-CN" altLang="en-US"/>
        </a:p>
      </dgm:t>
    </dgm:pt>
    <dgm:pt modelId="{C7876883-34BD-4A68-A98E-D95D42D0FF9D}" cxnId="{17ACDE4D-D195-4271-8E5D-C11F48315A64}" type="sibTrans">
      <dgm:prSet/>
      <dgm:spPr/>
      <dgm:t>
        <a:bodyPr/>
        <a:p>
          <a:endParaRPr lang="zh-CN" altLang="en-US"/>
        </a:p>
      </dgm:t>
    </dgm:pt>
    <dgm:pt modelId="{972233BE-F562-42C6-8E02-C376C905A446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>体验服务</a:t>
          </a: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/>
          </a:r>
          <a:endParaRPr lang="zh-CN" altLang="en-US">
            <a:latin typeface="思源黑体 CN Regular" panose="020B0500000000000000" charset="-122"/>
            <a:ea typeface="思源黑体 CN Regular" panose="020B0500000000000000" charset="-122"/>
          </a:endParaRPr>
        </a:p>
      </dgm:t>
    </dgm:pt>
    <dgm:pt modelId="{1B83FA22-B57F-4847-AF9E-FCABBD20370B}" cxnId="{984AEBA9-2D23-4621-BC30-A2D973766452}" type="parTrans">
      <dgm:prSet/>
      <dgm:spPr/>
      <dgm:t>
        <a:bodyPr/>
        <a:p>
          <a:endParaRPr lang="zh-CN" altLang="en-US"/>
        </a:p>
      </dgm:t>
    </dgm:pt>
    <dgm:pt modelId="{C95400EF-05CE-49A4-A439-43C3AD15FAE2}" cxnId="{984AEBA9-2D23-4621-BC30-A2D973766452}" type="sibTrans">
      <dgm:prSet/>
      <dgm:spPr/>
      <dgm:t>
        <a:bodyPr/>
        <a:p>
          <a:endParaRPr lang="zh-CN" altLang="en-US"/>
        </a:p>
      </dgm:t>
    </dgm:pt>
    <dgm:pt modelId="{B349FD2E-4A90-427F-8442-13222811DC7E}">
      <dgm:prSet phldrT="[文本]" phldr="0" custT="1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rPr>
            <a:t>离店</a:t>
          </a:r>
          <a:r>
            <a:rPr lang="zh-CN" altLang="en-US" sz="28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rPr>
            <a:t/>
          </a:r>
          <a:endParaRPr lang="zh-CN" altLang="en-US" sz="2800">
            <a:solidFill>
              <a:schemeClr val="tx1"/>
            </a:solidFill>
            <a:latin typeface="思源黑体 CN Bold" panose="020B0800000000000000" charset="-122"/>
            <a:ea typeface="思源黑体 CN Bold" panose="020B0800000000000000" charset="-122"/>
          </a:endParaRPr>
        </a:p>
      </dgm:t>
    </dgm:pt>
    <dgm:pt modelId="{81F9B442-B301-4CE5-9F77-41783846C51D}" cxnId="{37BA4C77-658F-4976-B905-83F520E1499C}" type="parTrans">
      <dgm:prSet/>
      <dgm:spPr/>
      <dgm:t>
        <a:bodyPr/>
        <a:p>
          <a:endParaRPr lang="zh-CN" altLang="en-US"/>
        </a:p>
      </dgm:t>
    </dgm:pt>
    <dgm:pt modelId="{6C33D960-524C-4E19-9279-0E1D8AB4608A}" cxnId="{37BA4C77-658F-4976-B905-83F520E1499C}" type="sibTrans">
      <dgm:prSet/>
      <dgm:spPr/>
      <dgm:t>
        <a:bodyPr/>
        <a:p>
          <a:endParaRPr lang="zh-CN" altLang="en-US"/>
        </a:p>
      </dgm:t>
    </dgm:pt>
    <dgm:pt modelId="{11EC3D9D-CABC-4F6B-8311-51EC9AF94B05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>评价服务</a:t>
          </a: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/>
          </a:r>
          <a:endParaRPr lang="zh-CN" altLang="en-US">
            <a:latin typeface="思源黑体 CN Regular" panose="020B0500000000000000" charset="-122"/>
            <a:ea typeface="思源黑体 CN Regular" panose="020B0500000000000000" charset="-122"/>
          </a:endParaRPr>
        </a:p>
      </dgm:t>
    </dgm:pt>
    <dgm:pt modelId="{4CB9D39E-D2E7-4AB1-8C35-13DBC76F1E1B}" cxnId="{C948BC3C-C0A0-4C84-BD15-54D8576354F1}" type="parTrans">
      <dgm:prSet/>
      <dgm:spPr/>
      <dgm:t>
        <a:bodyPr/>
        <a:p>
          <a:endParaRPr lang="zh-CN" altLang="en-US"/>
        </a:p>
      </dgm:t>
    </dgm:pt>
    <dgm:pt modelId="{49A756A8-869C-486D-A1C2-A9179C82C574}" cxnId="{C948BC3C-C0A0-4C84-BD15-54D8576354F1}" type="sibTrans">
      <dgm:prSet/>
      <dgm:spPr/>
      <dgm:t>
        <a:bodyPr/>
        <a:p>
          <a:endParaRPr lang="zh-CN" altLang="en-US"/>
        </a:p>
      </dgm:t>
    </dgm:pt>
    <dgm:pt modelId="{2C749480-81DA-4CCE-B4FD-A43D99E6F4DF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>后台成本、技师提成计算</a:t>
          </a:r>
          <a:r>
            <a:rPr lang="zh-CN" altLang="en-US">
              <a:latin typeface="思源黑体 CN Regular" panose="020B0500000000000000" charset="-122"/>
              <a:ea typeface="思源黑体 CN Regular" panose="020B0500000000000000" charset="-122"/>
            </a:rPr>
            <a:t/>
          </a:r>
          <a:endParaRPr lang="zh-CN" altLang="en-US">
            <a:latin typeface="思源黑体 CN Regular" panose="020B0500000000000000" charset="-122"/>
            <a:ea typeface="思源黑体 CN Regular" panose="020B0500000000000000" charset="-122"/>
          </a:endParaRPr>
        </a:p>
      </dgm:t>
    </dgm:pt>
    <dgm:pt modelId="{198C40B8-8699-4EFC-8476-CFD6B0B8BA93}" cxnId="{FE009B8E-D0CA-44EE-9974-5570307315FC}" type="parTrans">
      <dgm:prSet/>
      <dgm:spPr/>
    </dgm:pt>
    <dgm:pt modelId="{3AEAD8DD-5ABD-4FFD-B28E-135A3F1C2C26}" cxnId="{FE009B8E-D0CA-44EE-9974-5570307315FC}" type="sibTrans">
      <dgm:prSet/>
      <dgm:spPr/>
    </dgm:pt>
    <dgm:pt modelId="{6600DED2-8216-4ABE-8A99-4882629E1A4D}" type="pres">
      <dgm:prSet presAssocID="{2FE6BDA1-660C-44E3-B8D3-B738986F10EC}" presName="linearFlow" presStyleCnt="0">
        <dgm:presLayoutVars>
          <dgm:dir/>
          <dgm:animLvl val="lvl"/>
          <dgm:resizeHandles val="exact"/>
        </dgm:presLayoutVars>
      </dgm:prSet>
      <dgm:spPr/>
    </dgm:pt>
    <dgm:pt modelId="{13EA64EB-AB03-4C80-9EEA-7CED2D89D89C}" type="pres">
      <dgm:prSet presAssocID="{1EC822D0-4B77-4F25-ABD5-8949AFB965C8}" presName="composite" presStyleCnt="0"/>
      <dgm:spPr/>
    </dgm:pt>
    <dgm:pt modelId="{CAF6A44E-174D-4D73-BBC0-9FC10FA804B9}" type="pres">
      <dgm:prSet presAssocID="{1EC822D0-4B77-4F25-ABD5-8949AFB965C8}" presName="parTx" presStyleCnt="0">
        <dgm:presLayoutVars>
          <dgm:chMax val="0"/>
          <dgm:chPref val="0"/>
          <dgm:bulletEnabled val="1"/>
        </dgm:presLayoutVars>
      </dgm:prSet>
      <dgm:spPr/>
    </dgm:pt>
    <dgm:pt modelId="{BEA8DFF6-0BBC-4765-94CE-726AE7249D2C}" type="pres">
      <dgm:prSet presAssocID="{1EC822D0-4B77-4F25-ABD5-8949AFB965C8}" presName="parSh" presStyleLbl="node1" presStyleIdx="0" presStyleCnt="3"/>
      <dgm:spPr/>
    </dgm:pt>
    <dgm:pt modelId="{A527D8D7-AE0F-41E2-B0A5-F384C5C9B908}" type="pres">
      <dgm:prSet presAssocID="{1EC822D0-4B77-4F25-ABD5-8949AFB965C8}" presName="desTx" presStyleLbl="fgAcc1" presStyleIdx="0" presStyleCnt="3">
        <dgm:presLayoutVars>
          <dgm:bulletEnabled val="1"/>
        </dgm:presLayoutVars>
      </dgm:prSet>
      <dgm:spPr/>
    </dgm:pt>
    <dgm:pt modelId="{21AD7683-4E21-48FB-A2B0-38429FA73B13}" type="pres">
      <dgm:prSet presAssocID="{B0C310D3-A5C4-423C-ADC0-FD305A7B421A}" presName="sibTrans" presStyleLbl="sibTrans2D1" presStyleIdx="0" presStyleCnt="2"/>
      <dgm:spPr/>
    </dgm:pt>
    <dgm:pt modelId="{1E817AA8-5A37-4644-9254-A1E7980637B5}" type="pres">
      <dgm:prSet presAssocID="{B0C310D3-A5C4-423C-ADC0-FD305A7B421A}" presName="connTx" presStyleCnt="0"/>
      <dgm:spPr/>
    </dgm:pt>
    <dgm:pt modelId="{4706D582-EEBF-4C1E-B7F4-A6D3E12D3072}" type="pres">
      <dgm:prSet presAssocID="{86FEAB3F-FBB1-46CC-9DC6-E094874805AE}" presName="composite" presStyleCnt="0"/>
      <dgm:spPr/>
    </dgm:pt>
    <dgm:pt modelId="{D8686130-E958-4F9D-9269-6FA1732D0A73}" type="pres">
      <dgm:prSet presAssocID="{86FEAB3F-FBB1-46CC-9DC6-E094874805AE}" presName="parTx" presStyleCnt="0">
        <dgm:presLayoutVars>
          <dgm:chMax val="0"/>
          <dgm:chPref val="0"/>
          <dgm:bulletEnabled val="1"/>
        </dgm:presLayoutVars>
      </dgm:prSet>
      <dgm:spPr/>
    </dgm:pt>
    <dgm:pt modelId="{4201241F-A758-4825-9A41-CBED0FF9E993}" type="pres">
      <dgm:prSet presAssocID="{86FEAB3F-FBB1-46CC-9DC6-E094874805AE}" presName="parSh" presStyleLbl="node1" presStyleIdx="1" presStyleCnt="3"/>
      <dgm:spPr/>
    </dgm:pt>
    <dgm:pt modelId="{BFC7A65B-961A-4F69-8CB3-248457E85C87}" type="pres">
      <dgm:prSet presAssocID="{86FEAB3F-FBB1-46CC-9DC6-E094874805AE}" presName="desTx" presStyleLbl="fgAcc1" presStyleIdx="1" presStyleCnt="3">
        <dgm:presLayoutVars>
          <dgm:bulletEnabled val="1"/>
        </dgm:presLayoutVars>
      </dgm:prSet>
      <dgm:spPr/>
    </dgm:pt>
    <dgm:pt modelId="{5D27C5B2-FAF5-4B9E-8CE5-8F54D12F7C36}" type="pres">
      <dgm:prSet presAssocID="{C7876883-34BD-4A68-A98E-D95D42D0FF9D}" presName="sibTrans" presStyleLbl="sibTrans2D1" presStyleIdx="1" presStyleCnt="2"/>
      <dgm:spPr/>
    </dgm:pt>
    <dgm:pt modelId="{F8D5EB2A-738F-4E50-B014-79322171C96A}" type="pres">
      <dgm:prSet presAssocID="{C7876883-34BD-4A68-A98E-D95D42D0FF9D}" presName="connTx" presStyleCnt="0"/>
      <dgm:spPr/>
    </dgm:pt>
    <dgm:pt modelId="{7908079C-B054-488F-B184-A0837979EED0}" type="pres">
      <dgm:prSet presAssocID="{B349FD2E-4A90-427F-8442-13222811DC7E}" presName="composite" presStyleCnt="0"/>
      <dgm:spPr/>
    </dgm:pt>
    <dgm:pt modelId="{C2722F97-5D1A-4260-B371-3A1E1DF124B3}" type="pres">
      <dgm:prSet presAssocID="{B349FD2E-4A90-427F-8442-13222811DC7E}" presName="parTx" presStyleCnt="0">
        <dgm:presLayoutVars>
          <dgm:chMax val="0"/>
          <dgm:chPref val="0"/>
          <dgm:bulletEnabled val="1"/>
        </dgm:presLayoutVars>
      </dgm:prSet>
      <dgm:spPr/>
    </dgm:pt>
    <dgm:pt modelId="{6EADA40E-ECF8-4EF2-9B35-A9DD5D6A50D5}" type="pres">
      <dgm:prSet presAssocID="{B349FD2E-4A90-427F-8442-13222811DC7E}" presName="parSh" presStyleLbl="node1" presStyleIdx="2" presStyleCnt="3"/>
      <dgm:spPr/>
    </dgm:pt>
    <dgm:pt modelId="{39BA4712-27E2-4423-ADD6-9F9BD3D8FB35}" type="pres">
      <dgm:prSet presAssocID="{B349FD2E-4A90-427F-8442-13222811DC7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E8443903-4581-4F8F-B333-4CCE78F6EA8C}" srcId="{2FE6BDA1-660C-44E3-B8D3-B738986F10EC}" destId="{1EC822D0-4B77-4F25-ABD5-8949AFB965C8}" srcOrd="0" destOrd="0" parTransId="{A55FEC0B-23EE-4CFE-8050-49CBA30A17FC}" sibTransId="{B0C310D3-A5C4-423C-ADC0-FD305A7B421A}"/>
    <dgm:cxn modelId="{EE84540D-A10A-483F-ADEF-57E5E00E10BA}" srcId="{1EC822D0-4B77-4F25-ABD5-8949AFB965C8}" destId="{86BF0545-C8C8-404B-B317-6B71601F8310}" srcOrd="0" destOrd="0" parTransId="{A554C9B6-595F-4C42-BA2E-0AF975A6182B}" sibTransId="{8F0220D1-B873-4B1C-82E7-D1658190B6B3}"/>
    <dgm:cxn modelId="{A911A906-EADE-4EA1-8707-B6D1A73C98D9}" srcId="{1EC822D0-4B77-4F25-ABD5-8949AFB965C8}" destId="{62D482A1-3CE0-47FF-911C-00AD45CF3AAF}" srcOrd="1" destOrd="0" parTransId="{874A3E9E-C3A3-45CE-A298-98363121DFB2}" sibTransId="{5E6432AD-CF6B-436F-9F09-367ABEA044DA}"/>
    <dgm:cxn modelId="{111747EE-BC47-4A30-801E-50C776C98528}" srcId="{1EC822D0-4B77-4F25-ABD5-8949AFB965C8}" destId="{4ED2DCD6-158D-4496-AFB0-8E54E9BF2864}" srcOrd="2" destOrd="0" parTransId="{9F8432A5-80BD-4F5F-AFDE-69A4522B3F08}" sibTransId="{2073094C-2A20-45B9-A53E-06A82071EAC3}"/>
    <dgm:cxn modelId="{17ACDE4D-D195-4271-8E5D-C11F48315A64}" srcId="{2FE6BDA1-660C-44E3-B8D3-B738986F10EC}" destId="{86FEAB3F-FBB1-46CC-9DC6-E094874805AE}" srcOrd="1" destOrd="0" parTransId="{74C68F9B-1FC8-4F0A-8F6F-246FC86076E9}" sibTransId="{C7876883-34BD-4A68-A98E-D95D42D0FF9D}"/>
    <dgm:cxn modelId="{984AEBA9-2D23-4621-BC30-A2D973766452}" srcId="{86FEAB3F-FBB1-46CC-9DC6-E094874805AE}" destId="{972233BE-F562-42C6-8E02-C376C905A446}" srcOrd="0" destOrd="1" parTransId="{1B83FA22-B57F-4847-AF9E-FCABBD20370B}" sibTransId="{C95400EF-05CE-49A4-A439-43C3AD15FAE2}"/>
    <dgm:cxn modelId="{37BA4C77-658F-4976-B905-83F520E1499C}" srcId="{2FE6BDA1-660C-44E3-B8D3-B738986F10EC}" destId="{B349FD2E-4A90-427F-8442-13222811DC7E}" srcOrd="2" destOrd="0" parTransId="{81F9B442-B301-4CE5-9F77-41783846C51D}" sibTransId="{6C33D960-524C-4E19-9279-0E1D8AB4608A}"/>
    <dgm:cxn modelId="{C948BC3C-C0A0-4C84-BD15-54D8576354F1}" srcId="{B349FD2E-4A90-427F-8442-13222811DC7E}" destId="{11EC3D9D-CABC-4F6B-8311-51EC9AF94B05}" srcOrd="0" destOrd="2" parTransId="{4CB9D39E-D2E7-4AB1-8C35-13DBC76F1E1B}" sibTransId="{49A756A8-869C-486D-A1C2-A9179C82C574}"/>
    <dgm:cxn modelId="{FE009B8E-D0CA-44EE-9974-5570307315FC}" srcId="{B349FD2E-4A90-427F-8442-13222811DC7E}" destId="{2C749480-81DA-4CCE-B4FD-A43D99E6F4DF}" srcOrd="1" destOrd="2" parTransId="{198C40B8-8699-4EFC-8476-CFD6B0B8BA93}" sibTransId="{3AEAD8DD-5ABD-4FFD-B28E-135A3F1C2C26}"/>
    <dgm:cxn modelId="{6BC22290-08FC-4D34-8882-7569508403B4}" type="presOf" srcId="{2FE6BDA1-660C-44E3-B8D3-B738986F10EC}" destId="{6600DED2-8216-4ABE-8A99-4882629E1A4D}" srcOrd="0" destOrd="0" presId="urn:microsoft.com/office/officeart/2005/8/layout/process3"/>
    <dgm:cxn modelId="{EE002428-3C24-4FF1-89D8-A593CD5BEA39}" type="presParOf" srcId="{6600DED2-8216-4ABE-8A99-4882629E1A4D}" destId="{13EA64EB-AB03-4C80-9EEA-7CED2D89D89C}" srcOrd="0" destOrd="0" presId="urn:microsoft.com/office/officeart/2005/8/layout/process3"/>
    <dgm:cxn modelId="{37533A3A-273F-4AAC-B265-9B32032035BD}" type="presParOf" srcId="{13EA64EB-AB03-4C80-9EEA-7CED2D89D89C}" destId="{CAF6A44E-174D-4D73-BBC0-9FC10FA804B9}" srcOrd="0" destOrd="0" presId="urn:microsoft.com/office/officeart/2005/8/layout/process3"/>
    <dgm:cxn modelId="{16C613BD-CCA1-4A51-9FDB-A6B54B5BD6D9}" type="presOf" srcId="{1EC822D0-4B77-4F25-ABD5-8949AFB965C8}" destId="{CAF6A44E-174D-4D73-BBC0-9FC10FA804B9}" srcOrd="1" destOrd="0" presId="urn:microsoft.com/office/officeart/2005/8/layout/process3"/>
    <dgm:cxn modelId="{1DC16836-BB5F-4F44-9F7F-E6366994DA29}" type="presParOf" srcId="{13EA64EB-AB03-4C80-9EEA-7CED2D89D89C}" destId="{BEA8DFF6-0BBC-4765-94CE-726AE7249D2C}" srcOrd="1" destOrd="0" presId="urn:microsoft.com/office/officeart/2005/8/layout/process3"/>
    <dgm:cxn modelId="{72200A94-313D-40CC-9B40-35B4421A3E2E}" type="presOf" srcId="{1EC822D0-4B77-4F25-ABD5-8949AFB965C8}" destId="{BEA8DFF6-0BBC-4765-94CE-726AE7249D2C}" srcOrd="0" destOrd="0" presId="urn:microsoft.com/office/officeart/2005/8/layout/process3"/>
    <dgm:cxn modelId="{863AD5EE-51CC-4271-BFED-724A243F9DA8}" type="presParOf" srcId="{13EA64EB-AB03-4C80-9EEA-7CED2D89D89C}" destId="{A527D8D7-AE0F-41E2-B0A5-F384C5C9B908}" srcOrd="2" destOrd="0" presId="urn:microsoft.com/office/officeart/2005/8/layout/process3"/>
    <dgm:cxn modelId="{0F396502-DC8F-4201-9725-BFC448813065}" type="presOf" srcId="{86BF0545-C8C8-404B-B317-6B71601F8310}" destId="{A527D8D7-AE0F-41E2-B0A5-F384C5C9B908}" srcOrd="0" destOrd="0" presId="urn:microsoft.com/office/officeart/2005/8/layout/process3"/>
    <dgm:cxn modelId="{E513EAEF-D1D7-478E-BF9E-8A0795BCFFB2}" type="presOf" srcId="{62D482A1-3CE0-47FF-911C-00AD45CF3AAF}" destId="{A527D8D7-AE0F-41E2-B0A5-F384C5C9B908}" srcOrd="0" destOrd="1" presId="urn:microsoft.com/office/officeart/2005/8/layout/process3"/>
    <dgm:cxn modelId="{0FD904DA-6BF6-4974-B211-CC11D9732E31}" type="presOf" srcId="{4ED2DCD6-158D-4496-AFB0-8E54E9BF2864}" destId="{A527D8D7-AE0F-41E2-B0A5-F384C5C9B908}" srcOrd="0" destOrd="2" presId="urn:microsoft.com/office/officeart/2005/8/layout/process3"/>
    <dgm:cxn modelId="{40CE3D96-671A-4DB8-96C6-941CDC0727CD}" type="presParOf" srcId="{6600DED2-8216-4ABE-8A99-4882629E1A4D}" destId="{21AD7683-4E21-48FB-A2B0-38429FA73B13}" srcOrd="1" destOrd="0" presId="urn:microsoft.com/office/officeart/2005/8/layout/process3"/>
    <dgm:cxn modelId="{8586A5FC-A34D-4C27-B0F2-249DA0E0BC7A}" type="presOf" srcId="{B0C310D3-A5C4-423C-ADC0-FD305A7B421A}" destId="{21AD7683-4E21-48FB-A2B0-38429FA73B13}" srcOrd="0" destOrd="0" presId="urn:microsoft.com/office/officeart/2005/8/layout/process3"/>
    <dgm:cxn modelId="{E103FDA0-A45C-4493-9704-21BF61542F60}" type="presParOf" srcId="{21AD7683-4E21-48FB-A2B0-38429FA73B13}" destId="{1E817AA8-5A37-4644-9254-A1E7980637B5}" srcOrd="0" destOrd="1" presId="urn:microsoft.com/office/officeart/2005/8/layout/process3"/>
    <dgm:cxn modelId="{B7BCE0B1-AE4F-424C-ADCB-BF3427730C02}" type="presOf" srcId="{B0C310D3-A5C4-423C-ADC0-FD305A7B421A}" destId="{1E817AA8-5A37-4644-9254-A1E7980637B5}" srcOrd="1" destOrd="0" presId="urn:microsoft.com/office/officeart/2005/8/layout/process3"/>
    <dgm:cxn modelId="{85BF12D7-DDF8-42DD-B46E-BEA2C3C521EC}" type="presParOf" srcId="{6600DED2-8216-4ABE-8A99-4882629E1A4D}" destId="{4706D582-EEBF-4C1E-B7F4-A6D3E12D3072}" srcOrd="2" destOrd="0" presId="urn:microsoft.com/office/officeart/2005/8/layout/process3"/>
    <dgm:cxn modelId="{511676C9-C522-40CB-8F5F-20C8F2CD86DD}" type="presParOf" srcId="{4706D582-EEBF-4C1E-B7F4-A6D3E12D3072}" destId="{D8686130-E958-4F9D-9269-6FA1732D0A73}" srcOrd="0" destOrd="2" presId="urn:microsoft.com/office/officeart/2005/8/layout/process3"/>
    <dgm:cxn modelId="{E99BD0C3-EEE2-406B-9B64-2849552ADEEB}" type="presOf" srcId="{86FEAB3F-FBB1-46CC-9DC6-E094874805AE}" destId="{D8686130-E958-4F9D-9269-6FA1732D0A73}" srcOrd="1" destOrd="0" presId="urn:microsoft.com/office/officeart/2005/8/layout/process3"/>
    <dgm:cxn modelId="{188E63EB-BAE9-4442-8A50-47C969B57707}" type="presParOf" srcId="{4706D582-EEBF-4C1E-B7F4-A6D3E12D3072}" destId="{4201241F-A758-4825-9A41-CBED0FF9E993}" srcOrd="1" destOrd="2" presId="urn:microsoft.com/office/officeart/2005/8/layout/process3"/>
    <dgm:cxn modelId="{B841026B-AD2C-489A-BDA6-2594DD41A9B5}" type="presOf" srcId="{86FEAB3F-FBB1-46CC-9DC6-E094874805AE}" destId="{4201241F-A758-4825-9A41-CBED0FF9E993}" srcOrd="0" destOrd="0" presId="urn:microsoft.com/office/officeart/2005/8/layout/process3"/>
    <dgm:cxn modelId="{B075CFE3-8D6C-4CB3-9EDF-1FC829359924}" type="presParOf" srcId="{4706D582-EEBF-4C1E-B7F4-A6D3E12D3072}" destId="{BFC7A65B-961A-4F69-8CB3-248457E85C87}" srcOrd="2" destOrd="2" presId="urn:microsoft.com/office/officeart/2005/8/layout/process3"/>
    <dgm:cxn modelId="{52E623E5-6CF5-43A1-BB03-5B1CD7C744BC}" type="presOf" srcId="{972233BE-F562-42C6-8E02-C376C905A446}" destId="{BFC7A65B-961A-4F69-8CB3-248457E85C87}" srcOrd="0" destOrd="0" presId="urn:microsoft.com/office/officeart/2005/8/layout/process3"/>
    <dgm:cxn modelId="{44C5BC24-36A6-4E9A-954D-553349F77AFD}" type="presParOf" srcId="{6600DED2-8216-4ABE-8A99-4882629E1A4D}" destId="{5D27C5B2-FAF5-4B9E-8CE5-8F54D12F7C36}" srcOrd="3" destOrd="0" presId="urn:microsoft.com/office/officeart/2005/8/layout/process3"/>
    <dgm:cxn modelId="{8E9EA2A7-CBE7-4D92-85E0-868D0238D81C}" type="presOf" srcId="{C7876883-34BD-4A68-A98E-D95D42D0FF9D}" destId="{5D27C5B2-FAF5-4B9E-8CE5-8F54D12F7C36}" srcOrd="0" destOrd="0" presId="urn:microsoft.com/office/officeart/2005/8/layout/process3"/>
    <dgm:cxn modelId="{DCFDE126-E58A-46EC-A4B5-E63E3DF08F86}" type="presParOf" srcId="{5D27C5B2-FAF5-4B9E-8CE5-8F54D12F7C36}" destId="{F8D5EB2A-738F-4E50-B014-79322171C96A}" srcOrd="0" destOrd="3" presId="urn:microsoft.com/office/officeart/2005/8/layout/process3"/>
    <dgm:cxn modelId="{51B247AF-629E-4EC6-BE5F-8F3BC6773749}" type="presOf" srcId="{C7876883-34BD-4A68-A98E-D95D42D0FF9D}" destId="{F8D5EB2A-738F-4E50-B014-79322171C96A}" srcOrd="1" destOrd="0" presId="urn:microsoft.com/office/officeart/2005/8/layout/process3"/>
    <dgm:cxn modelId="{4DDB72AC-E98B-45BE-B232-74BFAAB04B89}" type="presParOf" srcId="{6600DED2-8216-4ABE-8A99-4882629E1A4D}" destId="{7908079C-B054-488F-B184-A0837979EED0}" srcOrd="4" destOrd="0" presId="urn:microsoft.com/office/officeart/2005/8/layout/process3"/>
    <dgm:cxn modelId="{E6CE2DEB-8A4C-407A-94B0-395019E76B3A}" type="presParOf" srcId="{7908079C-B054-488F-B184-A0837979EED0}" destId="{C2722F97-5D1A-4260-B371-3A1E1DF124B3}" srcOrd="0" destOrd="4" presId="urn:microsoft.com/office/officeart/2005/8/layout/process3"/>
    <dgm:cxn modelId="{7658A21A-8C32-47A0-A7E2-842ABFFF84B2}" type="presOf" srcId="{B349FD2E-4A90-427F-8442-13222811DC7E}" destId="{C2722F97-5D1A-4260-B371-3A1E1DF124B3}" srcOrd="1" destOrd="0" presId="urn:microsoft.com/office/officeart/2005/8/layout/process3"/>
    <dgm:cxn modelId="{B1D550A2-D2D3-4FC6-94D9-2D2C332615B3}" type="presParOf" srcId="{7908079C-B054-488F-B184-A0837979EED0}" destId="{6EADA40E-ECF8-4EF2-9B35-A9DD5D6A50D5}" srcOrd="1" destOrd="4" presId="urn:microsoft.com/office/officeart/2005/8/layout/process3"/>
    <dgm:cxn modelId="{A60AFACA-6736-490F-8861-A48A79E05FDD}" type="presOf" srcId="{B349FD2E-4A90-427F-8442-13222811DC7E}" destId="{6EADA40E-ECF8-4EF2-9B35-A9DD5D6A50D5}" srcOrd="0" destOrd="0" presId="urn:microsoft.com/office/officeart/2005/8/layout/process3"/>
    <dgm:cxn modelId="{26BC95A2-3987-4A11-A712-46A5B482D6D8}" type="presParOf" srcId="{7908079C-B054-488F-B184-A0837979EED0}" destId="{39BA4712-27E2-4423-ADD6-9F9BD3D8FB35}" srcOrd="2" destOrd="4" presId="urn:microsoft.com/office/officeart/2005/8/layout/process3"/>
    <dgm:cxn modelId="{6EDF25AF-5CA6-40FF-95E0-7A242501FDEA}" type="presOf" srcId="{11EC3D9D-CABC-4F6B-8311-51EC9AF94B05}" destId="{39BA4712-27E2-4423-ADD6-9F9BD3D8FB35}" srcOrd="0" destOrd="0" presId="urn:microsoft.com/office/officeart/2005/8/layout/process3"/>
    <dgm:cxn modelId="{5EB7ABC5-D5B2-48B8-A5C1-E29D82639740}" type="presOf" srcId="{2C749480-81DA-4CCE-B4FD-A43D99E6F4DF}" destId="{39BA4712-27E2-4423-ADD6-9F9BD3D8FB35}" srcOrd="0" destOrd="1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BC2BF-F67D-40D0-8F44-D7F735036303}">
      <dsp:nvSpPr>
        <dsp:cNvPr id="0" name=""/>
        <dsp:cNvSpPr/>
      </dsp:nvSpPr>
      <dsp:spPr>
        <a:xfrm>
          <a:off x="760147" y="0"/>
          <a:ext cx="3341426" cy="3341426"/>
        </a:xfrm>
        <a:prstGeom prst="triangle">
          <a:avLst/>
        </a:prstGeom>
        <a:solidFill>
          <a:srgbClr val="FF7F82"/>
        </a:solidFill>
        <a:ln w="12700" cap="flat" cmpd="sng" algn="ctr">
          <a:solidFill>
            <a:srgbClr val="E87A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57E3D-B8B9-40B1-B12E-7C14E717C340}">
      <dsp:nvSpPr>
        <dsp:cNvPr id="0" name=""/>
        <dsp:cNvSpPr/>
      </dsp:nvSpPr>
      <dsp:spPr>
        <a:xfrm>
          <a:off x="2430860" y="335937"/>
          <a:ext cx="2171926" cy="79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87A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/>
            <a:t>提高员工忠诚度</a:t>
          </a:r>
          <a:endParaRPr lang="zh-CN" altLang="en-US" sz="1600" kern="1200"/>
        </a:p>
      </dsp:txBody>
      <dsp:txXfrm>
        <a:off x="2469472" y="374549"/>
        <a:ext cx="2094702" cy="713754"/>
      </dsp:txXfrm>
    </dsp:sp>
    <dsp:sp modelId="{8E5A4154-DE82-48DD-A41F-D1E5FBB6A7EA}">
      <dsp:nvSpPr>
        <dsp:cNvPr id="0" name=""/>
        <dsp:cNvSpPr/>
      </dsp:nvSpPr>
      <dsp:spPr>
        <a:xfrm>
          <a:off x="2430860" y="1225787"/>
          <a:ext cx="2171926" cy="79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87A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/>
            <a:t>减少人才流失</a:t>
          </a:r>
          <a:endParaRPr lang="zh-CN" altLang="en-US" sz="1600" kern="1200"/>
        </a:p>
      </dsp:txBody>
      <dsp:txXfrm>
        <a:off x="2469472" y="1264399"/>
        <a:ext cx="2094702" cy="713754"/>
      </dsp:txXfrm>
    </dsp:sp>
    <dsp:sp modelId="{3EE7CFB6-2EA4-43DA-800A-7CF2D19B3BCA}">
      <dsp:nvSpPr>
        <dsp:cNvPr id="0" name=""/>
        <dsp:cNvSpPr/>
      </dsp:nvSpPr>
      <dsp:spPr>
        <a:xfrm>
          <a:off x="2430860" y="2115638"/>
          <a:ext cx="2171926" cy="790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87A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/>
            <a:t>提高员工积极性</a:t>
          </a:r>
          <a:endParaRPr lang="zh-CN" altLang="en-US" sz="1600" kern="1200"/>
        </a:p>
      </dsp:txBody>
      <dsp:txXfrm>
        <a:off x="2469472" y="2154250"/>
        <a:ext cx="2094702" cy="713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394315" cy="2109470"/>
        <a:chOff x="0" y="0"/>
        <a:chExt cx="10394315" cy="2109470"/>
      </a:xfrm>
    </dsp:grpSpPr>
    <dsp:sp modelId="{BEA8DFF6-0BBC-4765-94CE-726AE7249D2C}">
      <dsp:nvSpPr>
        <dsp:cNvPr id="4" name="圆角矩形 3"/>
        <dsp:cNvSpPr/>
      </dsp:nvSpPr>
      <dsp:spPr bwMode="white">
        <a:xfrm>
          <a:off x="0" y="62548"/>
          <a:ext cx="2352938" cy="932497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0" y="62548"/>
        <a:ext cx="2352938" cy="932497"/>
      </dsp:txXfrm>
    </dsp:sp>
    <dsp:sp modelId="{A527D8D7-AE0F-41E2-B0A5-F384C5C9B908}">
      <dsp:nvSpPr>
        <dsp:cNvPr id="5" name="圆角矩形 4"/>
        <dsp:cNvSpPr/>
      </dsp:nvSpPr>
      <dsp:spPr bwMode="white">
        <a:xfrm>
          <a:off x="481927" y="684213"/>
          <a:ext cx="2352938" cy="1362710"/>
        </a:xfrm>
        <a:prstGeom prst="roundRect">
          <a:avLst>
            <a:gd name="adj" fmla="val 10000"/>
          </a:avLst>
        </a:prstGeom>
      </dsp:spPr>
      <dsp:style>
        <a:lnRef idx="2">
          <a:schemeClr val="accent2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106680" tIns="106680" rIns="106680" bIns="106680" anchor="t"/>
        <a:lstStyle>
          <a:lvl1pPr algn="l">
            <a:defRPr sz="15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chemeClr val="dk1"/>
              </a:solidFill>
            </a:rPr>
            <a:t>微商城</a:t>
          </a:r>
          <a:endParaRPr lang="zh-CN" altLang="en-US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chemeClr val="dk1"/>
              </a:solidFill>
            </a:rPr>
            <a:t>电话</a:t>
          </a:r>
          <a:endParaRPr lang="zh-CN" altLang="en-US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chemeClr val="dk1"/>
              </a:solidFill>
            </a:rPr>
            <a:t>门店前台</a:t>
          </a:r>
          <a:endParaRPr lang="zh-CN" altLang="en-US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>
            <a:solidFill>
              <a:schemeClr val="dk1"/>
            </a:solidFill>
          </a:endParaRPr>
        </a:p>
      </dsp:txBody>
      <dsp:txXfrm>
        <a:off x="481927" y="684213"/>
        <a:ext cx="2352938" cy="1362710"/>
      </dsp:txXfrm>
    </dsp:sp>
    <dsp:sp modelId="{21AD7683-4E21-48FB-A2B0-38429FA73B13}">
      <dsp:nvSpPr>
        <dsp:cNvPr id="6" name="右箭头 5"/>
        <dsp:cNvSpPr/>
      </dsp:nvSpPr>
      <dsp:spPr bwMode="white">
        <a:xfrm>
          <a:off x="2688233" y="80473"/>
          <a:ext cx="756197" cy="58581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2688233" y="80473"/>
        <a:ext cx="756197" cy="585813"/>
      </dsp:txXfrm>
    </dsp:sp>
    <dsp:sp modelId="{4201241F-A758-4825-9A41-CBED0FF9E993}">
      <dsp:nvSpPr>
        <dsp:cNvPr id="9" name="圆角矩形 8"/>
        <dsp:cNvSpPr/>
      </dsp:nvSpPr>
      <dsp:spPr bwMode="white">
        <a:xfrm>
          <a:off x="3779725" y="62548"/>
          <a:ext cx="2352938" cy="932497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>
        <a:off x="3779725" y="62548"/>
        <a:ext cx="2352938" cy="932497"/>
      </dsp:txXfrm>
    </dsp:sp>
    <dsp:sp modelId="{BFC7A65B-961A-4F69-8CB3-248457E85C87}">
      <dsp:nvSpPr>
        <dsp:cNvPr id="10" name="圆角矩形 9"/>
        <dsp:cNvSpPr/>
      </dsp:nvSpPr>
      <dsp:spPr bwMode="white">
        <a:xfrm>
          <a:off x="4261652" y="684213"/>
          <a:ext cx="2352938" cy="1362710"/>
        </a:xfrm>
        <a:prstGeom prst="roundRect">
          <a:avLst>
            <a:gd name="adj" fmla="val 10000"/>
          </a:avLst>
        </a:prstGeom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15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chemeClr val="dk1"/>
              </a:solidFill>
            </a:rPr>
            <a:t>体验服务</a:t>
          </a:r>
          <a:endParaRPr lang="zh-CN" altLang="en-US">
            <a:solidFill>
              <a:schemeClr val="dk1"/>
            </a:solidFill>
          </a:endParaRPr>
        </a:p>
      </dsp:txBody>
      <dsp:txXfrm>
        <a:off x="4261652" y="684213"/>
        <a:ext cx="2352938" cy="1362710"/>
      </dsp:txXfrm>
    </dsp:sp>
    <dsp:sp modelId="{5D27C5B2-FAF5-4B9E-8CE5-8F54D12F7C36}">
      <dsp:nvSpPr>
        <dsp:cNvPr id="11" name="右箭头 10"/>
        <dsp:cNvSpPr/>
      </dsp:nvSpPr>
      <dsp:spPr bwMode="white">
        <a:xfrm>
          <a:off x="6467958" y="80473"/>
          <a:ext cx="756197" cy="58581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>
        <a:off x="6467958" y="80473"/>
        <a:ext cx="756197" cy="585813"/>
      </dsp:txXfrm>
    </dsp:sp>
    <dsp:sp modelId="{6EADA40E-ECF8-4EF2-9B35-A9DD5D6A50D5}">
      <dsp:nvSpPr>
        <dsp:cNvPr id="14" name="圆角矩形 13"/>
        <dsp:cNvSpPr/>
      </dsp:nvSpPr>
      <dsp:spPr bwMode="white">
        <a:xfrm>
          <a:off x="7559450" y="62548"/>
          <a:ext cx="2352938" cy="932497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>
        <a:off x="7559450" y="62548"/>
        <a:ext cx="2352938" cy="932497"/>
      </dsp:txXfrm>
    </dsp:sp>
    <dsp:sp modelId="{39BA4712-27E2-4423-ADD6-9F9BD3D8FB35}">
      <dsp:nvSpPr>
        <dsp:cNvPr id="15" name="圆角矩形 14"/>
        <dsp:cNvSpPr/>
      </dsp:nvSpPr>
      <dsp:spPr bwMode="white">
        <a:xfrm>
          <a:off x="8041377" y="684213"/>
          <a:ext cx="2352938" cy="1362710"/>
        </a:xfrm>
        <a:prstGeom prst="roundRect">
          <a:avLst>
            <a:gd name="adj" fmla="val 10000"/>
          </a:avLst>
        </a:prstGeom>
      </dsp:spPr>
      <dsp:style>
        <a:lnRef idx="2">
          <a:schemeClr val="accent4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06680" tIns="106680" rIns="106680" bIns="106680" anchor="t"/>
        <a:lstStyle>
          <a:lvl1pPr algn="l">
            <a:defRPr sz="15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chemeClr val="dk1"/>
              </a:solidFill>
            </a:rPr>
            <a:t>评价服务</a:t>
          </a:r>
          <a:endParaRPr lang="zh-CN" altLang="en-US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>
              <a:solidFill>
                <a:schemeClr val="dk1"/>
              </a:solidFill>
            </a:rPr>
            <a:t>后台成本、技师提成计算</a:t>
          </a:r>
          <a:endParaRPr lang="zh-CN" altLang="en-US">
            <a:solidFill>
              <a:schemeClr val="dk1"/>
            </a:solidFill>
          </a:endParaRPr>
        </a:p>
      </dsp:txBody>
      <dsp:txXfrm>
        <a:off x="8041377" y="684213"/>
        <a:ext cx="2352938" cy="1362710"/>
      </dsp:txXfrm>
    </dsp:sp>
    <dsp:sp modelId="{CAF6A44E-174D-4D73-BBC0-9FC10FA804B9}">
      <dsp:nvSpPr>
        <dsp:cNvPr id="3" name="矩形 2"/>
        <dsp:cNvSpPr/>
      </dsp:nvSpPr>
      <dsp:spPr bwMode="white">
        <a:xfrm>
          <a:off x="0" y="62548"/>
          <a:ext cx="2352938" cy="621665"/>
        </a:xfrm>
        <a:prstGeom prst="rect">
          <a:avLst/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57150" anchor="t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/>
            <a:t>预约（时间、技师、项目）</a:t>
          </a:r>
          <a:endParaRPr lang="zh-CN" altLang="en-US"/>
        </a:p>
      </dsp:txBody>
      <dsp:txXfrm>
        <a:off x="0" y="62548"/>
        <a:ext cx="2352938" cy="621665"/>
      </dsp:txXfrm>
    </dsp:sp>
    <dsp:sp modelId="{1E817AA8-5A37-4644-9254-A1E7980637B5}">
      <dsp:nvSpPr>
        <dsp:cNvPr id="7" name="右箭头 6"/>
        <dsp:cNvSpPr/>
      </dsp:nvSpPr>
      <dsp:spPr bwMode="white">
        <a:xfrm>
          <a:off x="2688233" y="80473"/>
          <a:ext cx="756197" cy="58581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688233" y="80473"/>
        <a:ext cx="756197" cy="585813"/>
      </dsp:txXfrm>
    </dsp:sp>
    <dsp:sp modelId="{D8686130-E958-4F9D-9269-6FA1732D0A73}">
      <dsp:nvSpPr>
        <dsp:cNvPr id="8" name="矩形 7"/>
        <dsp:cNvSpPr/>
      </dsp:nvSpPr>
      <dsp:spPr bwMode="white">
        <a:xfrm>
          <a:off x="3779725" y="62548"/>
          <a:ext cx="2352938" cy="621665"/>
        </a:xfrm>
        <a:prstGeom prst="rect">
          <a:avLst/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57150" anchor="t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/>
            <a:t>到店</a:t>
          </a:r>
          <a:endParaRPr lang="zh-CN" altLang="en-US" sz="2800"/>
        </a:p>
      </dsp:txBody>
      <dsp:txXfrm>
        <a:off x="3779725" y="62548"/>
        <a:ext cx="2352938" cy="621665"/>
      </dsp:txXfrm>
    </dsp:sp>
    <dsp:sp modelId="{F8D5EB2A-738F-4E50-B014-79322171C96A}">
      <dsp:nvSpPr>
        <dsp:cNvPr id="12" name="右箭头 11"/>
        <dsp:cNvSpPr/>
      </dsp:nvSpPr>
      <dsp:spPr bwMode="white">
        <a:xfrm>
          <a:off x="6467958" y="80473"/>
          <a:ext cx="756197" cy="58581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6467958" y="80473"/>
        <a:ext cx="756197" cy="585813"/>
      </dsp:txXfrm>
    </dsp:sp>
    <dsp:sp modelId="{C2722F97-5D1A-4260-B371-3A1E1DF124B3}">
      <dsp:nvSpPr>
        <dsp:cNvPr id="13" name="矩形 12"/>
        <dsp:cNvSpPr/>
      </dsp:nvSpPr>
      <dsp:spPr bwMode="white">
        <a:xfrm>
          <a:off x="7559450" y="62548"/>
          <a:ext cx="2352938" cy="621665"/>
        </a:xfrm>
        <a:prstGeom prst="rect">
          <a:avLst/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57150" anchor="t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/>
            <a:t>离店</a:t>
          </a:r>
          <a:endParaRPr lang="zh-CN" altLang="en-US" sz="2800"/>
        </a:p>
      </dsp:txBody>
      <dsp:txXfrm>
        <a:off x="7559450" y="62548"/>
        <a:ext cx="2352938" cy="621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#1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srcNode" val="parTx"/>
            <dgm:param type="dstNode" val="parTx"/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思源黑体 CN Regular" panose="020B0500000000000000" charset="-122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774DA-60ED-497F-A531-99EE5151E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774DA-60ED-497F-A531-99EE5151E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774DA-60ED-497F-A531-99EE5151E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774DA-60ED-497F-A531-99EE5151E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774DA-60ED-497F-A531-99EE5151E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774DA-60ED-497F-A531-99EE5151E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774DA-60ED-497F-A531-99EE5151E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774DA-60ED-497F-A531-99EE5151E0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tags" Target="../tags/tag2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sixun-0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8885" y="354965"/>
            <a:ext cx="2087245" cy="280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5394"/>
            <a:ext cx="12858750" cy="16072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0771087" y="4954365"/>
            <a:ext cx="2087663" cy="2278284"/>
          </a:xfrm>
          <a:custGeom>
            <a:avLst/>
            <a:gdLst>
              <a:gd name="connsiteX0" fmla="*/ 0 w 6283858"/>
              <a:gd name="connsiteY0" fmla="*/ 0 h 6858000"/>
              <a:gd name="connsiteX1" fmla="*/ 6283858 w 6283858"/>
              <a:gd name="connsiteY1" fmla="*/ 0 h 6858000"/>
              <a:gd name="connsiteX2" fmla="*/ 6283858 w 6283858"/>
              <a:gd name="connsiteY2" fmla="*/ 6858000 h 6858000"/>
              <a:gd name="connsiteX3" fmla="*/ 0 w 62838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3858" h="6858000">
                <a:moveTo>
                  <a:pt x="0" y="0"/>
                </a:moveTo>
                <a:lnTo>
                  <a:pt x="6283858" y="0"/>
                </a:lnTo>
                <a:lnTo>
                  <a:pt x="62838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思源宋体 CN Heavy" panose="02020900000000000000" charset="-122"/>
                <a:ea typeface="思源宋体 CN Heavy" panose="020209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20762" y="-21430"/>
            <a:ext cx="12898934" cy="72748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1F3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" name="平行四边形 3"/>
          <p:cNvSpPr/>
          <p:nvPr userDrawn="1"/>
        </p:nvSpPr>
        <p:spPr>
          <a:xfrm>
            <a:off x="9267006" y="-2009"/>
            <a:ext cx="3871020" cy="911206"/>
          </a:xfrm>
          <a:prstGeom prst="parallelogram">
            <a:avLst/>
          </a:prstGeom>
          <a:solidFill>
            <a:srgbClr val="46C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grpSp>
        <p:nvGrpSpPr>
          <p:cNvPr id="6" name="iśļîḍe"/>
          <p:cNvGrpSpPr/>
          <p:nvPr userDrawn="1"/>
        </p:nvGrpSpPr>
        <p:grpSpPr>
          <a:xfrm rot="0">
            <a:off x="2368823" y="1529572"/>
            <a:ext cx="8096994" cy="4028854"/>
            <a:chOff x="2046000" y="1183105"/>
            <a:chExt cx="7470000" cy="3717118"/>
          </a:xfrm>
          <a:gradFill>
            <a:gsLst>
              <a:gs pos="0">
                <a:srgbClr val="46C6FC">
                  <a:alpha val="27000"/>
                </a:srgbClr>
              </a:gs>
              <a:gs pos="72000">
                <a:srgbClr val="A3DFFC">
                  <a:alpha val="0"/>
                </a:srgbClr>
              </a:gs>
            </a:gsLst>
            <a:lin ang="5400000" scaled="0"/>
          </a:gradFill>
        </p:grpSpPr>
        <p:sp>
          <p:nvSpPr>
            <p:cNvPr id="24" name="ïṩļiḓê"/>
            <p:cNvSpPr/>
            <p:nvPr/>
          </p:nvSpPr>
          <p:spPr bwMode="auto">
            <a:xfrm>
              <a:off x="6441871" y="3840506"/>
              <a:ext cx="150830" cy="291738"/>
            </a:xfrm>
            <a:custGeom>
              <a:avLst/>
              <a:gdLst/>
              <a:ahLst/>
              <a:cxnLst>
                <a:cxn ang="0">
                  <a:pos x="9" y="114"/>
                </a:cxn>
                <a:cxn ang="0">
                  <a:pos x="18" y="94"/>
                </a:cxn>
                <a:cxn ang="0">
                  <a:pos x="11" y="71"/>
                </a:cxn>
                <a:cxn ang="0">
                  <a:pos x="40" y="43"/>
                </a:cxn>
                <a:cxn ang="0">
                  <a:pos x="71" y="13"/>
                </a:cxn>
                <a:cxn ang="0">
                  <a:pos x="73" y="0"/>
                </a:cxn>
                <a:cxn ang="0">
                  <a:pos x="91" y="42"/>
                </a:cxn>
                <a:cxn ang="0">
                  <a:pos x="91" y="49"/>
                </a:cxn>
                <a:cxn ang="0">
                  <a:pos x="84" y="47"/>
                </a:cxn>
                <a:cxn ang="0">
                  <a:pos x="64" y="126"/>
                </a:cxn>
                <a:cxn ang="0">
                  <a:pos x="25" y="175"/>
                </a:cxn>
                <a:cxn ang="0">
                  <a:pos x="5" y="151"/>
                </a:cxn>
                <a:cxn ang="0">
                  <a:pos x="5" y="140"/>
                </a:cxn>
                <a:cxn ang="0">
                  <a:pos x="0" y="122"/>
                </a:cxn>
                <a:cxn ang="0">
                  <a:pos x="9" y="114"/>
                </a:cxn>
              </a:cxnLst>
              <a:rect l="0" t="0" r="r" b="b"/>
              <a:pathLst>
                <a:path w="91" h="175">
                  <a:moveTo>
                    <a:pt x="9" y="114"/>
                  </a:moveTo>
                  <a:cubicBezTo>
                    <a:pt x="9" y="114"/>
                    <a:pt x="18" y="95"/>
                    <a:pt x="18" y="94"/>
                  </a:cubicBezTo>
                  <a:cubicBezTo>
                    <a:pt x="18" y="89"/>
                    <a:pt x="11" y="78"/>
                    <a:pt x="11" y="71"/>
                  </a:cubicBezTo>
                  <a:cubicBezTo>
                    <a:pt x="11" y="49"/>
                    <a:pt x="27" y="50"/>
                    <a:pt x="40" y="43"/>
                  </a:cubicBezTo>
                  <a:cubicBezTo>
                    <a:pt x="50" y="37"/>
                    <a:pt x="64" y="20"/>
                    <a:pt x="71" y="13"/>
                  </a:cubicBezTo>
                  <a:cubicBezTo>
                    <a:pt x="73" y="11"/>
                    <a:pt x="72" y="4"/>
                    <a:pt x="73" y="0"/>
                  </a:cubicBezTo>
                  <a:cubicBezTo>
                    <a:pt x="88" y="2"/>
                    <a:pt x="87" y="31"/>
                    <a:pt x="91" y="42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9" y="48"/>
                    <a:pt x="85" y="47"/>
                    <a:pt x="84" y="47"/>
                  </a:cubicBezTo>
                  <a:cubicBezTo>
                    <a:pt x="84" y="79"/>
                    <a:pt x="74" y="101"/>
                    <a:pt x="64" y="126"/>
                  </a:cubicBezTo>
                  <a:cubicBezTo>
                    <a:pt x="56" y="146"/>
                    <a:pt x="52" y="175"/>
                    <a:pt x="25" y="175"/>
                  </a:cubicBezTo>
                  <a:cubicBezTo>
                    <a:pt x="14" y="175"/>
                    <a:pt x="5" y="163"/>
                    <a:pt x="5" y="151"/>
                  </a:cubicBezTo>
                  <a:cubicBezTo>
                    <a:pt x="5" y="145"/>
                    <a:pt x="6" y="143"/>
                    <a:pt x="5" y="140"/>
                  </a:cubicBezTo>
                  <a:cubicBezTo>
                    <a:pt x="0" y="136"/>
                    <a:pt x="0" y="129"/>
                    <a:pt x="0" y="122"/>
                  </a:cubicBezTo>
                  <a:cubicBezTo>
                    <a:pt x="0" y="121"/>
                    <a:pt x="8" y="114"/>
                    <a:pt x="9" y="1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5" name="îṥḻïḓe"/>
            <p:cNvSpPr/>
            <p:nvPr/>
          </p:nvSpPr>
          <p:spPr bwMode="auto">
            <a:xfrm>
              <a:off x="5185615" y="2754928"/>
              <a:ext cx="1424949" cy="1593638"/>
            </a:xfrm>
            <a:custGeom>
              <a:avLst/>
              <a:gdLst/>
              <a:ahLst/>
              <a:cxnLst>
                <a:cxn ang="0">
                  <a:pos x="499" y="66"/>
                </a:cxn>
                <a:cxn ang="0">
                  <a:pos x="527" y="81"/>
                </a:cxn>
                <a:cxn ang="0">
                  <a:pos x="609" y="86"/>
                </a:cxn>
                <a:cxn ang="0">
                  <a:pos x="644" y="89"/>
                </a:cxn>
                <a:cxn ang="0">
                  <a:pos x="644" y="136"/>
                </a:cxn>
                <a:cxn ang="0">
                  <a:pos x="620" y="115"/>
                </a:cxn>
                <a:cxn ang="0">
                  <a:pos x="679" y="223"/>
                </a:cxn>
                <a:cxn ang="0">
                  <a:pos x="699" y="267"/>
                </a:cxn>
                <a:cxn ang="0">
                  <a:pos x="730" y="310"/>
                </a:cxn>
                <a:cxn ang="0">
                  <a:pos x="755" y="348"/>
                </a:cxn>
                <a:cxn ang="0">
                  <a:pos x="787" y="359"/>
                </a:cxn>
                <a:cxn ang="0">
                  <a:pos x="853" y="346"/>
                </a:cxn>
                <a:cxn ang="0">
                  <a:pos x="826" y="425"/>
                </a:cxn>
                <a:cxn ang="0">
                  <a:pos x="719" y="541"/>
                </a:cxn>
                <a:cxn ang="0">
                  <a:pos x="708" y="600"/>
                </a:cxn>
                <a:cxn ang="0">
                  <a:pos x="721" y="638"/>
                </a:cxn>
                <a:cxn ang="0">
                  <a:pos x="720" y="676"/>
                </a:cxn>
                <a:cxn ang="0">
                  <a:pos x="660" y="745"/>
                </a:cxn>
                <a:cxn ang="0">
                  <a:pos x="659" y="788"/>
                </a:cxn>
                <a:cxn ang="0">
                  <a:pos x="643" y="816"/>
                </a:cxn>
                <a:cxn ang="0">
                  <a:pos x="627" y="846"/>
                </a:cxn>
                <a:cxn ang="0">
                  <a:pos x="592" y="902"/>
                </a:cxn>
                <a:cxn ang="0">
                  <a:pos x="538" y="946"/>
                </a:cxn>
                <a:cxn ang="0">
                  <a:pos x="512" y="944"/>
                </a:cxn>
                <a:cxn ang="0">
                  <a:pos x="452" y="949"/>
                </a:cxn>
                <a:cxn ang="0">
                  <a:pos x="440" y="929"/>
                </a:cxn>
                <a:cxn ang="0">
                  <a:pos x="431" y="893"/>
                </a:cxn>
                <a:cxn ang="0">
                  <a:pos x="395" y="789"/>
                </a:cxn>
                <a:cxn ang="0">
                  <a:pos x="360" y="708"/>
                </a:cxn>
                <a:cxn ang="0">
                  <a:pos x="382" y="621"/>
                </a:cxn>
                <a:cxn ang="0">
                  <a:pos x="364" y="558"/>
                </a:cxn>
                <a:cxn ang="0">
                  <a:pos x="337" y="490"/>
                </a:cxn>
                <a:cxn ang="0">
                  <a:pos x="342" y="461"/>
                </a:cxn>
                <a:cxn ang="0">
                  <a:pos x="295" y="443"/>
                </a:cxn>
                <a:cxn ang="0">
                  <a:pos x="206" y="433"/>
                </a:cxn>
                <a:cxn ang="0">
                  <a:pos x="164" y="434"/>
                </a:cxn>
                <a:cxn ang="0">
                  <a:pos x="109" y="439"/>
                </a:cxn>
                <a:cxn ang="0">
                  <a:pos x="40" y="369"/>
                </a:cxn>
                <a:cxn ang="0">
                  <a:pos x="7" y="338"/>
                </a:cxn>
                <a:cxn ang="0">
                  <a:pos x="7" y="324"/>
                </a:cxn>
                <a:cxn ang="0">
                  <a:pos x="18" y="269"/>
                </a:cxn>
                <a:cxn ang="0">
                  <a:pos x="22" y="199"/>
                </a:cxn>
                <a:cxn ang="0">
                  <a:pos x="77" y="132"/>
                </a:cxn>
                <a:cxn ang="0">
                  <a:pos x="104" y="77"/>
                </a:cxn>
                <a:cxn ang="0">
                  <a:pos x="141" y="36"/>
                </a:cxn>
                <a:cxn ang="0">
                  <a:pos x="187" y="35"/>
                </a:cxn>
                <a:cxn ang="0">
                  <a:pos x="273" y="6"/>
                </a:cxn>
                <a:cxn ang="0">
                  <a:pos x="307" y="4"/>
                </a:cxn>
                <a:cxn ang="0">
                  <a:pos x="338" y="0"/>
                </a:cxn>
                <a:cxn ang="0">
                  <a:pos x="358" y="6"/>
                </a:cxn>
                <a:cxn ang="0">
                  <a:pos x="357" y="27"/>
                </a:cxn>
                <a:cxn ang="0">
                  <a:pos x="371" y="64"/>
                </a:cxn>
                <a:cxn ang="0">
                  <a:pos x="455" y="100"/>
                </a:cxn>
                <a:cxn ang="0">
                  <a:pos x="464" y="84"/>
                </a:cxn>
                <a:cxn ang="0">
                  <a:pos x="490" y="66"/>
                </a:cxn>
              </a:cxnLst>
              <a:rect l="0" t="0" r="r" b="b"/>
              <a:pathLst>
                <a:path w="856" h="957">
                  <a:moveTo>
                    <a:pt x="490" y="66"/>
                  </a:moveTo>
                  <a:cubicBezTo>
                    <a:pt x="499" y="66"/>
                    <a:pt x="499" y="66"/>
                    <a:pt x="499" y="66"/>
                  </a:cubicBezTo>
                  <a:cubicBezTo>
                    <a:pt x="499" y="73"/>
                    <a:pt x="504" y="74"/>
                    <a:pt x="506" y="77"/>
                  </a:cubicBezTo>
                  <a:cubicBezTo>
                    <a:pt x="510" y="82"/>
                    <a:pt x="520" y="78"/>
                    <a:pt x="527" y="81"/>
                  </a:cubicBezTo>
                  <a:cubicBezTo>
                    <a:pt x="541" y="86"/>
                    <a:pt x="561" y="93"/>
                    <a:pt x="576" y="93"/>
                  </a:cubicBezTo>
                  <a:cubicBezTo>
                    <a:pt x="591" y="93"/>
                    <a:pt x="595" y="86"/>
                    <a:pt x="609" y="86"/>
                  </a:cubicBezTo>
                  <a:cubicBezTo>
                    <a:pt x="617" y="86"/>
                    <a:pt x="622" y="92"/>
                    <a:pt x="632" y="92"/>
                  </a:cubicBezTo>
                  <a:cubicBezTo>
                    <a:pt x="638" y="92"/>
                    <a:pt x="638" y="90"/>
                    <a:pt x="644" y="89"/>
                  </a:cubicBezTo>
                  <a:cubicBezTo>
                    <a:pt x="647" y="96"/>
                    <a:pt x="653" y="102"/>
                    <a:pt x="653" y="111"/>
                  </a:cubicBezTo>
                  <a:cubicBezTo>
                    <a:pt x="653" y="115"/>
                    <a:pt x="646" y="131"/>
                    <a:pt x="644" y="136"/>
                  </a:cubicBezTo>
                  <a:cubicBezTo>
                    <a:pt x="635" y="135"/>
                    <a:pt x="627" y="115"/>
                    <a:pt x="620" y="107"/>
                  </a:cubicBezTo>
                  <a:cubicBezTo>
                    <a:pt x="620" y="115"/>
                    <a:pt x="620" y="115"/>
                    <a:pt x="620" y="115"/>
                  </a:cubicBezTo>
                  <a:cubicBezTo>
                    <a:pt x="662" y="189"/>
                    <a:pt x="662" y="189"/>
                    <a:pt x="662" y="189"/>
                  </a:cubicBezTo>
                  <a:cubicBezTo>
                    <a:pt x="659" y="198"/>
                    <a:pt x="673" y="218"/>
                    <a:pt x="679" y="223"/>
                  </a:cubicBezTo>
                  <a:cubicBezTo>
                    <a:pt x="679" y="246"/>
                    <a:pt x="679" y="246"/>
                    <a:pt x="679" y="246"/>
                  </a:cubicBezTo>
                  <a:cubicBezTo>
                    <a:pt x="684" y="258"/>
                    <a:pt x="692" y="258"/>
                    <a:pt x="699" y="267"/>
                  </a:cubicBezTo>
                  <a:cubicBezTo>
                    <a:pt x="707" y="278"/>
                    <a:pt x="702" y="289"/>
                    <a:pt x="710" y="297"/>
                  </a:cubicBezTo>
                  <a:cubicBezTo>
                    <a:pt x="717" y="304"/>
                    <a:pt x="722" y="305"/>
                    <a:pt x="730" y="310"/>
                  </a:cubicBezTo>
                  <a:cubicBezTo>
                    <a:pt x="737" y="316"/>
                    <a:pt x="741" y="334"/>
                    <a:pt x="755" y="334"/>
                  </a:cubicBezTo>
                  <a:cubicBezTo>
                    <a:pt x="755" y="341"/>
                    <a:pt x="759" y="343"/>
                    <a:pt x="755" y="348"/>
                  </a:cubicBezTo>
                  <a:cubicBezTo>
                    <a:pt x="761" y="352"/>
                    <a:pt x="767" y="366"/>
                    <a:pt x="774" y="366"/>
                  </a:cubicBezTo>
                  <a:cubicBezTo>
                    <a:pt x="781" y="366"/>
                    <a:pt x="782" y="361"/>
                    <a:pt x="787" y="359"/>
                  </a:cubicBezTo>
                  <a:cubicBezTo>
                    <a:pt x="794" y="357"/>
                    <a:pt x="798" y="360"/>
                    <a:pt x="805" y="359"/>
                  </a:cubicBezTo>
                  <a:cubicBezTo>
                    <a:pt x="822" y="356"/>
                    <a:pt x="838" y="350"/>
                    <a:pt x="853" y="346"/>
                  </a:cubicBezTo>
                  <a:cubicBezTo>
                    <a:pt x="855" y="348"/>
                    <a:pt x="856" y="350"/>
                    <a:pt x="856" y="352"/>
                  </a:cubicBezTo>
                  <a:cubicBezTo>
                    <a:pt x="856" y="377"/>
                    <a:pt x="837" y="410"/>
                    <a:pt x="826" y="425"/>
                  </a:cubicBezTo>
                  <a:cubicBezTo>
                    <a:pt x="812" y="443"/>
                    <a:pt x="807" y="459"/>
                    <a:pt x="790" y="471"/>
                  </a:cubicBezTo>
                  <a:cubicBezTo>
                    <a:pt x="761" y="494"/>
                    <a:pt x="730" y="501"/>
                    <a:pt x="719" y="541"/>
                  </a:cubicBezTo>
                  <a:cubicBezTo>
                    <a:pt x="716" y="552"/>
                    <a:pt x="704" y="555"/>
                    <a:pt x="704" y="567"/>
                  </a:cubicBezTo>
                  <a:cubicBezTo>
                    <a:pt x="704" y="581"/>
                    <a:pt x="708" y="587"/>
                    <a:pt x="708" y="600"/>
                  </a:cubicBezTo>
                  <a:cubicBezTo>
                    <a:pt x="708" y="615"/>
                    <a:pt x="724" y="623"/>
                    <a:pt x="724" y="631"/>
                  </a:cubicBezTo>
                  <a:cubicBezTo>
                    <a:pt x="724" y="634"/>
                    <a:pt x="722" y="637"/>
                    <a:pt x="721" y="638"/>
                  </a:cubicBezTo>
                  <a:cubicBezTo>
                    <a:pt x="721" y="649"/>
                    <a:pt x="721" y="649"/>
                    <a:pt x="721" y="649"/>
                  </a:cubicBezTo>
                  <a:cubicBezTo>
                    <a:pt x="721" y="656"/>
                    <a:pt x="720" y="664"/>
                    <a:pt x="720" y="676"/>
                  </a:cubicBezTo>
                  <a:cubicBezTo>
                    <a:pt x="722" y="679"/>
                    <a:pt x="723" y="682"/>
                    <a:pt x="723" y="685"/>
                  </a:cubicBezTo>
                  <a:cubicBezTo>
                    <a:pt x="723" y="720"/>
                    <a:pt x="665" y="716"/>
                    <a:pt x="660" y="745"/>
                  </a:cubicBezTo>
                  <a:cubicBezTo>
                    <a:pt x="654" y="746"/>
                    <a:pt x="647" y="753"/>
                    <a:pt x="647" y="758"/>
                  </a:cubicBezTo>
                  <a:cubicBezTo>
                    <a:pt x="647" y="768"/>
                    <a:pt x="659" y="774"/>
                    <a:pt x="659" y="788"/>
                  </a:cubicBezTo>
                  <a:cubicBezTo>
                    <a:pt x="659" y="795"/>
                    <a:pt x="658" y="809"/>
                    <a:pt x="656" y="813"/>
                  </a:cubicBezTo>
                  <a:cubicBezTo>
                    <a:pt x="653" y="817"/>
                    <a:pt x="646" y="815"/>
                    <a:pt x="643" y="816"/>
                  </a:cubicBezTo>
                  <a:cubicBezTo>
                    <a:pt x="632" y="822"/>
                    <a:pt x="626" y="826"/>
                    <a:pt x="621" y="837"/>
                  </a:cubicBezTo>
                  <a:cubicBezTo>
                    <a:pt x="624" y="839"/>
                    <a:pt x="627" y="842"/>
                    <a:pt x="627" y="846"/>
                  </a:cubicBezTo>
                  <a:cubicBezTo>
                    <a:pt x="627" y="859"/>
                    <a:pt x="615" y="868"/>
                    <a:pt x="610" y="874"/>
                  </a:cubicBezTo>
                  <a:cubicBezTo>
                    <a:pt x="600" y="883"/>
                    <a:pt x="599" y="893"/>
                    <a:pt x="592" y="902"/>
                  </a:cubicBezTo>
                  <a:cubicBezTo>
                    <a:pt x="581" y="916"/>
                    <a:pt x="576" y="929"/>
                    <a:pt x="558" y="938"/>
                  </a:cubicBezTo>
                  <a:cubicBezTo>
                    <a:pt x="550" y="941"/>
                    <a:pt x="539" y="938"/>
                    <a:pt x="538" y="946"/>
                  </a:cubicBezTo>
                  <a:cubicBezTo>
                    <a:pt x="532" y="946"/>
                    <a:pt x="529" y="949"/>
                    <a:pt x="525" y="949"/>
                  </a:cubicBezTo>
                  <a:cubicBezTo>
                    <a:pt x="520" y="949"/>
                    <a:pt x="517" y="944"/>
                    <a:pt x="512" y="944"/>
                  </a:cubicBezTo>
                  <a:cubicBezTo>
                    <a:pt x="494" y="944"/>
                    <a:pt x="483" y="957"/>
                    <a:pt x="466" y="957"/>
                  </a:cubicBezTo>
                  <a:cubicBezTo>
                    <a:pt x="459" y="957"/>
                    <a:pt x="455" y="953"/>
                    <a:pt x="452" y="949"/>
                  </a:cubicBezTo>
                  <a:cubicBezTo>
                    <a:pt x="449" y="949"/>
                    <a:pt x="449" y="950"/>
                    <a:pt x="448" y="951"/>
                  </a:cubicBezTo>
                  <a:cubicBezTo>
                    <a:pt x="448" y="942"/>
                    <a:pt x="443" y="932"/>
                    <a:pt x="440" y="929"/>
                  </a:cubicBezTo>
                  <a:cubicBezTo>
                    <a:pt x="443" y="925"/>
                    <a:pt x="445" y="922"/>
                    <a:pt x="445" y="917"/>
                  </a:cubicBezTo>
                  <a:cubicBezTo>
                    <a:pt x="445" y="910"/>
                    <a:pt x="433" y="897"/>
                    <a:pt x="431" y="893"/>
                  </a:cubicBezTo>
                  <a:cubicBezTo>
                    <a:pt x="415" y="866"/>
                    <a:pt x="395" y="840"/>
                    <a:pt x="395" y="801"/>
                  </a:cubicBezTo>
                  <a:cubicBezTo>
                    <a:pt x="395" y="794"/>
                    <a:pt x="395" y="792"/>
                    <a:pt x="395" y="789"/>
                  </a:cubicBezTo>
                  <a:cubicBezTo>
                    <a:pt x="395" y="783"/>
                    <a:pt x="389" y="781"/>
                    <a:pt x="386" y="774"/>
                  </a:cubicBezTo>
                  <a:cubicBezTo>
                    <a:pt x="374" y="754"/>
                    <a:pt x="360" y="737"/>
                    <a:pt x="360" y="708"/>
                  </a:cubicBezTo>
                  <a:cubicBezTo>
                    <a:pt x="360" y="677"/>
                    <a:pt x="388" y="670"/>
                    <a:pt x="388" y="646"/>
                  </a:cubicBezTo>
                  <a:cubicBezTo>
                    <a:pt x="388" y="635"/>
                    <a:pt x="384" y="631"/>
                    <a:pt x="382" y="621"/>
                  </a:cubicBezTo>
                  <a:cubicBezTo>
                    <a:pt x="379" y="602"/>
                    <a:pt x="376" y="596"/>
                    <a:pt x="371" y="585"/>
                  </a:cubicBezTo>
                  <a:cubicBezTo>
                    <a:pt x="368" y="576"/>
                    <a:pt x="370" y="566"/>
                    <a:pt x="364" y="558"/>
                  </a:cubicBezTo>
                  <a:cubicBezTo>
                    <a:pt x="352" y="544"/>
                    <a:pt x="327" y="528"/>
                    <a:pt x="327" y="508"/>
                  </a:cubicBezTo>
                  <a:cubicBezTo>
                    <a:pt x="327" y="503"/>
                    <a:pt x="334" y="492"/>
                    <a:pt x="337" y="490"/>
                  </a:cubicBezTo>
                  <a:cubicBezTo>
                    <a:pt x="336" y="486"/>
                    <a:pt x="337" y="485"/>
                    <a:pt x="337" y="483"/>
                  </a:cubicBezTo>
                  <a:cubicBezTo>
                    <a:pt x="337" y="478"/>
                    <a:pt x="337" y="465"/>
                    <a:pt x="342" y="461"/>
                  </a:cubicBezTo>
                  <a:cubicBezTo>
                    <a:pt x="337" y="451"/>
                    <a:pt x="329" y="443"/>
                    <a:pt x="314" y="443"/>
                  </a:cubicBezTo>
                  <a:cubicBezTo>
                    <a:pt x="306" y="443"/>
                    <a:pt x="299" y="443"/>
                    <a:pt x="295" y="443"/>
                  </a:cubicBezTo>
                  <a:cubicBezTo>
                    <a:pt x="282" y="443"/>
                    <a:pt x="279" y="417"/>
                    <a:pt x="261" y="417"/>
                  </a:cubicBezTo>
                  <a:cubicBezTo>
                    <a:pt x="239" y="417"/>
                    <a:pt x="223" y="427"/>
                    <a:pt x="206" y="433"/>
                  </a:cubicBezTo>
                  <a:cubicBezTo>
                    <a:pt x="199" y="435"/>
                    <a:pt x="197" y="440"/>
                    <a:pt x="191" y="440"/>
                  </a:cubicBezTo>
                  <a:cubicBezTo>
                    <a:pt x="184" y="440"/>
                    <a:pt x="173" y="434"/>
                    <a:pt x="164" y="434"/>
                  </a:cubicBezTo>
                  <a:cubicBezTo>
                    <a:pt x="147" y="434"/>
                    <a:pt x="139" y="443"/>
                    <a:pt x="122" y="443"/>
                  </a:cubicBezTo>
                  <a:cubicBezTo>
                    <a:pt x="117" y="443"/>
                    <a:pt x="111" y="440"/>
                    <a:pt x="109" y="439"/>
                  </a:cubicBezTo>
                  <a:cubicBezTo>
                    <a:pt x="97" y="430"/>
                    <a:pt x="71" y="415"/>
                    <a:pt x="62" y="401"/>
                  </a:cubicBezTo>
                  <a:cubicBezTo>
                    <a:pt x="53" y="388"/>
                    <a:pt x="51" y="377"/>
                    <a:pt x="40" y="369"/>
                  </a:cubicBezTo>
                  <a:cubicBezTo>
                    <a:pt x="37" y="366"/>
                    <a:pt x="13" y="346"/>
                    <a:pt x="13" y="344"/>
                  </a:cubicBezTo>
                  <a:cubicBezTo>
                    <a:pt x="11" y="341"/>
                    <a:pt x="10" y="340"/>
                    <a:pt x="7" y="338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9" y="331"/>
                    <a:pt x="7" y="328"/>
                    <a:pt x="7" y="324"/>
                  </a:cubicBezTo>
                  <a:cubicBezTo>
                    <a:pt x="7" y="317"/>
                    <a:pt x="3" y="315"/>
                    <a:pt x="0" y="309"/>
                  </a:cubicBezTo>
                  <a:cubicBezTo>
                    <a:pt x="10" y="304"/>
                    <a:pt x="18" y="280"/>
                    <a:pt x="18" y="269"/>
                  </a:cubicBezTo>
                  <a:cubicBezTo>
                    <a:pt x="18" y="250"/>
                    <a:pt x="10" y="238"/>
                    <a:pt x="10" y="220"/>
                  </a:cubicBezTo>
                  <a:cubicBezTo>
                    <a:pt x="10" y="211"/>
                    <a:pt x="20" y="206"/>
                    <a:pt x="22" y="199"/>
                  </a:cubicBezTo>
                  <a:cubicBezTo>
                    <a:pt x="28" y="182"/>
                    <a:pt x="41" y="158"/>
                    <a:pt x="52" y="144"/>
                  </a:cubicBezTo>
                  <a:cubicBezTo>
                    <a:pt x="58" y="135"/>
                    <a:pt x="69" y="136"/>
                    <a:pt x="77" y="132"/>
                  </a:cubicBezTo>
                  <a:cubicBezTo>
                    <a:pt x="84" y="128"/>
                    <a:pt x="95" y="119"/>
                    <a:pt x="97" y="112"/>
                  </a:cubicBezTo>
                  <a:cubicBezTo>
                    <a:pt x="102" y="96"/>
                    <a:pt x="96" y="89"/>
                    <a:pt x="104" y="77"/>
                  </a:cubicBezTo>
                  <a:cubicBezTo>
                    <a:pt x="116" y="63"/>
                    <a:pt x="131" y="49"/>
                    <a:pt x="142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45" y="31"/>
                    <a:pt x="146" y="27"/>
                    <a:pt x="150" y="24"/>
                  </a:cubicBezTo>
                  <a:cubicBezTo>
                    <a:pt x="161" y="32"/>
                    <a:pt x="172" y="35"/>
                    <a:pt x="187" y="35"/>
                  </a:cubicBezTo>
                  <a:cubicBezTo>
                    <a:pt x="197" y="35"/>
                    <a:pt x="198" y="29"/>
                    <a:pt x="204" y="27"/>
                  </a:cubicBezTo>
                  <a:cubicBezTo>
                    <a:pt x="221" y="18"/>
                    <a:pt x="254" y="6"/>
                    <a:pt x="273" y="6"/>
                  </a:cubicBezTo>
                  <a:cubicBezTo>
                    <a:pt x="280" y="6"/>
                    <a:pt x="285" y="10"/>
                    <a:pt x="289" y="10"/>
                  </a:cubicBezTo>
                  <a:cubicBezTo>
                    <a:pt x="294" y="10"/>
                    <a:pt x="301" y="4"/>
                    <a:pt x="307" y="4"/>
                  </a:cubicBezTo>
                  <a:cubicBezTo>
                    <a:pt x="313" y="4"/>
                    <a:pt x="316" y="7"/>
                    <a:pt x="321" y="7"/>
                  </a:cubicBezTo>
                  <a:cubicBezTo>
                    <a:pt x="329" y="7"/>
                    <a:pt x="330" y="0"/>
                    <a:pt x="338" y="0"/>
                  </a:cubicBezTo>
                  <a:cubicBezTo>
                    <a:pt x="347" y="0"/>
                    <a:pt x="344" y="8"/>
                    <a:pt x="351" y="8"/>
                  </a:cubicBezTo>
                  <a:cubicBezTo>
                    <a:pt x="354" y="8"/>
                    <a:pt x="355" y="6"/>
                    <a:pt x="358" y="6"/>
                  </a:cubicBezTo>
                  <a:cubicBezTo>
                    <a:pt x="358" y="12"/>
                    <a:pt x="351" y="11"/>
                    <a:pt x="351" y="17"/>
                  </a:cubicBezTo>
                  <a:cubicBezTo>
                    <a:pt x="351" y="21"/>
                    <a:pt x="357" y="23"/>
                    <a:pt x="357" y="27"/>
                  </a:cubicBezTo>
                  <a:cubicBezTo>
                    <a:pt x="357" y="33"/>
                    <a:pt x="351" y="37"/>
                    <a:pt x="351" y="44"/>
                  </a:cubicBezTo>
                  <a:cubicBezTo>
                    <a:pt x="351" y="55"/>
                    <a:pt x="363" y="64"/>
                    <a:pt x="371" y="64"/>
                  </a:cubicBezTo>
                  <a:cubicBezTo>
                    <a:pt x="377" y="64"/>
                    <a:pt x="380" y="64"/>
                    <a:pt x="384" y="64"/>
                  </a:cubicBezTo>
                  <a:cubicBezTo>
                    <a:pt x="412" y="64"/>
                    <a:pt x="423" y="100"/>
                    <a:pt x="455" y="100"/>
                  </a:cubicBezTo>
                  <a:cubicBezTo>
                    <a:pt x="459" y="100"/>
                    <a:pt x="464" y="95"/>
                    <a:pt x="464" y="93"/>
                  </a:cubicBezTo>
                  <a:cubicBezTo>
                    <a:pt x="464" y="90"/>
                    <a:pt x="464" y="87"/>
                    <a:pt x="464" y="84"/>
                  </a:cubicBezTo>
                  <a:cubicBezTo>
                    <a:pt x="464" y="70"/>
                    <a:pt x="475" y="70"/>
                    <a:pt x="488" y="66"/>
                  </a:cubicBezTo>
                  <a:lnTo>
                    <a:pt x="490" y="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6" name="íŝḷíďé"/>
            <p:cNvSpPr/>
            <p:nvPr/>
          </p:nvSpPr>
          <p:spPr bwMode="auto">
            <a:xfrm>
              <a:off x="4491032" y="3584447"/>
              <a:ext cx="49616" cy="3969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4"/>
                </a:cxn>
                <a:cxn ang="0">
                  <a:pos x="27" y="5"/>
                </a:cxn>
                <a:cxn ang="0">
                  <a:pos x="30" y="9"/>
                </a:cxn>
                <a:cxn ang="0">
                  <a:pos x="18" y="23"/>
                </a:cxn>
                <a:cxn ang="0">
                  <a:pos x="0" y="11"/>
                </a:cxn>
                <a:cxn ang="0">
                  <a:pos x="9" y="0"/>
                </a:cxn>
                <a:cxn ang="0">
                  <a:pos x="10" y="0"/>
                </a:cxn>
              </a:cxnLst>
              <a:rect l="0" t="0" r="r" b="b"/>
              <a:pathLst>
                <a:path w="30" h="23">
                  <a:moveTo>
                    <a:pt x="10" y="0"/>
                  </a:moveTo>
                  <a:cubicBezTo>
                    <a:pt x="13" y="1"/>
                    <a:pt x="16" y="4"/>
                    <a:pt x="20" y="4"/>
                  </a:cubicBezTo>
                  <a:cubicBezTo>
                    <a:pt x="21" y="9"/>
                    <a:pt x="25" y="5"/>
                    <a:pt x="27" y="5"/>
                  </a:cubicBezTo>
                  <a:cubicBezTo>
                    <a:pt x="29" y="5"/>
                    <a:pt x="30" y="8"/>
                    <a:pt x="30" y="9"/>
                  </a:cubicBezTo>
                  <a:cubicBezTo>
                    <a:pt x="30" y="12"/>
                    <a:pt x="23" y="23"/>
                    <a:pt x="18" y="23"/>
                  </a:cubicBezTo>
                  <a:cubicBezTo>
                    <a:pt x="11" y="23"/>
                    <a:pt x="0" y="15"/>
                    <a:pt x="0" y="11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7" name="îŝ1ïḑê"/>
            <p:cNvSpPr/>
            <p:nvPr/>
          </p:nvSpPr>
          <p:spPr bwMode="auto">
            <a:xfrm>
              <a:off x="3851985" y="3326451"/>
              <a:ext cx="974448" cy="1573772"/>
            </a:xfrm>
            <a:custGeom>
              <a:avLst/>
              <a:gdLst/>
              <a:ahLst/>
              <a:cxnLst>
                <a:cxn ang="0">
                  <a:pos x="46" y="91"/>
                </a:cxn>
                <a:cxn ang="0">
                  <a:pos x="51" y="51"/>
                </a:cxn>
                <a:cxn ang="0">
                  <a:pos x="59" y="46"/>
                </a:cxn>
                <a:cxn ang="0">
                  <a:pos x="82" y="18"/>
                </a:cxn>
                <a:cxn ang="0">
                  <a:pos x="128" y="6"/>
                </a:cxn>
                <a:cxn ang="0">
                  <a:pos x="126" y="42"/>
                </a:cxn>
                <a:cxn ang="0">
                  <a:pos x="136" y="13"/>
                </a:cxn>
                <a:cxn ang="0">
                  <a:pos x="146" y="5"/>
                </a:cxn>
                <a:cxn ang="0">
                  <a:pos x="194" y="24"/>
                </a:cxn>
                <a:cxn ang="0">
                  <a:pos x="227" y="20"/>
                </a:cxn>
                <a:cxn ang="0">
                  <a:pos x="233" y="26"/>
                </a:cxn>
                <a:cxn ang="0">
                  <a:pos x="270" y="50"/>
                </a:cxn>
                <a:cxn ang="0">
                  <a:pos x="328" y="84"/>
                </a:cxn>
                <a:cxn ang="0">
                  <a:pos x="354" y="89"/>
                </a:cxn>
                <a:cxn ang="0">
                  <a:pos x="389" y="130"/>
                </a:cxn>
                <a:cxn ang="0">
                  <a:pos x="383" y="170"/>
                </a:cxn>
                <a:cxn ang="0">
                  <a:pos x="403" y="185"/>
                </a:cxn>
                <a:cxn ang="0">
                  <a:pos x="454" y="175"/>
                </a:cxn>
                <a:cxn ang="0">
                  <a:pos x="467" y="191"/>
                </a:cxn>
                <a:cxn ang="0">
                  <a:pos x="513" y="191"/>
                </a:cxn>
                <a:cxn ang="0">
                  <a:pos x="575" y="220"/>
                </a:cxn>
                <a:cxn ang="0">
                  <a:pos x="549" y="310"/>
                </a:cxn>
                <a:cxn ang="0">
                  <a:pos x="532" y="374"/>
                </a:cxn>
                <a:cxn ang="0">
                  <a:pos x="522" y="405"/>
                </a:cxn>
                <a:cxn ang="0">
                  <a:pos x="485" y="449"/>
                </a:cxn>
                <a:cxn ang="0">
                  <a:pos x="429" y="474"/>
                </a:cxn>
                <a:cxn ang="0">
                  <a:pos x="412" y="524"/>
                </a:cxn>
                <a:cxn ang="0">
                  <a:pos x="388" y="559"/>
                </a:cxn>
                <a:cxn ang="0">
                  <a:pos x="311" y="614"/>
                </a:cxn>
                <a:cxn ang="0">
                  <a:pos x="297" y="619"/>
                </a:cxn>
                <a:cxn ang="0">
                  <a:pos x="308" y="654"/>
                </a:cxn>
                <a:cxn ang="0">
                  <a:pos x="244" y="677"/>
                </a:cxn>
                <a:cxn ang="0">
                  <a:pos x="240" y="707"/>
                </a:cxn>
                <a:cxn ang="0">
                  <a:pos x="205" y="711"/>
                </a:cxn>
                <a:cxn ang="0">
                  <a:pos x="225" y="730"/>
                </a:cxn>
                <a:cxn ang="0">
                  <a:pos x="214" y="739"/>
                </a:cxn>
                <a:cxn ang="0">
                  <a:pos x="178" y="787"/>
                </a:cxn>
                <a:cxn ang="0">
                  <a:pos x="176" y="846"/>
                </a:cxn>
                <a:cxn ang="0">
                  <a:pos x="161" y="884"/>
                </a:cxn>
                <a:cxn ang="0">
                  <a:pos x="200" y="935"/>
                </a:cxn>
                <a:cxn ang="0">
                  <a:pos x="169" y="945"/>
                </a:cxn>
                <a:cxn ang="0">
                  <a:pos x="127" y="921"/>
                </a:cxn>
                <a:cxn ang="0">
                  <a:pos x="92" y="903"/>
                </a:cxn>
                <a:cxn ang="0">
                  <a:pos x="93" y="889"/>
                </a:cxn>
                <a:cxn ang="0">
                  <a:pos x="84" y="857"/>
                </a:cxn>
                <a:cxn ang="0">
                  <a:pos x="82" y="791"/>
                </a:cxn>
                <a:cxn ang="0">
                  <a:pos x="86" y="782"/>
                </a:cxn>
                <a:cxn ang="0">
                  <a:pos x="112" y="718"/>
                </a:cxn>
                <a:cxn ang="0">
                  <a:pos x="95" y="708"/>
                </a:cxn>
                <a:cxn ang="0">
                  <a:pos x="102" y="680"/>
                </a:cxn>
                <a:cxn ang="0">
                  <a:pos x="114" y="626"/>
                </a:cxn>
                <a:cxn ang="0">
                  <a:pos x="124" y="562"/>
                </a:cxn>
                <a:cxn ang="0">
                  <a:pos x="136" y="494"/>
                </a:cxn>
                <a:cxn ang="0">
                  <a:pos x="143" y="434"/>
                </a:cxn>
                <a:cxn ang="0">
                  <a:pos x="104" y="370"/>
                </a:cxn>
                <a:cxn ang="0">
                  <a:pos x="62" y="330"/>
                </a:cxn>
                <a:cxn ang="0">
                  <a:pos x="28" y="261"/>
                </a:cxn>
                <a:cxn ang="0">
                  <a:pos x="11" y="242"/>
                </a:cxn>
                <a:cxn ang="0">
                  <a:pos x="18" y="191"/>
                </a:cxn>
                <a:cxn ang="0">
                  <a:pos x="14" y="148"/>
                </a:cxn>
                <a:cxn ang="0">
                  <a:pos x="47" y="106"/>
                </a:cxn>
              </a:cxnLst>
              <a:rect l="0" t="0" r="r" b="b"/>
              <a:pathLst>
                <a:path w="586" h="945">
                  <a:moveTo>
                    <a:pt x="49" y="103"/>
                  </a:moveTo>
                  <a:cubicBezTo>
                    <a:pt x="49" y="102"/>
                    <a:pt x="49" y="101"/>
                    <a:pt x="49" y="100"/>
                  </a:cubicBezTo>
                  <a:cubicBezTo>
                    <a:pt x="49" y="97"/>
                    <a:pt x="46" y="94"/>
                    <a:pt x="46" y="91"/>
                  </a:cubicBezTo>
                  <a:cubicBezTo>
                    <a:pt x="46" y="85"/>
                    <a:pt x="48" y="84"/>
                    <a:pt x="48" y="79"/>
                  </a:cubicBezTo>
                  <a:cubicBezTo>
                    <a:pt x="48" y="70"/>
                    <a:pt x="40" y="71"/>
                    <a:pt x="40" y="63"/>
                  </a:cubicBezTo>
                  <a:cubicBezTo>
                    <a:pt x="40" y="57"/>
                    <a:pt x="49" y="55"/>
                    <a:pt x="51" y="51"/>
                  </a:cubicBezTo>
                  <a:cubicBezTo>
                    <a:pt x="55" y="52"/>
                    <a:pt x="53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8"/>
                    <a:pt x="58" y="46"/>
                    <a:pt x="59" y="46"/>
                  </a:cubicBezTo>
                  <a:cubicBezTo>
                    <a:pt x="59" y="42"/>
                    <a:pt x="64" y="40"/>
                    <a:pt x="66" y="39"/>
                  </a:cubicBezTo>
                  <a:cubicBezTo>
                    <a:pt x="69" y="37"/>
                    <a:pt x="69" y="31"/>
                    <a:pt x="70" y="28"/>
                  </a:cubicBezTo>
                  <a:cubicBezTo>
                    <a:pt x="72" y="21"/>
                    <a:pt x="76" y="19"/>
                    <a:pt x="82" y="18"/>
                  </a:cubicBezTo>
                  <a:cubicBezTo>
                    <a:pt x="93" y="14"/>
                    <a:pt x="100" y="12"/>
                    <a:pt x="111" y="9"/>
                  </a:cubicBezTo>
                  <a:cubicBezTo>
                    <a:pt x="117" y="7"/>
                    <a:pt x="118" y="0"/>
                    <a:pt x="124" y="0"/>
                  </a:cubicBezTo>
                  <a:cubicBezTo>
                    <a:pt x="126" y="0"/>
                    <a:pt x="128" y="5"/>
                    <a:pt x="128" y="6"/>
                  </a:cubicBezTo>
                  <a:cubicBezTo>
                    <a:pt x="128" y="9"/>
                    <a:pt x="125" y="11"/>
                    <a:pt x="123" y="11"/>
                  </a:cubicBezTo>
                  <a:cubicBezTo>
                    <a:pt x="122" y="18"/>
                    <a:pt x="119" y="25"/>
                    <a:pt x="119" y="29"/>
                  </a:cubicBezTo>
                  <a:cubicBezTo>
                    <a:pt x="119" y="34"/>
                    <a:pt x="122" y="42"/>
                    <a:pt x="126" y="42"/>
                  </a:cubicBezTo>
                  <a:cubicBezTo>
                    <a:pt x="128" y="42"/>
                    <a:pt x="131" y="37"/>
                    <a:pt x="131" y="35"/>
                  </a:cubicBezTo>
                  <a:cubicBezTo>
                    <a:pt x="131" y="30"/>
                    <a:pt x="125" y="27"/>
                    <a:pt x="125" y="21"/>
                  </a:cubicBezTo>
                  <a:cubicBezTo>
                    <a:pt x="125" y="15"/>
                    <a:pt x="132" y="16"/>
                    <a:pt x="136" y="13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5" y="8"/>
                    <a:pt x="139" y="10"/>
                    <a:pt x="139" y="5"/>
                  </a:cubicBezTo>
                  <a:cubicBezTo>
                    <a:pt x="146" y="5"/>
                    <a:pt x="146" y="5"/>
                    <a:pt x="146" y="5"/>
                  </a:cubicBezTo>
                  <a:cubicBezTo>
                    <a:pt x="148" y="12"/>
                    <a:pt x="158" y="14"/>
                    <a:pt x="165" y="16"/>
                  </a:cubicBezTo>
                  <a:cubicBezTo>
                    <a:pt x="165" y="20"/>
                    <a:pt x="167" y="23"/>
                    <a:pt x="170" y="24"/>
                  </a:cubicBezTo>
                  <a:cubicBezTo>
                    <a:pt x="177" y="24"/>
                    <a:pt x="190" y="24"/>
                    <a:pt x="194" y="24"/>
                  </a:cubicBezTo>
                  <a:cubicBezTo>
                    <a:pt x="194" y="28"/>
                    <a:pt x="199" y="29"/>
                    <a:pt x="203" y="29"/>
                  </a:cubicBezTo>
                  <a:cubicBezTo>
                    <a:pt x="209" y="28"/>
                    <a:pt x="214" y="28"/>
                    <a:pt x="216" y="22"/>
                  </a:cubicBezTo>
                  <a:cubicBezTo>
                    <a:pt x="217" y="21"/>
                    <a:pt x="226" y="21"/>
                    <a:pt x="227" y="20"/>
                  </a:cubicBezTo>
                  <a:cubicBezTo>
                    <a:pt x="232" y="20"/>
                    <a:pt x="240" y="21"/>
                    <a:pt x="240" y="21"/>
                  </a:cubicBezTo>
                  <a:cubicBezTo>
                    <a:pt x="238" y="23"/>
                    <a:pt x="234" y="23"/>
                    <a:pt x="233" y="22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6" y="32"/>
                    <a:pt x="245" y="33"/>
                    <a:pt x="252" y="36"/>
                  </a:cubicBezTo>
                  <a:cubicBezTo>
                    <a:pt x="258" y="37"/>
                    <a:pt x="256" y="44"/>
                    <a:pt x="258" y="50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79" y="58"/>
                    <a:pt x="283" y="57"/>
                    <a:pt x="288" y="68"/>
                  </a:cubicBezTo>
                  <a:cubicBezTo>
                    <a:pt x="289" y="70"/>
                    <a:pt x="293" y="70"/>
                    <a:pt x="295" y="70"/>
                  </a:cubicBezTo>
                  <a:cubicBezTo>
                    <a:pt x="298" y="83"/>
                    <a:pt x="316" y="81"/>
                    <a:pt x="328" y="84"/>
                  </a:cubicBezTo>
                  <a:cubicBezTo>
                    <a:pt x="340" y="84"/>
                    <a:pt x="340" y="84"/>
                    <a:pt x="340" y="84"/>
                  </a:cubicBezTo>
                  <a:cubicBezTo>
                    <a:pt x="343" y="85"/>
                    <a:pt x="350" y="89"/>
                    <a:pt x="354" y="89"/>
                  </a:cubicBezTo>
                  <a:cubicBezTo>
                    <a:pt x="354" y="89"/>
                    <a:pt x="354" y="89"/>
                    <a:pt x="354" y="89"/>
                  </a:cubicBezTo>
                  <a:cubicBezTo>
                    <a:pt x="355" y="89"/>
                    <a:pt x="356" y="89"/>
                    <a:pt x="357" y="89"/>
                  </a:cubicBezTo>
                  <a:cubicBezTo>
                    <a:pt x="364" y="89"/>
                    <a:pt x="373" y="104"/>
                    <a:pt x="381" y="106"/>
                  </a:cubicBezTo>
                  <a:cubicBezTo>
                    <a:pt x="381" y="111"/>
                    <a:pt x="386" y="125"/>
                    <a:pt x="389" y="130"/>
                  </a:cubicBezTo>
                  <a:cubicBezTo>
                    <a:pt x="391" y="134"/>
                    <a:pt x="397" y="134"/>
                    <a:pt x="397" y="139"/>
                  </a:cubicBezTo>
                  <a:cubicBezTo>
                    <a:pt x="390" y="148"/>
                    <a:pt x="377" y="152"/>
                    <a:pt x="377" y="165"/>
                  </a:cubicBezTo>
                  <a:cubicBezTo>
                    <a:pt x="377" y="170"/>
                    <a:pt x="381" y="169"/>
                    <a:pt x="383" y="170"/>
                  </a:cubicBezTo>
                  <a:cubicBezTo>
                    <a:pt x="387" y="172"/>
                    <a:pt x="390" y="176"/>
                    <a:pt x="390" y="180"/>
                  </a:cubicBezTo>
                  <a:cubicBezTo>
                    <a:pt x="401" y="180"/>
                    <a:pt x="401" y="180"/>
                    <a:pt x="401" y="180"/>
                  </a:cubicBezTo>
                  <a:cubicBezTo>
                    <a:pt x="401" y="182"/>
                    <a:pt x="402" y="185"/>
                    <a:pt x="403" y="185"/>
                  </a:cubicBezTo>
                  <a:cubicBezTo>
                    <a:pt x="405" y="185"/>
                    <a:pt x="407" y="182"/>
                    <a:pt x="408" y="180"/>
                  </a:cubicBezTo>
                  <a:cubicBezTo>
                    <a:pt x="413" y="173"/>
                    <a:pt x="418" y="164"/>
                    <a:pt x="425" y="164"/>
                  </a:cubicBezTo>
                  <a:cubicBezTo>
                    <a:pt x="433" y="164"/>
                    <a:pt x="449" y="172"/>
                    <a:pt x="454" y="175"/>
                  </a:cubicBezTo>
                  <a:cubicBezTo>
                    <a:pt x="458" y="178"/>
                    <a:pt x="462" y="177"/>
                    <a:pt x="463" y="180"/>
                  </a:cubicBezTo>
                  <a:cubicBezTo>
                    <a:pt x="464" y="184"/>
                    <a:pt x="464" y="187"/>
                    <a:pt x="464" y="191"/>
                  </a:cubicBezTo>
                  <a:cubicBezTo>
                    <a:pt x="467" y="191"/>
                    <a:pt x="467" y="191"/>
                    <a:pt x="467" y="191"/>
                  </a:cubicBezTo>
                  <a:cubicBezTo>
                    <a:pt x="471" y="190"/>
                    <a:pt x="472" y="186"/>
                    <a:pt x="476" y="186"/>
                  </a:cubicBezTo>
                  <a:cubicBezTo>
                    <a:pt x="486" y="186"/>
                    <a:pt x="487" y="194"/>
                    <a:pt x="496" y="194"/>
                  </a:cubicBezTo>
                  <a:cubicBezTo>
                    <a:pt x="513" y="191"/>
                    <a:pt x="513" y="191"/>
                    <a:pt x="513" y="191"/>
                  </a:cubicBezTo>
                  <a:cubicBezTo>
                    <a:pt x="521" y="193"/>
                    <a:pt x="529" y="196"/>
                    <a:pt x="534" y="198"/>
                  </a:cubicBezTo>
                  <a:cubicBezTo>
                    <a:pt x="538" y="205"/>
                    <a:pt x="551" y="217"/>
                    <a:pt x="558" y="220"/>
                  </a:cubicBezTo>
                  <a:cubicBezTo>
                    <a:pt x="565" y="221"/>
                    <a:pt x="569" y="219"/>
                    <a:pt x="575" y="220"/>
                  </a:cubicBezTo>
                  <a:cubicBezTo>
                    <a:pt x="584" y="223"/>
                    <a:pt x="586" y="232"/>
                    <a:pt x="586" y="242"/>
                  </a:cubicBezTo>
                  <a:cubicBezTo>
                    <a:pt x="586" y="274"/>
                    <a:pt x="568" y="283"/>
                    <a:pt x="556" y="301"/>
                  </a:cubicBezTo>
                  <a:cubicBezTo>
                    <a:pt x="553" y="305"/>
                    <a:pt x="551" y="306"/>
                    <a:pt x="549" y="310"/>
                  </a:cubicBezTo>
                  <a:cubicBezTo>
                    <a:pt x="544" y="317"/>
                    <a:pt x="540" y="317"/>
                    <a:pt x="535" y="322"/>
                  </a:cubicBezTo>
                  <a:cubicBezTo>
                    <a:pt x="529" y="328"/>
                    <a:pt x="535" y="343"/>
                    <a:pt x="535" y="353"/>
                  </a:cubicBezTo>
                  <a:cubicBezTo>
                    <a:pt x="535" y="361"/>
                    <a:pt x="532" y="369"/>
                    <a:pt x="532" y="374"/>
                  </a:cubicBezTo>
                  <a:cubicBezTo>
                    <a:pt x="532" y="377"/>
                    <a:pt x="530" y="378"/>
                    <a:pt x="530" y="380"/>
                  </a:cubicBezTo>
                  <a:cubicBezTo>
                    <a:pt x="528" y="382"/>
                    <a:pt x="524" y="386"/>
                    <a:pt x="524" y="390"/>
                  </a:cubicBezTo>
                  <a:cubicBezTo>
                    <a:pt x="524" y="394"/>
                    <a:pt x="523" y="403"/>
                    <a:pt x="522" y="405"/>
                  </a:cubicBezTo>
                  <a:cubicBezTo>
                    <a:pt x="515" y="415"/>
                    <a:pt x="513" y="419"/>
                    <a:pt x="506" y="428"/>
                  </a:cubicBezTo>
                  <a:cubicBezTo>
                    <a:pt x="505" y="431"/>
                    <a:pt x="505" y="436"/>
                    <a:pt x="504" y="438"/>
                  </a:cubicBezTo>
                  <a:cubicBezTo>
                    <a:pt x="502" y="443"/>
                    <a:pt x="492" y="449"/>
                    <a:pt x="485" y="449"/>
                  </a:cubicBezTo>
                  <a:cubicBezTo>
                    <a:pt x="476" y="449"/>
                    <a:pt x="470" y="449"/>
                    <a:pt x="463" y="452"/>
                  </a:cubicBezTo>
                  <a:cubicBezTo>
                    <a:pt x="461" y="453"/>
                    <a:pt x="460" y="455"/>
                    <a:pt x="459" y="457"/>
                  </a:cubicBezTo>
                  <a:cubicBezTo>
                    <a:pt x="448" y="467"/>
                    <a:pt x="437" y="461"/>
                    <a:pt x="429" y="474"/>
                  </a:cubicBezTo>
                  <a:cubicBezTo>
                    <a:pt x="426" y="479"/>
                    <a:pt x="420" y="479"/>
                    <a:pt x="416" y="483"/>
                  </a:cubicBezTo>
                  <a:cubicBezTo>
                    <a:pt x="411" y="489"/>
                    <a:pt x="412" y="495"/>
                    <a:pt x="412" y="503"/>
                  </a:cubicBezTo>
                  <a:cubicBezTo>
                    <a:pt x="412" y="524"/>
                    <a:pt x="412" y="524"/>
                    <a:pt x="412" y="524"/>
                  </a:cubicBezTo>
                  <a:cubicBezTo>
                    <a:pt x="403" y="528"/>
                    <a:pt x="398" y="536"/>
                    <a:pt x="394" y="545"/>
                  </a:cubicBezTo>
                  <a:cubicBezTo>
                    <a:pt x="394" y="545"/>
                    <a:pt x="394" y="545"/>
                    <a:pt x="394" y="545"/>
                  </a:cubicBezTo>
                  <a:cubicBezTo>
                    <a:pt x="391" y="550"/>
                    <a:pt x="391" y="553"/>
                    <a:pt x="388" y="559"/>
                  </a:cubicBezTo>
                  <a:cubicBezTo>
                    <a:pt x="380" y="571"/>
                    <a:pt x="371" y="572"/>
                    <a:pt x="364" y="584"/>
                  </a:cubicBezTo>
                  <a:cubicBezTo>
                    <a:pt x="355" y="597"/>
                    <a:pt x="351" y="619"/>
                    <a:pt x="331" y="619"/>
                  </a:cubicBezTo>
                  <a:cubicBezTo>
                    <a:pt x="324" y="619"/>
                    <a:pt x="314" y="614"/>
                    <a:pt x="311" y="614"/>
                  </a:cubicBezTo>
                  <a:cubicBezTo>
                    <a:pt x="305" y="614"/>
                    <a:pt x="299" y="609"/>
                    <a:pt x="293" y="609"/>
                  </a:cubicBezTo>
                  <a:cubicBezTo>
                    <a:pt x="291" y="609"/>
                    <a:pt x="289" y="610"/>
                    <a:pt x="289" y="611"/>
                  </a:cubicBezTo>
                  <a:cubicBezTo>
                    <a:pt x="289" y="615"/>
                    <a:pt x="296" y="617"/>
                    <a:pt x="297" y="619"/>
                  </a:cubicBezTo>
                  <a:cubicBezTo>
                    <a:pt x="300" y="622"/>
                    <a:pt x="300" y="627"/>
                    <a:pt x="302" y="632"/>
                  </a:cubicBezTo>
                  <a:cubicBezTo>
                    <a:pt x="304" y="637"/>
                    <a:pt x="311" y="637"/>
                    <a:pt x="311" y="642"/>
                  </a:cubicBezTo>
                  <a:cubicBezTo>
                    <a:pt x="311" y="647"/>
                    <a:pt x="311" y="650"/>
                    <a:pt x="308" y="654"/>
                  </a:cubicBezTo>
                  <a:cubicBezTo>
                    <a:pt x="304" y="660"/>
                    <a:pt x="301" y="663"/>
                    <a:pt x="297" y="667"/>
                  </a:cubicBezTo>
                  <a:cubicBezTo>
                    <a:pt x="289" y="675"/>
                    <a:pt x="280" y="673"/>
                    <a:pt x="270" y="676"/>
                  </a:cubicBezTo>
                  <a:cubicBezTo>
                    <a:pt x="263" y="678"/>
                    <a:pt x="248" y="673"/>
                    <a:pt x="244" y="677"/>
                  </a:cubicBezTo>
                  <a:cubicBezTo>
                    <a:pt x="238" y="683"/>
                    <a:pt x="243" y="696"/>
                    <a:pt x="240" y="703"/>
                  </a:cubicBezTo>
                  <a:cubicBezTo>
                    <a:pt x="240" y="702"/>
                    <a:pt x="240" y="702"/>
                    <a:pt x="240" y="702"/>
                  </a:cubicBezTo>
                  <a:cubicBezTo>
                    <a:pt x="240" y="703"/>
                    <a:pt x="240" y="706"/>
                    <a:pt x="240" y="707"/>
                  </a:cubicBezTo>
                  <a:cubicBezTo>
                    <a:pt x="240" y="709"/>
                    <a:pt x="233" y="712"/>
                    <a:pt x="229" y="712"/>
                  </a:cubicBezTo>
                  <a:cubicBezTo>
                    <a:pt x="220" y="712"/>
                    <a:pt x="218" y="706"/>
                    <a:pt x="210" y="706"/>
                  </a:cubicBezTo>
                  <a:cubicBezTo>
                    <a:pt x="207" y="706"/>
                    <a:pt x="205" y="709"/>
                    <a:pt x="205" y="711"/>
                  </a:cubicBezTo>
                  <a:cubicBezTo>
                    <a:pt x="205" y="717"/>
                    <a:pt x="211" y="729"/>
                    <a:pt x="214" y="729"/>
                  </a:cubicBezTo>
                  <a:cubicBezTo>
                    <a:pt x="217" y="729"/>
                    <a:pt x="219" y="726"/>
                    <a:pt x="221" y="726"/>
                  </a:cubicBezTo>
                  <a:cubicBezTo>
                    <a:pt x="222" y="728"/>
                    <a:pt x="225" y="728"/>
                    <a:pt x="225" y="730"/>
                  </a:cubicBezTo>
                  <a:cubicBezTo>
                    <a:pt x="225" y="733"/>
                    <a:pt x="221" y="736"/>
                    <a:pt x="220" y="736"/>
                  </a:cubicBezTo>
                  <a:cubicBezTo>
                    <a:pt x="215" y="736"/>
                    <a:pt x="213" y="732"/>
                    <a:pt x="209" y="732"/>
                  </a:cubicBezTo>
                  <a:cubicBezTo>
                    <a:pt x="209" y="737"/>
                    <a:pt x="211" y="738"/>
                    <a:pt x="214" y="739"/>
                  </a:cubicBezTo>
                  <a:cubicBezTo>
                    <a:pt x="206" y="747"/>
                    <a:pt x="206" y="755"/>
                    <a:pt x="203" y="766"/>
                  </a:cubicBezTo>
                  <a:cubicBezTo>
                    <a:pt x="202" y="770"/>
                    <a:pt x="194" y="771"/>
                    <a:pt x="191" y="771"/>
                  </a:cubicBezTo>
                  <a:cubicBezTo>
                    <a:pt x="184" y="773"/>
                    <a:pt x="178" y="779"/>
                    <a:pt x="178" y="787"/>
                  </a:cubicBezTo>
                  <a:cubicBezTo>
                    <a:pt x="178" y="804"/>
                    <a:pt x="198" y="798"/>
                    <a:pt x="198" y="811"/>
                  </a:cubicBezTo>
                  <a:cubicBezTo>
                    <a:pt x="198" y="824"/>
                    <a:pt x="187" y="825"/>
                    <a:pt x="181" y="831"/>
                  </a:cubicBezTo>
                  <a:cubicBezTo>
                    <a:pt x="177" y="835"/>
                    <a:pt x="178" y="841"/>
                    <a:pt x="176" y="846"/>
                  </a:cubicBezTo>
                  <a:cubicBezTo>
                    <a:pt x="173" y="852"/>
                    <a:pt x="166" y="850"/>
                    <a:pt x="162" y="854"/>
                  </a:cubicBezTo>
                  <a:cubicBezTo>
                    <a:pt x="156" y="859"/>
                    <a:pt x="154" y="865"/>
                    <a:pt x="154" y="874"/>
                  </a:cubicBezTo>
                  <a:cubicBezTo>
                    <a:pt x="154" y="878"/>
                    <a:pt x="158" y="883"/>
                    <a:pt x="161" y="884"/>
                  </a:cubicBezTo>
                  <a:cubicBezTo>
                    <a:pt x="169" y="888"/>
                    <a:pt x="168" y="908"/>
                    <a:pt x="174" y="914"/>
                  </a:cubicBezTo>
                  <a:cubicBezTo>
                    <a:pt x="184" y="924"/>
                    <a:pt x="196" y="928"/>
                    <a:pt x="207" y="934"/>
                  </a:cubicBezTo>
                  <a:cubicBezTo>
                    <a:pt x="206" y="936"/>
                    <a:pt x="203" y="935"/>
                    <a:pt x="200" y="935"/>
                  </a:cubicBezTo>
                  <a:cubicBezTo>
                    <a:pt x="194" y="935"/>
                    <a:pt x="183" y="943"/>
                    <a:pt x="179" y="943"/>
                  </a:cubicBezTo>
                  <a:cubicBezTo>
                    <a:pt x="176" y="943"/>
                    <a:pt x="176" y="943"/>
                    <a:pt x="174" y="943"/>
                  </a:cubicBezTo>
                  <a:cubicBezTo>
                    <a:pt x="173" y="943"/>
                    <a:pt x="171" y="945"/>
                    <a:pt x="169" y="945"/>
                  </a:cubicBezTo>
                  <a:cubicBezTo>
                    <a:pt x="165" y="945"/>
                    <a:pt x="162" y="945"/>
                    <a:pt x="157" y="945"/>
                  </a:cubicBezTo>
                  <a:cubicBezTo>
                    <a:pt x="147" y="945"/>
                    <a:pt x="151" y="933"/>
                    <a:pt x="143" y="931"/>
                  </a:cubicBezTo>
                  <a:cubicBezTo>
                    <a:pt x="137" y="929"/>
                    <a:pt x="127" y="929"/>
                    <a:pt x="127" y="921"/>
                  </a:cubicBezTo>
                  <a:cubicBezTo>
                    <a:pt x="124" y="921"/>
                    <a:pt x="122" y="921"/>
                    <a:pt x="119" y="921"/>
                  </a:cubicBezTo>
                  <a:cubicBezTo>
                    <a:pt x="115" y="921"/>
                    <a:pt x="114" y="917"/>
                    <a:pt x="114" y="915"/>
                  </a:cubicBezTo>
                  <a:cubicBezTo>
                    <a:pt x="102" y="915"/>
                    <a:pt x="98" y="909"/>
                    <a:pt x="92" y="903"/>
                  </a:cubicBezTo>
                  <a:cubicBezTo>
                    <a:pt x="91" y="902"/>
                    <a:pt x="88" y="900"/>
                    <a:pt x="88" y="899"/>
                  </a:cubicBezTo>
                  <a:cubicBezTo>
                    <a:pt x="88" y="895"/>
                    <a:pt x="96" y="895"/>
                    <a:pt x="97" y="891"/>
                  </a:cubicBezTo>
                  <a:cubicBezTo>
                    <a:pt x="95" y="891"/>
                    <a:pt x="94" y="890"/>
                    <a:pt x="93" y="889"/>
                  </a:cubicBezTo>
                  <a:cubicBezTo>
                    <a:pt x="94" y="887"/>
                    <a:pt x="96" y="884"/>
                    <a:pt x="96" y="882"/>
                  </a:cubicBezTo>
                  <a:cubicBezTo>
                    <a:pt x="96" y="871"/>
                    <a:pt x="84" y="873"/>
                    <a:pt x="84" y="863"/>
                  </a:cubicBezTo>
                  <a:cubicBezTo>
                    <a:pt x="84" y="860"/>
                    <a:pt x="84" y="859"/>
                    <a:pt x="84" y="857"/>
                  </a:cubicBezTo>
                  <a:cubicBezTo>
                    <a:pt x="84" y="848"/>
                    <a:pt x="78" y="832"/>
                    <a:pt x="78" y="825"/>
                  </a:cubicBezTo>
                  <a:cubicBezTo>
                    <a:pt x="78" y="817"/>
                    <a:pt x="88" y="814"/>
                    <a:pt x="88" y="807"/>
                  </a:cubicBezTo>
                  <a:cubicBezTo>
                    <a:pt x="88" y="803"/>
                    <a:pt x="83" y="796"/>
                    <a:pt x="82" y="791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7"/>
                    <a:pt x="82" y="787"/>
                    <a:pt x="82" y="787"/>
                  </a:cubicBezTo>
                  <a:cubicBezTo>
                    <a:pt x="82" y="784"/>
                    <a:pt x="84" y="782"/>
                    <a:pt x="86" y="782"/>
                  </a:cubicBezTo>
                  <a:cubicBezTo>
                    <a:pt x="94" y="782"/>
                    <a:pt x="91" y="790"/>
                    <a:pt x="98" y="790"/>
                  </a:cubicBezTo>
                  <a:cubicBezTo>
                    <a:pt x="112" y="725"/>
                    <a:pt x="112" y="725"/>
                    <a:pt x="112" y="725"/>
                  </a:cubicBezTo>
                  <a:cubicBezTo>
                    <a:pt x="112" y="718"/>
                    <a:pt x="112" y="718"/>
                    <a:pt x="112" y="718"/>
                  </a:cubicBezTo>
                  <a:cubicBezTo>
                    <a:pt x="111" y="718"/>
                    <a:pt x="109" y="717"/>
                    <a:pt x="108" y="718"/>
                  </a:cubicBezTo>
                  <a:cubicBezTo>
                    <a:pt x="105" y="719"/>
                    <a:pt x="105" y="723"/>
                    <a:pt x="102" y="723"/>
                  </a:cubicBezTo>
                  <a:cubicBezTo>
                    <a:pt x="98" y="723"/>
                    <a:pt x="95" y="713"/>
                    <a:pt x="95" y="708"/>
                  </a:cubicBezTo>
                  <a:cubicBezTo>
                    <a:pt x="95" y="699"/>
                    <a:pt x="98" y="696"/>
                    <a:pt x="100" y="688"/>
                  </a:cubicBezTo>
                  <a:cubicBezTo>
                    <a:pt x="103" y="688"/>
                    <a:pt x="104" y="687"/>
                    <a:pt x="104" y="685"/>
                  </a:cubicBezTo>
                  <a:cubicBezTo>
                    <a:pt x="104" y="683"/>
                    <a:pt x="102" y="680"/>
                    <a:pt x="102" y="680"/>
                  </a:cubicBezTo>
                  <a:cubicBezTo>
                    <a:pt x="100" y="680"/>
                    <a:pt x="99" y="668"/>
                    <a:pt x="99" y="665"/>
                  </a:cubicBezTo>
                  <a:cubicBezTo>
                    <a:pt x="99" y="655"/>
                    <a:pt x="106" y="645"/>
                    <a:pt x="109" y="639"/>
                  </a:cubicBezTo>
                  <a:cubicBezTo>
                    <a:pt x="111" y="635"/>
                    <a:pt x="112" y="629"/>
                    <a:pt x="114" y="626"/>
                  </a:cubicBezTo>
                  <a:cubicBezTo>
                    <a:pt x="116" y="624"/>
                    <a:pt x="118" y="625"/>
                    <a:pt x="118" y="623"/>
                  </a:cubicBezTo>
                  <a:cubicBezTo>
                    <a:pt x="121" y="613"/>
                    <a:pt x="121" y="605"/>
                    <a:pt x="124" y="595"/>
                  </a:cubicBezTo>
                  <a:cubicBezTo>
                    <a:pt x="124" y="562"/>
                    <a:pt x="124" y="562"/>
                    <a:pt x="124" y="562"/>
                  </a:cubicBezTo>
                  <a:cubicBezTo>
                    <a:pt x="121" y="554"/>
                    <a:pt x="126" y="548"/>
                    <a:pt x="126" y="541"/>
                  </a:cubicBezTo>
                  <a:cubicBezTo>
                    <a:pt x="126" y="524"/>
                    <a:pt x="136" y="513"/>
                    <a:pt x="136" y="498"/>
                  </a:cubicBezTo>
                  <a:cubicBezTo>
                    <a:pt x="136" y="497"/>
                    <a:pt x="136" y="495"/>
                    <a:pt x="136" y="494"/>
                  </a:cubicBezTo>
                  <a:cubicBezTo>
                    <a:pt x="136" y="491"/>
                    <a:pt x="138" y="483"/>
                    <a:pt x="139" y="478"/>
                  </a:cubicBezTo>
                  <a:cubicBezTo>
                    <a:pt x="139" y="465"/>
                    <a:pt x="139" y="465"/>
                    <a:pt x="139" y="459"/>
                  </a:cubicBezTo>
                  <a:cubicBezTo>
                    <a:pt x="139" y="453"/>
                    <a:pt x="143" y="441"/>
                    <a:pt x="143" y="434"/>
                  </a:cubicBezTo>
                  <a:cubicBezTo>
                    <a:pt x="143" y="429"/>
                    <a:pt x="141" y="403"/>
                    <a:pt x="140" y="399"/>
                  </a:cubicBezTo>
                  <a:cubicBezTo>
                    <a:pt x="136" y="388"/>
                    <a:pt x="128" y="381"/>
                    <a:pt x="121" y="377"/>
                  </a:cubicBezTo>
                  <a:cubicBezTo>
                    <a:pt x="114" y="374"/>
                    <a:pt x="109" y="375"/>
                    <a:pt x="104" y="370"/>
                  </a:cubicBezTo>
                  <a:cubicBezTo>
                    <a:pt x="99" y="365"/>
                    <a:pt x="96" y="363"/>
                    <a:pt x="90" y="362"/>
                  </a:cubicBezTo>
                  <a:cubicBezTo>
                    <a:pt x="78" y="358"/>
                    <a:pt x="72" y="351"/>
                    <a:pt x="64" y="343"/>
                  </a:cubicBezTo>
                  <a:cubicBezTo>
                    <a:pt x="60" y="340"/>
                    <a:pt x="62" y="335"/>
                    <a:pt x="62" y="330"/>
                  </a:cubicBezTo>
                  <a:cubicBezTo>
                    <a:pt x="62" y="323"/>
                    <a:pt x="55" y="319"/>
                    <a:pt x="53" y="313"/>
                  </a:cubicBezTo>
                  <a:cubicBezTo>
                    <a:pt x="50" y="302"/>
                    <a:pt x="41" y="294"/>
                    <a:pt x="38" y="285"/>
                  </a:cubicBezTo>
                  <a:cubicBezTo>
                    <a:pt x="35" y="275"/>
                    <a:pt x="32" y="269"/>
                    <a:pt x="28" y="261"/>
                  </a:cubicBezTo>
                  <a:cubicBezTo>
                    <a:pt x="27" y="258"/>
                    <a:pt x="24" y="259"/>
                    <a:pt x="23" y="257"/>
                  </a:cubicBezTo>
                  <a:cubicBezTo>
                    <a:pt x="20" y="254"/>
                    <a:pt x="19" y="248"/>
                    <a:pt x="17" y="245"/>
                  </a:cubicBezTo>
                  <a:cubicBezTo>
                    <a:pt x="16" y="242"/>
                    <a:pt x="12" y="243"/>
                    <a:pt x="11" y="242"/>
                  </a:cubicBezTo>
                  <a:cubicBezTo>
                    <a:pt x="6" y="237"/>
                    <a:pt x="0" y="228"/>
                    <a:pt x="0" y="220"/>
                  </a:cubicBezTo>
                  <a:cubicBezTo>
                    <a:pt x="0" y="215"/>
                    <a:pt x="3" y="209"/>
                    <a:pt x="5" y="207"/>
                  </a:cubicBezTo>
                  <a:cubicBezTo>
                    <a:pt x="8" y="200"/>
                    <a:pt x="16" y="198"/>
                    <a:pt x="18" y="191"/>
                  </a:cubicBezTo>
                  <a:cubicBezTo>
                    <a:pt x="14" y="189"/>
                    <a:pt x="15" y="191"/>
                    <a:pt x="12" y="191"/>
                  </a:cubicBezTo>
                  <a:cubicBezTo>
                    <a:pt x="5" y="191"/>
                    <a:pt x="5" y="182"/>
                    <a:pt x="5" y="176"/>
                  </a:cubicBezTo>
                  <a:cubicBezTo>
                    <a:pt x="5" y="166"/>
                    <a:pt x="16" y="168"/>
                    <a:pt x="14" y="148"/>
                  </a:cubicBezTo>
                  <a:cubicBezTo>
                    <a:pt x="26" y="148"/>
                    <a:pt x="29" y="136"/>
                    <a:pt x="32" y="129"/>
                  </a:cubicBezTo>
                  <a:cubicBezTo>
                    <a:pt x="37" y="119"/>
                    <a:pt x="49" y="123"/>
                    <a:pt x="51" y="111"/>
                  </a:cubicBezTo>
                  <a:cubicBezTo>
                    <a:pt x="49" y="110"/>
                    <a:pt x="47" y="107"/>
                    <a:pt x="47" y="106"/>
                  </a:cubicBezTo>
                  <a:cubicBezTo>
                    <a:pt x="49" y="103"/>
                    <a:pt x="49" y="103"/>
                    <a:pt x="49" y="10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8" name="íṧlïďè"/>
            <p:cNvSpPr/>
            <p:nvPr/>
          </p:nvSpPr>
          <p:spPr bwMode="auto">
            <a:xfrm>
              <a:off x="4262845" y="3362165"/>
              <a:ext cx="15877" cy="17862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0" y="9"/>
                </a:cxn>
                <a:cxn ang="0">
                  <a:pos x="4" y="9"/>
                </a:cxn>
                <a:cxn ang="0">
                  <a:pos x="9" y="4"/>
                </a:cxn>
              </a:cxnLst>
              <a:rect l="0" t="0" r="r" b="b"/>
              <a:pathLst>
                <a:path w="9" h="11">
                  <a:moveTo>
                    <a:pt x="9" y="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2" y="0"/>
                    <a:pt x="0" y="5"/>
                    <a:pt x="0" y="9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6" y="9"/>
                    <a:pt x="8" y="5"/>
                    <a:pt x="9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9" name="ïṥľïḋè"/>
            <p:cNvSpPr/>
            <p:nvPr/>
          </p:nvSpPr>
          <p:spPr bwMode="auto">
            <a:xfrm>
              <a:off x="5050749" y="1923350"/>
              <a:ext cx="212357" cy="97245"/>
            </a:xfrm>
            <a:custGeom>
              <a:avLst/>
              <a:gdLst/>
              <a:ahLst/>
              <a:cxnLst>
                <a:cxn ang="0">
                  <a:pos x="127" y="31"/>
                </a:cxn>
                <a:cxn ang="0">
                  <a:pos x="108" y="47"/>
                </a:cxn>
                <a:cxn ang="0">
                  <a:pos x="74" y="58"/>
                </a:cxn>
                <a:cxn ang="0">
                  <a:pos x="34" y="50"/>
                </a:cxn>
                <a:cxn ang="0">
                  <a:pos x="14" y="42"/>
                </a:cxn>
                <a:cxn ang="0">
                  <a:pos x="18" y="40"/>
                </a:cxn>
                <a:cxn ang="0">
                  <a:pos x="21" y="27"/>
                </a:cxn>
                <a:cxn ang="0">
                  <a:pos x="2" y="25"/>
                </a:cxn>
                <a:cxn ang="0">
                  <a:pos x="25" y="21"/>
                </a:cxn>
                <a:cxn ang="0">
                  <a:pos x="23" y="18"/>
                </a:cxn>
                <a:cxn ang="0">
                  <a:pos x="0" y="8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3" y="7"/>
                </a:cxn>
                <a:cxn ang="0">
                  <a:pos x="30" y="16"/>
                </a:cxn>
                <a:cxn ang="0">
                  <a:pos x="38" y="13"/>
                </a:cxn>
                <a:cxn ang="0">
                  <a:pos x="38" y="8"/>
                </a:cxn>
                <a:cxn ang="0">
                  <a:pos x="44" y="12"/>
                </a:cxn>
                <a:cxn ang="0">
                  <a:pos x="54" y="9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74" y="9"/>
                </a:cxn>
                <a:cxn ang="0">
                  <a:pos x="89" y="8"/>
                </a:cxn>
                <a:cxn ang="0">
                  <a:pos x="91" y="1"/>
                </a:cxn>
                <a:cxn ang="0">
                  <a:pos x="96" y="1"/>
                </a:cxn>
                <a:cxn ang="0">
                  <a:pos x="104" y="7"/>
                </a:cxn>
                <a:cxn ang="0">
                  <a:pos x="115" y="4"/>
                </a:cxn>
                <a:cxn ang="0">
                  <a:pos x="112" y="8"/>
                </a:cxn>
                <a:cxn ang="0">
                  <a:pos x="128" y="30"/>
                </a:cxn>
                <a:cxn ang="0">
                  <a:pos x="127" y="31"/>
                </a:cxn>
              </a:cxnLst>
              <a:rect l="0" t="0" r="r" b="b"/>
              <a:pathLst>
                <a:path w="128" h="58">
                  <a:moveTo>
                    <a:pt x="127" y="31"/>
                  </a:moveTo>
                  <a:cubicBezTo>
                    <a:pt x="124" y="38"/>
                    <a:pt x="113" y="45"/>
                    <a:pt x="108" y="47"/>
                  </a:cubicBezTo>
                  <a:cubicBezTo>
                    <a:pt x="97" y="51"/>
                    <a:pt x="89" y="58"/>
                    <a:pt x="74" y="58"/>
                  </a:cubicBezTo>
                  <a:cubicBezTo>
                    <a:pt x="57" y="58"/>
                    <a:pt x="46" y="54"/>
                    <a:pt x="34" y="50"/>
                  </a:cubicBezTo>
                  <a:cubicBezTo>
                    <a:pt x="28" y="49"/>
                    <a:pt x="24" y="42"/>
                    <a:pt x="14" y="42"/>
                  </a:cubicBezTo>
                  <a:cubicBezTo>
                    <a:pt x="16" y="41"/>
                    <a:pt x="17" y="40"/>
                    <a:pt x="18" y="40"/>
                  </a:cubicBezTo>
                  <a:cubicBezTo>
                    <a:pt x="18" y="34"/>
                    <a:pt x="20" y="32"/>
                    <a:pt x="21" y="27"/>
                  </a:cubicBezTo>
                  <a:cubicBezTo>
                    <a:pt x="14" y="25"/>
                    <a:pt x="6" y="30"/>
                    <a:pt x="2" y="25"/>
                  </a:cubicBezTo>
                  <a:cubicBezTo>
                    <a:pt x="8" y="25"/>
                    <a:pt x="20" y="23"/>
                    <a:pt x="25" y="21"/>
                  </a:cubicBezTo>
                  <a:cubicBezTo>
                    <a:pt x="23" y="20"/>
                    <a:pt x="23" y="19"/>
                    <a:pt x="23" y="18"/>
                  </a:cubicBezTo>
                  <a:cubicBezTo>
                    <a:pt x="18" y="18"/>
                    <a:pt x="1" y="13"/>
                    <a:pt x="0" y="8"/>
                  </a:cubicBezTo>
                  <a:cubicBezTo>
                    <a:pt x="4" y="7"/>
                    <a:pt x="7" y="8"/>
                    <a:pt x="9" y="9"/>
                  </a:cubicBezTo>
                  <a:cubicBezTo>
                    <a:pt x="9" y="8"/>
                    <a:pt x="9" y="7"/>
                    <a:pt x="9" y="5"/>
                  </a:cubicBezTo>
                  <a:cubicBezTo>
                    <a:pt x="13" y="5"/>
                    <a:pt x="14" y="0"/>
                    <a:pt x="17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1" y="3"/>
                    <a:pt x="23" y="4"/>
                    <a:pt x="23" y="7"/>
                  </a:cubicBezTo>
                  <a:cubicBezTo>
                    <a:pt x="23" y="10"/>
                    <a:pt x="27" y="16"/>
                    <a:pt x="30" y="16"/>
                  </a:cubicBezTo>
                  <a:cubicBezTo>
                    <a:pt x="33" y="16"/>
                    <a:pt x="36" y="14"/>
                    <a:pt x="38" y="13"/>
                  </a:cubicBezTo>
                  <a:cubicBezTo>
                    <a:pt x="37" y="10"/>
                    <a:pt x="37" y="9"/>
                    <a:pt x="38" y="8"/>
                  </a:cubicBezTo>
                  <a:cubicBezTo>
                    <a:pt x="40" y="9"/>
                    <a:pt x="41" y="12"/>
                    <a:pt x="44" y="12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8" y="10"/>
                    <a:pt x="59" y="11"/>
                    <a:pt x="60" y="12"/>
                  </a:cubicBezTo>
                  <a:cubicBezTo>
                    <a:pt x="60" y="11"/>
                    <a:pt x="60" y="9"/>
                    <a:pt x="60" y="8"/>
                  </a:cubicBezTo>
                  <a:cubicBezTo>
                    <a:pt x="67" y="8"/>
                    <a:pt x="70" y="9"/>
                    <a:pt x="74" y="9"/>
                  </a:cubicBezTo>
                  <a:cubicBezTo>
                    <a:pt x="80" y="9"/>
                    <a:pt x="85" y="4"/>
                    <a:pt x="89" y="8"/>
                  </a:cubicBezTo>
                  <a:cubicBezTo>
                    <a:pt x="89" y="4"/>
                    <a:pt x="90" y="3"/>
                    <a:pt x="91" y="1"/>
                  </a:cubicBezTo>
                  <a:cubicBezTo>
                    <a:pt x="94" y="2"/>
                    <a:pt x="94" y="2"/>
                    <a:pt x="96" y="1"/>
                  </a:cubicBezTo>
                  <a:cubicBezTo>
                    <a:pt x="96" y="6"/>
                    <a:pt x="100" y="7"/>
                    <a:pt x="104" y="7"/>
                  </a:cubicBezTo>
                  <a:cubicBezTo>
                    <a:pt x="108" y="7"/>
                    <a:pt x="111" y="4"/>
                    <a:pt x="115" y="4"/>
                  </a:cubicBezTo>
                  <a:cubicBezTo>
                    <a:pt x="113" y="5"/>
                    <a:pt x="112" y="7"/>
                    <a:pt x="112" y="8"/>
                  </a:cubicBezTo>
                  <a:cubicBezTo>
                    <a:pt x="112" y="21"/>
                    <a:pt x="128" y="18"/>
                    <a:pt x="128" y="30"/>
                  </a:cubicBezTo>
                  <a:lnTo>
                    <a:pt x="127" y="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0" name="išḻîḍê"/>
            <p:cNvSpPr/>
            <p:nvPr/>
          </p:nvSpPr>
          <p:spPr bwMode="auto">
            <a:xfrm>
              <a:off x="3778592" y="3092263"/>
              <a:ext cx="218311" cy="75413"/>
            </a:xfrm>
            <a:custGeom>
              <a:avLst/>
              <a:gdLst/>
              <a:ahLst/>
              <a:cxnLst>
                <a:cxn ang="0">
                  <a:pos x="131" y="40"/>
                </a:cxn>
                <a:cxn ang="0">
                  <a:pos x="114" y="45"/>
                </a:cxn>
                <a:cxn ang="0">
                  <a:pos x="88" y="42"/>
                </a:cxn>
                <a:cxn ang="0">
                  <a:pos x="88" y="39"/>
                </a:cxn>
                <a:cxn ang="0">
                  <a:pos x="93" y="35"/>
                </a:cxn>
                <a:cxn ang="0">
                  <a:pos x="78" y="26"/>
                </a:cxn>
                <a:cxn ang="0">
                  <a:pos x="73" y="22"/>
                </a:cxn>
                <a:cxn ang="0">
                  <a:pos x="64" y="22"/>
                </a:cxn>
                <a:cxn ang="0">
                  <a:pos x="48" y="15"/>
                </a:cxn>
                <a:cxn ang="0">
                  <a:pos x="35" y="15"/>
                </a:cxn>
                <a:cxn ang="0">
                  <a:pos x="34" y="10"/>
                </a:cxn>
                <a:cxn ang="0">
                  <a:pos x="28" y="9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6" y="0"/>
                </a:cxn>
                <a:cxn ang="0">
                  <a:pos x="79" y="11"/>
                </a:cxn>
                <a:cxn ang="0">
                  <a:pos x="86" y="17"/>
                </a:cxn>
                <a:cxn ang="0">
                  <a:pos x="114" y="28"/>
                </a:cxn>
                <a:cxn ang="0">
                  <a:pos x="114" y="31"/>
                </a:cxn>
                <a:cxn ang="0">
                  <a:pos x="120" y="31"/>
                </a:cxn>
                <a:cxn ang="0">
                  <a:pos x="131" y="40"/>
                </a:cxn>
              </a:cxnLst>
              <a:rect l="0" t="0" r="r" b="b"/>
              <a:pathLst>
                <a:path w="131" h="45">
                  <a:moveTo>
                    <a:pt x="131" y="40"/>
                  </a:moveTo>
                  <a:cubicBezTo>
                    <a:pt x="127" y="45"/>
                    <a:pt x="119" y="45"/>
                    <a:pt x="114" y="45"/>
                  </a:cubicBezTo>
                  <a:cubicBezTo>
                    <a:pt x="104" y="45"/>
                    <a:pt x="97" y="42"/>
                    <a:pt x="88" y="42"/>
                  </a:cubicBezTo>
                  <a:cubicBezTo>
                    <a:pt x="88" y="41"/>
                    <a:pt x="88" y="40"/>
                    <a:pt x="88" y="39"/>
                  </a:cubicBezTo>
                  <a:cubicBezTo>
                    <a:pt x="90" y="39"/>
                    <a:pt x="92" y="38"/>
                    <a:pt x="93" y="35"/>
                  </a:cubicBezTo>
                  <a:cubicBezTo>
                    <a:pt x="86" y="32"/>
                    <a:pt x="79" y="33"/>
                    <a:pt x="78" y="26"/>
                  </a:cubicBezTo>
                  <a:cubicBezTo>
                    <a:pt x="74" y="26"/>
                    <a:pt x="75" y="23"/>
                    <a:pt x="73" y="22"/>
                  </a:cubicBezTo>
                  <a:cubicBezTo>
                    <a:pt x="69" y="20"/>
                    <a:pt x="67" y="22"/>
                    <a:pt x="64" y="22"/>
                  </a:cubicBezTo>
                  <a:cubicBezTo>
                    <a:pt x="57" y="22"/>
                    <a:pt x="54" y="15"/>
                    <a:pt x="48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3" y="13"/>
                    <a:pt x="33" y="12"/>
                    <a:pt x="34" y="10"/>
                  </a:cubicBezTo>
                  <a:cubicBezTo>
                    <a:pt x="33" y="9"/>
                    <a:pt x="30" y="9"/>
                    <a:pt x="28" y="9"/>
                  </a:cubicBezTo>
                  <a:cubicBezTo>
                    <a:pt x="20" y="9"/>
                    <a:pt x="8" y="15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8"/>
                    <a:pt x="16" y="0"/>
                    <a:pt x="36" y="0"/>
                  </a:cubicBezTo>
                  <a:cubicBezTo>
                    <a:pt x="55" y="0"/>
                    <a:pt x="64" y="11"/>
                    <a:pt x="79" y="11"/>
                  </a:cubicBezTo>
                  <a:cubicBezTo>
                    <a:pt x="82" y="11"/>
                    <a:pt x="86" y="16"/>
                    <a:pt x="86" y="17"/>
                  </a:cubicBezTo>
                  <a:cubicBezTo>
                    <a:pt x="93" y="23"/>
                    <a:pt x="104" y="28"/>
                    <a:pt x="114" y="28"/>
                  </a:cubicBezTo>
                  <a:cubicBezTo>
                    <a:pt x="114" y="28"/>
                    <a:pt x="113" y="30"/>
                    <a:pt x="114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5" y="32"/>
                    <a:pt x="127" y="39"/>
                    <a:pt x="131" y="4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1" name="íṣľïḑê"/>
            <p:cNvSpPr/>
            <p:nvPr/>
          </p:nvSpPr>
          <p:spPr bwMode="auto">
            <a:xfrm>
              <a:off x="3808362" y="3120047"/>
              <a:ext cx="11908" cy="1389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7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6" y="0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6" y="3"/>
                    <a:pt x="7" y="5"/>
                    <a:pt x="6" y="7"/>
                  </a:cubicBezTo>
                  <a:cubicBezTo>
                    <a:pt x="5" y="7"/>
                    <a:pt x="0" y="8"/>
                    <a:pt x="0" y="7"/>
                  </a:cubicBezTo>
                  <a:cubicBezTo>
                    <a:pt x="0" y="4"/>
                    <a:pt x="2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2" name="ïSḷíḑê"/>
            <p:cNvSpPr/>
            <p:nvPr/>
          </p:nvSpPr>
          <p:spPr bwMode="auto">
            <a:xfrm>
              <a:off x="3917517" y="3193476"/>
              <a:ext cx="35724" cy="17862"/>
            </a:xfrm>
            <a:custGeom>
              <a:avLst/>
              <a:gdLst/>
              <a:ahLst/>
              <a:cxnLst>
                <a:cxn ang="0">
                  <a:pos x="18" y="3"/>
                </a:cxn>
                <a:cxn ang="0">
                  <a:pos x="22" y="7"/>
                </a:cxn>
                <a:cxn ang="0">
                  <a:pos x="7" y="10"/>
                </a:cxn>
                <a:cxn ang="0">
                  <a:pos x="0" y="3"/>
                </a:cxn>
                <a:cxn ang="0">
                  <a:pos x="5" y="0"/>
                </a:cxn>
                <a:cxn ang="0">
                  <a:pos x="19" y="4"/>
                </a:cxn>
                <a:cxn ang="0">
                  <a:pos x="18" y="3"/>
                </a:cxn>
              </a:cxnLst>
              <a:rect l="0" t="0" r="r" b="b"/>
              <a:pathLst>
                <a:path w="22" h="10">
                  <a:moveTo>
                    <a:pt x="18" y="3"/>
                  </a:moveTo>
                  <a:cubicBezTo>
                    <a:pt x="21" y="4"/>
                    <a:pt x="22" y="5"/>
                    <a:pt x="22" y="7"/>
                  </a:cubicBezTo>
                  <a:cubicBezTo>
                    <a:pt x="17" y="8"/>
                    <a:pt x="13" y="10"/>
                    <a:pt x="7" y="10"/>
                  </a:cubicBezTo>
                  <a:cubicBezTo>
                    <a:pt x="4" y="10"/>
                    <a:pt x="0" y="7"/>
                    <a:pt x="0" y="3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0" y="0"/>
                    <a:pt x="16" y="3"/>
                    <a:pt x="19" y="4"/>
                  </a:cubicBezTo>
                  <a:lnTo>
                    <a:pt x="1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3" name="iSḷîďê"/>
            <p:cNvSpPr/>
            <p:nvPr/>
          </p:nvSpPr>
          <p:spPr bwMode="auto">
            <a:xfrm>
              <a:off x="4147736" y="3193476"/>
              <a:ext cx="29770" cy="1190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1" y="7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8" y="4"/>
                </a:cxn>
              </a:cxnLst>
              <a:rect l="0" t="0" r="r" b="b"/>
              <a:pathLst>
                <a:path w="18" h="7">
                  <a:moveTo>
                    <a:pt x="18" y="4"/>
                  </a:moveTo>
                  <a:cubicBezTo>
                    <a:pt x="17" y="7"/>
                    <a:pt x="14" y="7"/>
                    <a:pt x="11" y="7"/>
                  </a:cubicBezTo>
                  <a:cubicBezTo>
                    <a:pt x="6" y="7"/>
                    <a:pt x="0" y="7"/>
                    <a:pt x="0" y="2"/>
                  </a:cubicBezTo>
                  <a:cubicBezTo>
                    <a:pt x="0" y="0"/>
                    <a:pt x="4" y="0"/>
                    <a:pt x="5" y="0"/>
                  </a:cubicBezTo>
                  <a:cubicBezTo>
                    <a:pt x="6" y="0"/>
                    <a:pt x="17" y="2"/>
                    <a:pt x="1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4" name="îŝḷîdè"/>
            <p:cNvSpPr/>
            <p:nvPr/>
          </p:nvSpPr>
          <p:spPr bwMode="auto">
            <a:xfrm>
              <a:off x="3996903" y="3161723"/>
              <a:ext cx="125033" cy="4961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5" y="21"/>
                </a:cxn>
                <a:cxn ang="0">
                  <a:pos x="59" y="21"/>
                </a:cxn>
                <a:cxn ang="0">
                  <a:pos x="51" y="24"/>
                </a:cxn>
                <a:cxn ang="0">
                  <a:pos x="47" y="22"/>
                </a:cxn>
                <a:cxn ang="0">
                  <a:pos x="37" y="30"/>
                </a:cxn>
                <a:cxn ang="0">
                  <a:pos x="31" y="24"/>
                </a:cxn>
                <a:cxn ang="0">
                  <a:pos x="11" y="23"/>
                </a:cxn>
                <a:cxn ang="0">
                  <a:pos x="6" y="23"/>
                </a:cxn>
                <a:cxn ang="0">
                  <a:pos x="6" y="27"/>
                </a:cxn>
                <a:cxn ang="0">
                  <a:pos x="0" y="19"/>
                </a:cxn>
                <a:cxn ang="0">
                  <a:pos x="3" y="18"/>
                </a:cxn>
                <a:cxn ang="0">
                  <a:pos x="22" y="17"/>
                </a:cxn>
                <a:cxn ang="0">
                  <a:pos x="19" y="8"/>
                </a:cxn>
                <a:cxn ang="0">
                  <a:pos x="14" y="3"/>
                </a:cxn>
                <a:cxn ang="0">
                  <a:pos x="17" y="0"/>
                </a:cxn>
                <a:cxn ang="0">
                  <a:pos x="28" y="3"/>
                </a:cxn>
                <a:cxn ang="0">
                  <a:pos x="41" y="1"/>
                </a:cxn>
                <a:cxn ang="0">
                  <a:pos x="66" y="13"/>
                </a:cxn>
                <a:cxn ang="0">
                  <a:pos x="64" y="11"/>
                </a:cxn>
              </a:cxnLst>
              <a:rect l="0" t="0" r="r" b="b"/>
              <a:pathLst>
                <a:path w="75" h="30">
                  <a:moveTo>
                    <a:pt x="64" y="11"/>
                  </a:moveTo>
                  <a:cubicBezTo>
                    <a:pt x="68" y="15"/>
                    <a:pt x="72" y="16"/>
                    <a:pt x="7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4" y="24"/>
                    <a:pt x="51" y="24"/>
                  </a:cubicBezTo>
                  <a:cubicBezTo>
                    <a:pt x="49" y="24"/>
                    <a:pt x="49" y="22"/>
                    <a:pt x="47" y="22"/>
                  </a:cubicBezTo>
                  <a:cubicBezTo>
                    <a:pt x="41" y="22"/>
                    <a:pt x="41" y="30"/>
                    <a:pt x="37" y="30"/>
                  </a:cubicBezTo>
                  <a:cubicBezTo>
                    <a:pt x="33" y="30"/>
                    <a:pt x="34" y="26"/>
                    <a:pt x="31" y="24"/>
                  </a:cubicBezTo>
                  <a:cubicBezTo>
                    <a:pt x="27" y="22"/>
                    <a:pt x="17" y="23"/>
                    <a:pt x="11" y="23"/>
                  </a:cubicBezTo>
                  <a:cubicBezTo>
                    <a:pt x="8" y="23"/>
                    <a:pt x="8" y="24"/>
                    <a:pt x="6" y="23"/>
                  </a:cubicBezTo>
                  <a:cubicBezTo>
                    <a:pt x="6" y="24"/>
                    <a:pt x="6" y="25"/>
                    <a:pt x="6" y="27"/>
                  </a:cubicBezTo>
                  <a:cubicBezTo>
                    <a:pt x="3" y="26"/>
                    <a:pt x="0" y="22"/>
                    <a:pt x="0" y="19"/>
                  </a:cubicBezTo>
                  <a:cubicBezTo>
                    <a:pt x="1" y="19"/>
                    <a:pt x="2" y="18"/>
                    <a:pt x="3" y="18"/>
                  </a:cubicBezTo>
                  <a:cubicBezTo>
                    <a:pt x="13" y="18"/>
                    <a:pt x="17" y="20"/>
                    <a:pt x="22" y="17"/>
                  </a:cubicBezTo>
                  <a:cubicBezTo>
                    <a:pt x="20" y="15"/>
                    <a:pt x="19" y="12"/>
                    <a:pt x="19" y="8"/>
                  </a:cubicBezTo>
                  <a:cubicBezTo>
                    <a:pt x="17" y="8"/>
                    <a:pt x="14" y="6"/>
                    <a:pt x="14" y="3"/>
                  </a:cubicBezTo>
                  <a:cubicBezTo>
                    <a:pt x="14" y="2"/>
                    <a:pt x="16" y="0"/>
                    <a:pt x="17" y="0"/>
                  </a:cubicBezTo>
                  <a:cubicBezTo>
                    <a:pt x="21" y="0"/>
                    <a:pt x="24" y="3"/>
                    <a:pt x="28" y="3"/>
                  </a:cubicBezTo>
                  <a:cubicBezTo>
                    <a:pt x="34" y="3"/>
                    <a:pt x="36" y="1"/>
                    <a:pt x="41" y="1"/>
                  </a:cubicBezTo>
                  <a:cubicBezTo>
                    <a:pt x="55" y="1"/>
                    <a:pt x="58" y="9"/>
                    <a:pt x="66" y="13"/>
                  </a:cubicBez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5" name="îṣľídê"/>
            <p:cNvSpPr/>
            <p:nvPr/>
          </p:nvSpPr>
          <p:spPr bwMode="auto">
            <a:xfrm>
              <a:off x="3909579" y="3052572"/>
              <a:ext cx="11908" cy="1389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cubicBezTo>
                    <a:pt x="6" y="0"/>
                    <a:pt x="7" y="3"/>
                    <a:pt x="7" y="6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0" y="8"/>
                    <a:pt x="0" y="3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6" name="îšľíḍê"/>
            <p:cNvSpPr/>
            <p:nvPr/>
          </p:nvSpPr>
          <p:spPr bwMode="auto">
            <a:xfrm>
              <a:off x="3899656" y="3010895"/>
              <a:ext cx="17863" cy="595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6" y="0"/>
                </a:cxn>
                <a:cxn ang="0">
                  <a:pos x="11" y="3"/>
                </a:cxn>
                <a:cxn ang="0">
                  <a:pos x="0" y="3"/>
                </a:cxn>
              </a:cxnLst>
              <a:rect l="0" t="0" r="r" b="b"/>
              <a:pathLst>
                <a:path w="11" h="4">
                  <a:moveTo>
                    <a:pt x="0" y="3"/>
                  </a:moveTo>
                  <a:cubicBezTo>
                    <a:pt x="1" y="2"/>
                    <a:pt x="4" y="0"/>
                    <a:pt x="6" y="0"/>
                  </a:cubicBezTo>
                  <a:cubicBezTo>
                    <a:pt x="9" y="0"/>
                    <a:pt x="10" y="2"/>
                    <a:pt x="11" y="3"/>
                  </a:cubicBezTo>
                  <a:cubicBezTo>
                    <a:pt x="7" y="4"/>
                    <a:pt x="2" y="3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7" name="íṡlídê"/>
            <p:cNvSpPr/>
            <p:nvPr/>
          </p:nvSpPr>
          <p:spPr bwMode="auto">
            <a:xfrm>
              <a:off x="3931410" y="3018833"/>
              <a:ext cx="5954" cy="7938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0"/>
                </a:cxn>
                <a:cxn ang="0">
                  <a:pos x="3" y="4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4"/>
                    <a:pt x="0" y="1"/>
                    <a:pt x="1" y="0"/>
                  </a:cubicBezTo>
                  <a:lnTo>
                    <a:pt x="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8" name="îṣḻîḑè"/>
            <p:cNvSpPr/>
            <p:nvPr/>
          </p:nvSpPr>
          <p:spPr bwMode="auto">
            <a:xfrm>
              <a:off x="4006827" y="3129970"/>
              <a:ext cx="13893" cy="992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0" y="4"/>
                </a:cxn>
              </a:cxnLst>
              <a:rect l="0" t="0" r="r" b="b"/>
              <a:pathLst>
                <a:path w="9" h="7">
                  <a:moveTo>
                    <a:pt x="0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4" y="7"/>
                    <a:pt x="7" y="6"/>
                    <a:pt x="9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3"/>
                    <a:pt x="4" y="5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9" name="îṣḻïďé"/>
            <p:cNvSpPr/>
            <p:nvPr/>
          </p:nvSpPr>
          <p:spPr bwMode="auto">
            <a:xfrm>
              <a:off x="2941074" y="2457200"/>
              <a:ext cx="1208648" cy="591403"/>
            </a:xfrm>
            <a:custGeom>
              <a:avLst/>
              <a:gdLst/>
              <a:ahLst/>
              <a:cxnLst>
                <a:cxn ang="0">
                  <a:pos x="543" y="285"/>
                </a:cxn>
                <a:cxn ang="0">
                  <a:pos x="555" y="317"/>
                </a:cxn>
                <a:cxn ang="0">
                  <a:pos x="560" y="338"/>
                </a:cxn>
                <a:cxn ang="0">
                  <a:pos x="542" y="345"/>
                </a:cxn>
                <a:cxn ang="0">
                  <a:pos x="507" y="287"/>
                </a:cxn>
                <a:cxn ang="0">
                  <a:pos x="474" y="283"/>
                </a:cxn>
                <a:cxn ang="0">
                  <a:pos x="460" y="283"/>
                </a:cxn>
                <a:cxn ang="0">
                  <a:pos x="443" y="286"/>
                </a:cxn>
                <a:cxn ang="0">
                  <a:pos x="412" y="292"/>
                </a:cxn>
                <a:cxn ang="0">
                  <a:pos x="393" y="291"/>
                </a:cxn>
                <a:cxn ang="0">
                  <a:pos x="357" y="309"/>
                </a:cxn>
                <a:cxn ang="0">
                  <a:pos x="343" y="342"/>
                </a:cxn>
                <a:cxn ang="0">
                  <a:pos x="282" y="290"/>
                </a:cxn>
                <a:cxn ang="0">
                  <a:pos x="246" y="281"/>
                </a:cxn>
                <a:cxn ang="0">
                  <a:pos x="207" y="262"/>
                </a:cxn>
                <a:cxn ang="0">
                  <a:pos x="170" y="268"/>
                </a:cxn>
                <a:cxn ang="0">
                  <a:pos x="95" y="252"/>
                </a:cxn>
                <a:cxn ang="0">
                  <a:pos x="47" y="214"/>
                </a:cxn>
                <a:cxn ang="0">
                  <a:pos x="4" y="141"/>
                </a:cxn>
                <a:cxn ang="0">
                  <a:pos x="4" y="95"/>
                </a:cxn>
                <a:cxn ang="0">
                  <a:pos x="0" y="23"/>
                </a:cxn>
                <a:cxn ang="0">
                  <a:pos x="20" y="27"/>
                </a:cxn>
                <a:cxn ang="0">
                  <a:pos x="20" y="5"/>
                </a:cxn>
                <a:cxn ang="0">
                  <a:pos x="373" y="0"/>
                </a:cxn>
                <a:cxn ang="0">
                  <a:pos x="406" y="11"/>
                </a:cxn>
                <a:cxn ang="0">
                  <a:pos x="408" y="45"/>
                </a:cxn>
                <a:cxn ang="0">
                  <a:pos x="423" y="42"/>
                </a:cxn>
                <a:cxn ang="0">
                  <a:pos x="441" y="40"/>
                </a:cxn>
                <a:cxn ang="0">
                  <a:pos x="456" y="42"/>
                </a:cxn>
                <a:cxn ang="0">
                  <a:pos x="472" y="47"/>
                </a:cxn>
                <a:cxn ang="0">
                  <a:pos x="510" y="48"/>
                </a:cxn>
                <a:cxn ang="0">
                  <a:pos x="490" y="54"/>
                </a:cxn>
                <a:cxn ang="0">
                  <a:pos x="472" y="69"/>
                </a:cxn>
                <a:cxn ang="0">
                  <a:pos x="471" y="121"/>
                </a:cxn>
                <a:cxn ang="0">
                  <a:pos x="480" y="88"/>
                </a:cxn>
                <a:cxn ang="0">
                  <a:pos x="501" y="57"/>
                </a:cxn>
                <a:cxn ang="0">
                  <a:pos x="516" y="87"/>
                </a:cxn>
                <a:cxn ang="0">
                  <a:pos x="531" y="97"/>
                </a:cxn>
                <a:cxn ang="0">
                  <a:pos x="527" y="123"/>
                </a:cxn>
                <a:cxn ang="0">
                  <a:pos x="564" y="97"/>
                </a:cxn>
                <a:cxn ang="0">
                  <a:pos x="610" y="84"/>
                </a:cxn>
                <a:cxn ang="0">
                  <a:pos x="653" y="65"/>
                </a:cxn>
                <a:cxn ang="0">
                  <a:pos x="675" y="63"/>
                </a:cxn>
                <a:cxn ang="0">
                  <a:pos x="699" y="28"/>
                </a:cxn>
                <a:cxn ang="0">
                  <a:pos x="726" y="73"/>
                </a:cxn>
                <a:cxn ang="0">
                  <a:pos x="701" y="80"/>
                </a:cxn>
                <a:cxn ang="0">
                  <a:pos x="681" y="113"/>
                </a:cxn>
                <a:cxn ang="0">
                  <a:pos x="690" y="118"/>
                </a:cxn>
                <a:cxn ang="0">
                  <a:pos x="676" y="122"/>
                </a:cxn>
                <a:cxn ang="0">
                  <a:pos x="648" y="132"/>
                </a:cxn>
                <a:cxn ang="0">
                  <a:pos x="642" y="134"/>
                </a:cxn>
                <a:cxn ang="0">
                  <a:pos x="635" y="137"/>
                </a:cxn>
                <a:cxn ang="0">
                  <a:pos x="627" y="161"/>
                </a:cxn>
                <a:cxn ang="0">
                  <a:pos x="622" y="159"/>
                </a:cxn>
                <a:cxn ang="0">
                  <a:pos x="615" y="186"/>
                </a:cxn>
                <a:cxn ang="0">
                  <a:pos x="614" y="178"/>
                </a:cxn>
                <a:cxn ang="0">
                  <a:pos x="608" y="170"/>
                </a:cxn>
                <a:cxn ang="0">
                  <a:pos x="611" y="192"/>
                </a:cxn>
                <a:cxn ang="0">
                  <a:pos x="614" y="196"/>
                </a:cxn>
                <a:cxn ang="0">
                  <a:pos x="614" y="205"/>
                </a:cxn>
                <a:cxn ang="0">
                  <a:pos x="607" y="213"/>
                </a:cxn>
                <a:cxn ang="0">
                  <a:pos x="607" y="221"/>
                </a:cxn>
                <a:cxn ang="0">
                  <a:pos x="589" y="232"/>
                </a:cxn>
              </a:cxnLst>
              <a:rect l="0" t="0" r="r" b="b"/>
              <a:pathLst>
                <a:path w="726" h="356">
                  <a:moveTo>
                    <a:pt x="590" y="233"/>
                  </a:moveTo>
                  <a:cubicBezTo>
                    <a:pt x="569" y="245"/>
                    <a:pt x="543" y="253"/>
                    <a:pt x="543" y="285"/>
                  </a:cubicBezTo>
                  <a:cubicBezTo>
                    <a:pt x="543" y="300"/>
                    <a:pt x="555" y="304"/>
                    <a:pt x="555" y="318"/>
                  </a:cubicBezTo>
                  <a:cubicBezTo>
                    <a:pt x="555" y="317"/>
                    <a:pt x="555" y="317"/>
                    <a:pt x="555" y="317"/>
                  </a:cubicBezTo>
                  <a:cubicBezTo>
                    <a:pt x="555" y="320"/>
                    <a:pt x="555" y="320"/>
                    <a:pt x="555" y="320"/>
                  </a:cubicBezTo>
                  <a:cubicBezTo>
                    <a:pt x="556" y="326"/>
                    <a:pt x="560" y="330"/>
                    <a:pt x="560" y="338"/>
                  </a:cubicBezTo>
                  <a:cubicBezTo>
                    <a:pt x="560" y="347"/>
                    <a:pt x="558" y="356"/>
                    <a:pt x="551" y="356"/>
                  </a:cubicBezTo>
                  <a:cubicBezTo>
                    <a:pt x="544" y="356"/>
                    <a:pt x="544" y="349"/>
                    <a:pt x="542" y="345"/>
                  </a:cubicBezTo>
                  <a:cubicBezTo>
                    <a:pt x="537" y="338"/>
                    <a:pt x="532" y="335"/>
                    <a:pt x="529" y="328"/>
                  </a:cubicBezTo>
                  <a:cubicBezTo>
                    <a:pt x="522" y="314"/>
                    <a:pt x="527" y="287"/>
                    <a:pt x="507" y="287"/>
                  </a:cubicBezTo>
                  <a:cubicBezTo>
                    <a:pt x="503" y="287"/>
                    <a:pt x="502" y="293"/>
                    <a:pt x="498" y="293"/>
                  </a:cubicBezTo>
                  <a:cubicBezTo>
                    <a:pt x="490" y="293"/>
                    <a:pt x="485" y="283"/>
                    <a:pt x="474" y="283"/>
                  </a:cubicBezTo>
                  <a:cubicBezTo>
                    <a:pt x="468" y="283"/>
                    <a:pt x="467" y="286"/>
                    <a:pt x="463" y="286"/>
                  </a:cubicBezTo>
                  <a:cubicBezTo>
                    <a:pt x="462" y="286"/>
                    <a:pt x="460" y="284"/>
                    <a:pt x="460" y="283"/>
                  </a:cubicBezTo>
                  <a:cubicBezTo>
                    <a:pt x="453" y="285"/>
                    <a:pt x="444" y="284"/>
                    <a:pt x="436" y="286"/>
                  </a:cubicBezTo>
                  <a:cubicBezTo>
                    <a:pt x="441" y="288"/>
                    <a:pt x="440" y="288"/>
                    <a:pt x="443" y="286"/>
                  </a:cubicBezTo>
                  <a:cubicBezTo>
                    <a:pt x="442" y="293"/>
                    <a:pt x="438" y="297"/>
                    <a:pt x="443" y="301"/>
                  </a:cubicBezTo>
                  <a:cubicBezTo>
                    <a:pt x="431" y="307"/>
                    <a:pt x="421" y="292"/>
                    <a:pt x="412" y="292"/>
                  </a:cubicBezTo>
                  <a:cubicBezTo>
                    <a:pt x="409" y="292"/>
                    <a:pt x="408" y="295"/>
                    <a:pt x="405" y="295"/>
                  </a:cubicBezTo>
                  <a:cubicBezTo>
                    <a:pt x="400" y="295"/>
                    <a:pt x="398" y="291"/>
                    <a:pt x="393" y="291"/>
                  </a:cubicBezTo>
                  <a:cubicBezTo>
                    <a:pt x="380" y="291"/>
                    <a:pt x="374" y="302"/>
                    <a:pt x="368" y="307"/>
                  </a:cubicBezTo>
                  <a:cubicBezTo>
                    <a:pt x="365" y="311"/>
                    <a:pt x="361" y="308"/>
                    <a:pt x="357" y="309"/>
                  </a:cubicBezTo>
                  <a:cubicBezTo>
                    <a:pt x="347" y="313"/>
                    <a:pt x="341" y="325"/>
                    <a:pt x="341" y="338"/>
                  </a:cubicBezTo>
                  <a:cubicBezTo>
                    <a:pt x="341" y="339"/>
                    <a:pt x="343" y="341"/>
                    <a:pt x="343" y="342"/>
                  </a:cubicBezTo>
                  <a:cubicBezTo>
                    <a:pt x="336" y="342"/>
                    <a:pt x="325" y="339"/>
                    <a:pt x="321" y="336"/>
                  </a:cubicBezTo>
                  <a:cubicBezTo>
                    <a:pt x="307" y="322"/>
                    <a:pt x="308" y="290"/>
                    <a:pt x="282" y="290"/>
                  </a:cubicBezTo>
                  <a:cubicBezTo>
                    <a:pt x="272" y="290"/>
                    <a:pt x="275" y="302"/>
                    <a:pt x="266" y="302"/>
                  </a:cubicBezTo>
                  <a:cubicBezTo>
                    <a:pt x="257" y="302"/>
                    <a:pt x="250" y="287"/>
                    <a:pt x="246" y="281"/>
                  </a:cubicBezTo>
                  <a:cubicBezTo>
                    <a:pt x="239" y="268"/>
                    <a:pt x="230" y="266"/>
                    <a:pt x="215" y="262"/>
                  </a:cubicBezTo>
                  <a:cubicBezTo>
                    <a:pt x="207" y="262"/>
                    <a:pt x="207" y="262"/>
                    <a:pt x="207" y="262"/>
                  </a:cubicBezTo>
                  <a:cubicBezTo>
                    <a:pt x="207" y="268"/>
                    <a:pt x="207" y="268"/>
                    <a:pt x="207" y="268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23" y="252"/>
                    <a:pt x="123" y="252"/>
                    <a:pt x="123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88" y="239"/>
                    <a:pt x="66" y="230"/>
                    <a:pt x="50" y="223"/>
                  </a:cubicBezTo>
                  <a:cubicBezTo>
                    <a:pt x="47" y="222"/>
                    <a:pt x="48" y="217"/>
                    <a:pt x="47" y="214"/>
                  </a:cubicBezTo>
                  <a:cubicBezTo>
                    <a:pt x="40" y="198"/>
                    <a:pt x="28" y="193"/>
                    <a:pt x="30" y="175"/>
                  </a:cubicBezTo>
                  <a:cubicBezTo>
                    <a:pt x="21" y="174"/>
                    <a:pt x="11" y="154"/>
                    <a:pt x="4" y="141"/>
                  </a:cubicBezTo>
                  <a:cubicBezTo>
                    <a:pt x="2" y="137"/>
                    <a:pt x="6" y="134"/>
                    <a:pt x="8" y="133"/>
                  </a:cubicBezTo>
                  <a:cubicBezTo>
                    <a:pt x="3" y="123"/>
                    <a:pt x="8" y="107"/>
                    <a:pt x="4" y="95"/>
                  </a:cubicBezTo>
                  <a:cubicBezTo>
                    <a:pt x="0" y="85"/>
                    <a:pt x="11" y="60"/>
                    <a:pt x="11" y="46"/>
                  </a:cubicBezTo>
                  <a:cubicBezTo>
                    <a:pt x="11" y="36"/>
                    <a:pt x="0" y="32"/>
                    <a:pt x="0" y="23"/>
                  </a:cubicBezTo>
                  <a:cubicBezTo>
                    <a:pt x="0" y="20"/>
                    <a:pt x="5" y="20"/>
                    <a:pt x="7" y="20"/>
                  </a:cubicBezTo>
                  <a:cubicBezTo>
                    <a:pt x="13" y="20"/>
                    <a:pt x="17" y="23"/>
                    <a:pt x="20" y="27"/>
                  </a:cubicBezTo>
                  <a:cubicBezTo>
                    <a:pt x="22" y="24"/>
                    <a:pt x="26" y="19"/>
                    <a:pt x="26" y="15"/>
                  </a:cubicBezTo>
                  <a:cubicBezTo>
                    <a:pt x="26" y="11"/>
                    <a:pt x="22" y="10"/>
                    <a:pt x="20" y="5"/>
                  </a:cubicBezTo>
                  <a:cubicBezTo>
                    <a:pt x="373" y="5"/>
                    <a:pt x="373" y="5"/>
                    <a:pt x="373" y="5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79" y="4"/>
                    <a:pt x="378" y="8"/>
                    <a:pt x="384" y="11"/>
                  </a:cubicBezTo>
                  <a:cubicBezTo>
                    <a:pt x="406" y="11"/>
                    <a:pt x="406" y="11"/>
                    <a:pt x="406" y="11"/>
                  </a:cubicBezTo>
                  <a:cubicBezTo>
                    <a:pt x="415" y="20"/>
                    <a:pt x="426" y="20"/>
                    <a:pt x="443" y="20"/>
                  </a:cubicBezTo>
                  <a:cubicBezTo>
                    <a:pt x="431" y="28"/>
                    <a:pt x="418" y="32"/>
                    <a:pt x="408" y="45"/>
                  </a:cubicBezTo>
                  <a:cubicBezTo>
                    <a:pt x="415" y="45"/>
                    <a:pt x="415" y="45"/>
                    <a:pt x="415" y="45"/>
                  </a:cubicBezTo>
                  <a:cubicBezTo>
                    <a:pt x="418" y="43"/>
                    <a:pt x="420" y="42"/>
                    <a:pt x="423" y="42"/>
                  </a:cubicBezTo>
                  <a:cubicBezTo>
                    <a:pt x="425" y="46"/>
                    <a:pt x="426" y="46"/>
                    <a:pt x="429" y="46"/>
                  </a:cubicBezTo>
                  <a:cubicBezTo>
                    <a:pt x="437" y="46"/>
                    <a:pt x="437" y="40"/>
                    <a:pt x="441" y="40"/>
                  </a:cubicBezTo>
                  <a:cubicBezTo>
                    <a:pt x="446" y="40"/>
                    <a:pt x="454" y="32"/>
                    <a:pt x="461" y="31"/>
                  </a:cubicBezTo>
                  <a:cubicBezTo>
                    <a:pt x="461" y="37"/>
                    <a:pt x="458" y="38"/>
                    <a:pt x="456" y="42"/>
                  </a:cubicBezTo>
                  <a:cubicBezTo>
                    <a:pt x="465" y="42"/>
                    <a:pt x="465" y="42"/>
                    <a:pt x="465" y="42"/>
                  </a:cubicBezTo>
                  <a:cubicBezTo>
                    <a:pt x="465" y="45"/>
                    <a:pt x="469" y="47"/>
                    <a:pt x="472" y="47"/>
                  </a:cubicBezTo>
                  <a:cubicBezTo>
                    <a:pt x="478" y="47"/>
                    <a:pt x="480" y="43"/>
                    <a:pt x="484" y="43"/>
                  </a:cubicBezTo>
                  <a:cubicBezTo>
                    <a:pt x="495" y="43"/>
                    <a:pt x="500" y="48"/>
                    <a:pt x="510" y="48"/>
                  </a:cubicBezTo>
                  <a:cubicBezTo>
                    <a:pt x="510" y="54"/>
                    <a:pt x="510" y="54"/>
                    <a:pt x="510" y="54"/>
                  </a:cubicBezTo>
                  <a:cubicBezTo>
                    <a:pt x="503" y="56"/>
                    <a:pt x="493" y="54"/>
                    <a:pt x="490" y="54"/>
                  </a:cubicBezTo>
                  <a:cubicBezTo>
                    <a:pt x="480" y="54"/>
                    <a:pt x="462" y="66"/>
                    <a:pt x="462" y="75"/>
                  </a:cubicBezTo>
                  <a:cubicBezTo>
                    <a:pt x="466" y="72"/>
                    <a:pt x="468" y="69"/>
                    <a:pt x="472" y="69"/>
                  </a:cubicBezTo>
                  <a:cubicBezTo>
                    <a:pt x="465" y="78"/>
                    <a:pt x="461" y="101"/>
                    <a:pt x="461" y="112"/>
                  </a:cubicBezTo>
                  <a:cubicBezTo>
                    <a:pt x="461" y="117"/>
                    <a:pt x="466" y="121"/>
                    <a:pt x="471" y="121"/>
                  </a:cubicBezTo>
                  <a:cubicBezTo>
                    <a:pt x="478" y="121"/>
                    <a:pt x="480" y="108"/>
                    <a:pt x="480" y="102"/>
                  </a:cubicBezTo>
                  <a:cubicBezTo>
                    <a:pt x="480" y="97"/>
                    <a:pt x="480" y="88"/>
                    <a:pt x="480" y="88"/>
                  </a:cubicBezTo>
                  <a:cubicBezTo>
                    <a:pt x="480" y="82"/>
                    <a:pt x="480" y="69"/>
                    <a:pt x="485" y="69"/>
                  </a:cubicBezTo>
                  <a:cubicBezTo>
                    <a:pt x="501" y="68"/>
                    <a:pt x="494" y="57"/>
                    <a:pt x="501" y="57"/>
                  </a:cubicBezTo>
                  <a:cubicBezTo>
                    <a:pt x="504" y="57"/>
                    <a:pt x="521" y="65"/>
                    <a:pt x="521" y="70"/>
                  </a:cubicBezTo>
                  <a:cubicBezTo>
                    <a:pt x="521" y="77"/>
                    <a:pt x="517" y="81"/>
                    <a:pt x="516" y="87"/>
                  </a:cubicBezTo>
                  <a:cubicBezTo>
                    <a:pt x="521" y="87"/>
                    <a:pt x="520" y="85"/>
                    <a:pt x="525" y="84"/>
                  </a:cubicBezTo>
                  <a:cubicBezTo>
                    <a:pt x="526" y="91"/>
                    <a:pt x="526" y="94"/>
                    <a:pt x="531" y="97"/>
                  </a:cubicBezTo>
                  <a:cubicBezTo>
                    <a:pt x="526" y="103"/>
                    <a:pt x="521" y="106"/>
                    <a:pt x="521" y="112"/>
                  </a:cubicBezTo>
                  <a:cubicBezTo>
                    <a:pt x="521" y="117"/>
                    <a:pt x="523" y="123"/>
                    <a:pt x="527" y="123"/>
                  </a:cubicBezTo>
                  <a:cubicBezTo>
                    <a:pt x="539" y="123"/>
                    <a:pt x="559" y="112"/>
                    <a:pt x="568" y="108"/>
                  </a:cubicBezTo>
                  <a:cubicBezTo>
                    <a:pt x="567" y="103"/>
                    <a:pt x="565" y="99"/>
                    <a:pt x="564" y="97"/>
                  </a:cubicBezTo>
                  <a:cubicBezTo>
                    <a:pt x="567" y="97"/>
                    <a:pt x="567" y="97"/>
                    <a:pt x="569" y="97"/>
                  </a:cubicBezTo>
                  <a:cubicBezTo>
                    <a:pt x="582" y="97"/>
                    <a:pt x="610" y="101"/>
                    <a:pt x="610" y="84"/>
                  </a:cubicBezTo>
                  <a:cubicBezTo>
                    <a:pt x="611" y="84"/>
                    <a:pt x="627" y="68"/>
                    <a:pt x="630" y="66"/>
                  </a:cubicBezTo>
                  <a:cubicBezTo>
                    <a:pt x="632" y="64"/>
                    <a:pt x="643" y="65"/>
                    <a:pt x="653" y="65"/>
                  </a:cubicBezTo>
                  <a:cubicBezTo>
                    <a:pt x="657" y="65"/>
                    <a:pt x="660" y="65"/>
                    <a:pt x="664" y="65"/>
                  </a:cubicBezTo>
                  <a:cubicBezTo>
                    <a:pt x="668" y="65"/>
                    <a:pt x="672" y="63"/>
                    <a:pt x="675" y="63"/>
                  </a:cubicBezTo>
                  <a:cubicBezTo>
                    <a:pt x="680" y="62"/>
                    <a:pt x="678" y="61"/>
                    <a:pt x="680" y="59"/>
                  </a:cubicBezTo>
                  <a:cubicBezTo>
                    <a:pt x="688" y="51"/>
                    <a:pt x="688" y="36"/>
                    <a:pt x="699" y="28"/>
                  </a:cubicBezTo>
                  <a:cubicBezTo>
                    <a:pt x="704" y="35"/>
                    <a:pt x="712" y="25"/>
                    <a:pt x="716" y="32"/>
                  </a:cubicBezTo>
                  <a:cubicBezTo>
                    <a:pt x="723" y="44"/>
                    <a:pt x="717" y="62"/>
                    <a:pt x="726" y="73"/>
                  </a:cubicBezTo>
                  <a:cubicBezTo>
                    <a:pt x="723" y="77"/>
                    <a:pt x="718" y="80"/>
                    <a:pt x="712" y="80"/>
                  </a:cubicBezTo>
                  <a:cubicBezTo>
                    <a:pt x="706" y="80"/>
                    <a:pt x="706" y="78"/>
                    <a:pt x="701" y="80"/>
                  </a:cubicBezTo>
                  <a:cubicBezTo>
                    <a:pt x="694" y="87"/>
                    <a:pt x="679" y="92"/>
                    <a:pt x="679" y="109"/>
                  </a:cubicBezTo>
                  <a:cubicBezTo>
                    <a:pt x="679" y="110"/>
                    <a:pt x="680" y="112"/>
                    <a:pt x="681" y="113"/>
                  </a:cubicBezTo>
                  <a:cubicBezTo>
                    <a:pt x="681" y="115"/>
                    <a:pt x="683" y="121"/>
                    <a:pt x="686" y="121"/>
                  </a:cubicBezTo>
                  <a:cubicBezTo>
                    <a:pt x="687" y="121"/>
                    <a:pt x="690" y="118"/>
                    <a:pt x="690" y="118"/>
                  </a:cubicBezTo>
                  <a:cubicBezTo>
                    <a:pt x="690" y="121"/>
                    <a:pt x="690" y="121"/>
                    <a:pt x="690" y="121"/>
                  </a:cubicBezTo>
                  <a:cubicBezTo>
                    <a:pt x="685" y="122"/>
                    <a:pt x="678" y="124"/>
                    <a:pt x="676" y="122"/>
                  </a:cubicBezTo>
                  <a:cubicBezTo>
                    <a:pt x="667" y="129"/>
                    <a:pt x="652" y="126"/>
                    <a:pt x="643" y="132"/>
                  </a:cubicBezTo>
                  <a:cubicBezTo>
                    <a:pt x="648" y="132"/>
                    <a:pt x="648" y="132"/>
                    <a:pt x="648" y="132"/>
                  </a:cubicBezTo>
                  <a:cubicBezTo>
                    <a:pt x="652" y="132"/>
                    <a:pt x="656" y="129"/>
                    <a:pt x="659" y="132"/>
                  </a:cubicBezTo>
                  <a:cubicBezTo>
                    <a:pt x="653" y="134"/>
                    <a:pt x="648" y="134"/>
                    <a:pt x="642" y="134"/>
                  </a:cubicBezTo>
                  <a:cubicBezTo>
                    <a:pt x="641" y="134"/>
                    <a:pt x="639" y="133"/>
                    <a:pt x="638" y="133"/>
                  </a:cubicBezTo>
                  <a:cubicBezTo>
                    <a:pt x="637" y="134"/>
                    <a:pt x="635" y="135"/>
                    <a:pt x="635" y="137"/>
                  </a:cubicBezTo>
                  <a:cubicBezTo>
                    <a:pt x="635" y="139"/>
                    <a:pt x="639" y="142"/>
                    <a:pt x="639" y="142"/>
                  </a:cubicBezTo>
                  <a:cubicBezTo>
                    <a:pt x="638" y="145"/>
                    <a:pt x="630" y="161"/>
                    <a:pt x="627" y="161"/>
                  </a:cubicBezTo>
                  <a:cubicBezTo>
                    <a:pt x="626" y="161"/>
                    <a:pt x="625" y="158"/>
                    <a:pt x="624" y="157"/>
                  </a:cubicBezTo>
                  <a:cubicBezTo>
                    <a:pt x="622" y="159"/>
                    <a:pt x="622" y="159"/>
                    <a:pt x="622" y="159"/>
                  </a:cubicBezTo>
                  <a:cubicBezTo>
                    <a:pt x="623" y="163"/>
                    <a:pt x="626" y="164"/>
                    <a:pt x="626" y="168"/>
                  </a:cubicBezTo>
                  <a:cubicBezTo>
                    <a:pt x="626" y="170"/>
                    <a:pt x="617" y="186"/>
                    <a:pt x="615" y="186"/>
                  </a:cubicBezTo>
                  <a:cubicBezTo>
                    <a:pt x="615" y="186"/>
                    <a:pt x="614" y="184"/>
                    <a:pt x="614" y="183"/>
                  </a:cubicBezTo>
                  <a:cubicBezTo>
                    <a:pt x="614" y="181"/>
                    <a:pt x="614" y="180"/>
                    <a:pt x="614" y="178"/>
                  </a:cubicBezTo>
                  <a:cubicBezTo>
                    <a:pt x="614" y="175"/>
                    <a:pt x="610" y="168"/>
                    <a:pt x="609" y="164"/>
                  </a:cubicBezTo>
                  <a:cubicBezTo>
                    <a:pt x="608" y="166"/>
                    <a:pt x="608" y="170"/>
                    <a:pt x="608" y="170"/>
                  </a:cubicBezTo>
                  <a:cubicBezTo>
                    <a:pt x="608" y="173"/>
                    <a:pt x="611" y="181"/>
                    <a:pt x="611" y="185"/>
                  </a:cubicBezTo>
                  <a:cubicBezTo>
                    <a:pt x="611" y="189"/>
                    <a:pt x="608" y="189"/>
                    <a:pt x="611" y="192"/>
                  </a:cubicBezTo>
                  <a:cubicBezTo>
                    <a:pt x="612" y="192"/>
                    <a:pt x="613" y="192"/>
                    <a:pt x="614" y="192"/>
                  </a:cubicBezTo>
                  <a:cubicBezTo>
                    <a:pt x="614" y="193"/>
                    <a:pt x="614" y="195"/>
                    <a:pt x="614" y="196"/>
                  </a:cubicBezTo>
                  <a:cubicBezTo>
                    <a:pt x="614" y="200"/>
                    <a:pt x="610" y="201"/>
                    <a:pt x="608" y="201"/>
                  </a:cubicBezTo>
                  <a:cubicBezTo>
                    <a:pt x="610" y="205"/>
                    <a:pt x="612" y="205"/>
                    <a:pt x="614" y="205"/>
                  </a:cubicBezTo>
                  <a:cubicBezTo>
                    <a:pt x="613" y="210"/>
                    <a:pt x="611" y="210"/>
                    <a:pt x="607" y="210"/>
                  </a:cubicBezTo>
                  <a:cubicBezTo>
                    <a:pt x="607" y="213"/>
                    <a:pt x="607" y="213"/>
                    <a:pt x="607" y="213"/>
                  </a:cubicBezTo>
                  <a:cubicBezTo>
                    <a:pt x="612" y="216"/>
                    <a:pt x="612" y="216"/>
                    <a:pt x="612" y="216"/>
                  </a:cubicBezTo>
                  <a:cubicBezTo>
                    <a:pt x="611" y="218"/>
                    <a:pt x="610" y="221"/>
                    <a:pt x="607" y="221"/>
                  </a:cubicBezTo>
                  <a:cubicBezTo>
                    <a:pt x="602" y="222"/>
                    <a:pt x="600" y="226"/>
                    <a:pt x="596" y="226"/>
                  </a:cubicBezTo>
                  <a:cubicBezTo>
                    <a:pt x="591" y="228"/>
                    <a:pt x="591" y="230"/>
                    <a:pt x="589" y="232"/>
                  </a:cubicBezTo>
                  <a:lnTo>
                    <a:pt x="590" y="2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0" name="išļidê"/>
            <p:cNvSpPr/>
            <p:nvPr/>
          </p:nvSpPr>
          <p:spPr bwMode="auto">
            <a:xfrm>
              <a:off x="2601700" y="1732831"/>
              <a:ext cx="1782209" cy="920842"/>
            </a:xfrm>
            <a:custGeom>
              <a:avLst/>
              <a:gdLst/>
              <a:ahLst/>
              <a:cxnLst>
                <a:cxn ang="0">
                  <a:pos x="950" y="501"/>
                </a:cxn>
                <a:cxn ang="0">
                  <a:pos x="950" y="527"/>
                </a:cxn>
                <a:cxn ang="0">
                  <a:pos x="955" y="469"/>
                </a:cxn>
                <a:cxn ang="0">
                  <a:pos x="944" y="436"/>
                </a:cxn>
                <a:cxn ang="0">
                  <a:pos x="982" y="418"/>
                </a:cxn>
                <a:cxn ang="0">
                  <a:pos x="1060" y="356"/>
                </a:cxn>
                <a:cxn ang="0">
                  <a:pos x="1050" y="346"/>
                </a:cxn>
                <a:cxn ang="0">
                  <a:pos x="991" y="310"/>
                </a:cxn>
                <a:cxn ang="0">
                  <a:pos x="965" y="247"/>
                </a:cxn>
                <a:cxn ang="0">
                  <a:pos x="908" y="267"/>
                </a:cxn>
                <a:cxn ang="0">
                  <a:pos x="831" y="204"/>
                </a:cxn>
                <a:cxn ang="0">
                  <a:pos x="794" y="247"/>
                </a:cxn>
                <a:cxn ang="0">
                  <a:pos x="783" y="387"/>
                </a:cxn>
                <a:cxn ang="0">
                  <a:pos x="726" y="334"/>
                </a:cxn>
                <a:cxn ang="0">
                  <a:pos x="607" y="306"/>
                </a:cxn>
                <a:cxn ang="0">
                  <a:pos x="595" y="216"/>
                </a:cxn>
                <a:cxn ang="0">
                  <a:pos x="633" y="178"/>
                </a:cxn>
                <a:cxn ang="0">
                  <a:pos x="675" y="146"/>
                </a:cxn>
                <a:cxn ang="0">
                  <a:pos x="686" y="127"/>
                </a:cxn>
                <a:cxn ang="0">
                  <a:pos x="722" y="120"/>
                </a:cxn>
                <a:cxn ang="0">
                  <a:pos x="746" y="61"/>
                </a:cxn>
                <a:cxn ang="0">
                  <a:pos x="702" y="67"/>
                </a:cxn>
                <a:cxn ang="0">
                  <a:pos x="665" y="74"/>
                </a:cxn>
                <a:cxn ang="0">
                  <a:pos x="625" y="55"/>
                </a:cxn>
                <a:cxn ang="0">
                  <a:pos x="574" y="0"/>
                </a:cxn>
                <a:cxn ang="0">
                  <a:pos x="555" y="38"/>
                </a:cxn>
                <a:cxn ang="0">
                  <a:pos x="567" y="98"/>
                </a:cxn>
                <a:cxn ang="0">
                  <a:pos x="492" y="92"/>
                </a:cxn>
                <a:cxn ang="0">
                  <a:pos x="430" y="75"/>
                </a:cxn>
                <a:cxn ang="0">
                  <a:pos x="387" y="89"/>
                </a:cxn>
                <a:cxn ang="0">
                  <a:pos x="333" y="81"/>
                </a:cxn>
                <a:cxn ang="0">
                  <a:pos x="202" y="42"/>
                </a:cxn>
                <a:cxn ang="0">
                  <a:pos x="138" y="40"/>
                </a:cxn>
                <a:cxn ang="0">
                  <a:pos x="61" y="70"/>
                </a:cxn>
                <a:cxn ang="0">
                  <a:pos x="0" y="242"/>
                </a:cxn>
                <a:cxn ang="0">
                  <a:pos x="67" y="253"/>
                </a:cxn>
                <a:cxn ang="0">
                  <a:pos x="124" y="316"/>
                </a:cxn>
                <a:cxn ang="0">
                  <a:pos x="136" y="366"/>
                </a:cxn>
                <a:cxn ang="0">
                  <a:pos x="181" y="413"/>
                </a:cxn>
                <a:cxn ang="0">
                  <a:pos x="224" y="440"/>
                </a:cxn>
                <a:cxn ang="0">
                  <a:pos x="610" y="446"/>
                </a:cxn>
                <a:cxn ang="0">
                  <a:pos x="676" y="453"/>
                </a:cxn>
                <a:cxn ang="0">
                  <a:pos x="705" y="477"/>
                </a:cxn>
                <a:cxn ang="0">
                  <a:pos x="759" y="512"/>
                </a:cxn>
                <a:cxn ang="0">
                  <a:pos x="732" y="553"/>
                </a:cxn>
                <a:cxn ang="0">
                  <a:pos x="772" y="543"/>
                </a:cxn>
                <a:cxn ang="0">
                  <a:pos x="814" y="519"/>
                </a:cxn>
                <a:cxn ang="0">
                  <a:pos x="879" y="498"/>
                </a:cxn>
                <a:cxn ang="0">
                  <a:pos x="928" y="505"/>
                </a:cxn>
              </a:cxnLst>
              <a:rect l="0" t="0" r="r" b="b"/>
              <a:pathLst>
                <a:path w="1071" h="553">
                  <a:moveTo>
                    <a:pt x="928" y="503"/>
                  </a:moveTo>
                  <a:cubicBezTo>
                    <a:pt x="928" y="502"/>
                    <a:pt x="928" y="502"/>
                    <a:pt x="928" y="502"/>
                  </a:cubicBezTo>
                  <a:cubicBezTo>
                    <a:pt x="928" y="502"/>
                    <a:pt x="931" y="502"/>
                    <a:pt x="932" y="502"/>
                  </a:cubicBezTo>
                  <a:cubicBezTo>
                    <a:pt x="935" y="502"/>
                    <a:pt x="946" y="504"/>
                    <a:pt x="950" y="501"/>
                  </a:cubicBezTo>
                  <a:cubicBezTo>
                    <a:pt x="954" y="498"/>
                    <a:pt x="954" y="493"/>
                    <a:pt x="960" y="492"/>
                  </a:cubicBezTo>
                  <a:cubicBezTo>
                    <a:pt x="960" y="498"/>
                    <a:pt x="960" y="499"/>
                    <a:pt x="967" y="499"/>
                  </a:cubicBezTo>
                  <a:cubicBezTo>
                    <a:pt x="957" y="500"/>
                    <a:pt x="941" y="507"/>
                    <a:pt x="941" y="516"/>
                  </a:cubicBezTo>
                  <a:cubicBezTo>
                    <a:pt x="941" y="520"/>
                    <a:pt x="947" y="527"/>
                    <a:pt x="950" y="527"/>
                  </a:cubicBezTo>
                  <a:cubicBezTo>
                    <a:pt x="953" y="527"/>
                    <a:pt x="961" y="516"/>
                    <a:pt x="970" y="513"/>
                  </a:cubicBezTo>
                  <a:cubicBezTo>
                    <a:pt x="972" y="513"/>
                    <a:pt x="1003" y="501"/>
                    <a:pt x="1003" y="497"/>
                  </a:cubicBezTo>
                  <a:cubicBezTo>
                    <a:pt x="1003" y="493"/>
                    <a:pt x="991" y="492"/>
                    <a:pt x="988" y="492"/>
                  </a:cubicBezTo>
                  <a:cubicBezTo>
                    <a:pt x="976" y="492"/>
                    <a:pt x="955" y="480"/>
                    <a:pt x="955" y="469"/>
                  </a:cubicBezTo>
                  <a:cubicBezTo>
                    <a:pt x="955" y="466"/>
                    <a:pt x="959" y="463"/>
                    <a:pt x="960" y="458"/>
                  </a:cubicBezTo>
                  <a:cubicBezTo>
                    <a:pt x="958" y="458"/>
                    <a:pt x="953" y="457"/>
                    <a:pt x="949" y="457"/>
                  </a:cubicBezTo>
                  <a:cubicBezTo>
                    <a:pt x="951" y="453"/>
                    <a:pt x="967" y="451"/>
                    <a:pt x="967" y="442"/>
                  </a:cubicBezTo>
                  <a:cubicBezTo>
                    <a:pt x="967" y="434"/>
                    <a:pt x="954" y="436"/>
                    <a:pt x="944" y="436"/>
                  </a:cubicBezTo>
                  <a:cubicBezTo>
                    <a:pt x="925" y="436"/>
                    <a:pt x="916" y="449"/>
                    <a:pt x="903" y="451"/>
                  </a:cubicBezTo>
                  <a:cubicBezTo>
                    <a:pt x="909" y="439"/>
                    <a:pt x="918" y="443"/>
                    <a:pt x="928" y="433"/>
                  </a:cubicBezTo>
                  <a:cubicBezTo>
                    <a:pt x="934" y="427"/>
                    <a:pt x="929" y="423"/>
                    <a:pt x="939" y="420"/>
                  </a:cubicBezTo>
                  <a:cubicBezTo>
                    <a:pt x="955" y="415"/>
                    <a:pt x="965" y="418"/>
                    <a:pt x="982" y="418"/>
                  </a:cubicBezTo>
                  <a:cubicBezTo>
                    <a:pt x="1004" y="418"/>
                    <a:pt x="1016" y="425"/>
                    <a:pt x="1029" y="408"/>
                  </a:cubicBezTo>
                  <a:cubicBezTo>
                    <a:pt x="1035" y="400"/>
                    <a:pt x="1071" y="398"/>
                    <a:pt x="1071" y="384"/>
                  </a:cubicBezTo>
                  <a:cubicBezTo>
                    <a:pt x="1071" y="374"/>
                    <a:pt x="1067" y="370"/>
                    <a:pt x="1063" y="363"/>
                  </a:cubicBezTo>
                  <a:cubicBezTo>
                    <a:pt x="1060" y="363"/>
                    <a:pt x="1065" y="359"/>
                    <a:pt x="1060" y="356"/>
                  </a:cubicBezTo>
                  <a:cubicBezTo>
                    <a:pt x="1060" y="351"/>
                    <a:pt x="1060" y="351"/>
                    <a:pt x="1060" y="351"/>
                  </a:cubicBezTo>
                  <a:cubicBezTo>
                    <a:pt x="1050" y="357"/>
                    <a:pt x="1029" y="364"/>
                    <a:pt x="1018" y="364"/>
                  </a:cubicBezTo>
                  <a:cubicBezTo>
                    <a:pt x="1017" y="364"/>
                    <a:pt x="1014" y="363"/>
                    <a:pt x="1014" y="362"/>
                  </a:cubicBezTo>
                  <a:cubicBezTo>
                    <a:pt x="1022" y="358"/>
                    <a:pt x="1047" y="354"/>
                    <a:pt x="1050" y="346"/>
                  </a:cubicBezTo>
                  <a:cubicBezTo>
                    <a:pt x="1050" y="344"/>
                    <a:pt x="1046" y="343"/>
                    <a:pt x="1046" y="341"/>
                  </a:cubicBezTo>
                  <a:cubicBezTo>
                    <a:pt x="1035" y="342"/>
                    <a:pt x="1013" y="337"/>
                    <a:pt x="1013" y="322"/>
                  </a:cubicBezTo>
                  <a:cubicBezTo>
                    <a:pt x="1013" y="321"/>
                    <a:pt x="1013" y="321"/>
                    <a:pt x="1013" y="321"/>
                  </a:cubicBezTo>
                  <a:cubicBezTo>
                    <a:pt x="1003" y="321"/>
                    <a:pt x="997" y="315"/>
                    <a:pt x="991" y="310"/>
                  </a:cubicBezTo>
                  <a:cubicBezTo>
                    <a:pt x="994" y="309"/>
                    <a:pt x="998" y="308"/>
                    <a:pt x="998" y="302"/>
                  </a:cubicBezTo>
                  <a:cubicBezTo>
                    <a:pt x="998" y="298"/>
                    <a:pt x="994" y="295"/>
                    <a:pt x="995" y="290"/>
                  </a:cubicBezTo>
                  <a:cubicBezTo>
                    <a:pt x="991" y="289"/>
                    <a:pt x="977" y="280"/>
                    <a:pt x="980" y="272"/>
                  </a:cubicBezTo>
                  <a:cubicBezTo>
                    <a:pt x="985" y="262"/>
                    <a:pt x="966" y="259"/>
                    <a:pt x="965" y="247"/>
                  </a:cubicBezTo>
                  <a:cubicBezTo>
                    <a:pt x="964" y="247"/>
                    <a:pt x="959" y="243"/>
                    <a:pt x="958" y="242"/>
                  </a:cubicBezTo>
                  <a:cubicBezTo>
                    <a:pt x="954" y="244"/>
                    <a:pt x="947" y="248"/>
                    <a:pt x="947" y="254"/>
                  </a:cubicBezTo>
                  <a:cubicBezTo>
                    <a:pt x="947" y="261"/>
                    <a:pt x="933" y="277"/>
                    <a:pt x="922" y="277"/>
                  </a:cubicBezTo>
                  <a:cubicBezTo>
                    <a:pt x="914" y="277"/>
                    <a:pt x="913" y="267"/>
                    <a:pt x="908" y="267"/>
                  </a:cubicBezTo>
                  <a:cubicBezTo>
                    <a:pt x="900" y="267"/>
                    <a:pt x="897" y="246"/>
                    <a:pt x="896" y="236"/>
                  </a:cubicBezTo>
                  <a:cubicBezTo>
                    <a:pt x="894" y="224"/>
                    <a:pt x="870" y="233"/>
                    <a:pt x="870" y="216"/>
                  </a:cubicBezTo>
                  <a:cubicBezTo>
                    <a:pt x="858" y="215"/>
                    <a:pt x="855" y="200"/>
                    <a:pt x="843" y="200"/>
                  </a:cubicBezTo>
                  <a:cubicBezTo>
                    <a:pt x="837" y="200"/>
                    <a:pt x="837" y="204"/>
                    <a:pt x="831" y="204"/>
                  </a:cubicBezTo>
                  <a:cubicBezTo>
                    <a:pt x="818" y="204"/>
                    <a:pt x="810" y="197"/>
                    <a:pt x="797" y="197"/>
                  </a:cubicBezTo>
                  <a:cubicBezTo>
                    <a:pt x="791" y="197"/>
                    <a:pt x="784" y="200"/>
                    <a:pt x="784" y="208"/>
                  </a:cubicBezTo>
                  <a:cubicBezTo>
                    <a:pt x="784" y="212"/>
                    <a:pt x="800" y="218"/>
                    <a:pt x="786" y="227"/>
                  </a:cubicBezTo>
                  <a:cubicBezTo>
                    <a:pt x="780" y="231"/>
                    <a:pt x="794" y="241"/>
                    <a:pt x="794" y="247"/>
                  </a:cubicBezTo>
                  <a:cubicBezTo>
                    <a:pt x="796" y="260"/>
                    <a:pt x="783" y="264"/>
                    <a:pt x="778" y="266"/>
                  </a:cubicBezTo>
                  <a:cubicBezTo>
                    <a:pt x="788" y="283"/>
                    <a:pt x="803" y="289"/>
                    <a:pt x="803" y="318"/>
                  </a:cubicBezTo>
                  <a:cubicBezTo>
                    <a:pt x="803" y="326"/>
                    <a:pt x="777" y="346"/>
                    <a:pt x="768" y="347"/>
                  </a:cubicBezTo>
                  <a:cubicBezTo>
                    <a:pt x="783" y="355"/>
                    <a:pt x="777" y="379"/>
                    <a:pt x="783" y="387"/>
                  </a:cubicBezTo>
                  <a:cubicBezTo>
                    <a:pt x="782" y="389"/>
                    <a:pt x="776" y="392"/>
                    <a:pt x="775" y="397"/>
                  </a:cubicBezTo>
                  <a:cubicBezTo>
                    <a:pt x="770" y="397"/>
                    <a:pt x="766" y="406"/>
                    <a:pt x="762" y="403"/>
                  </a:cubicBezTo>
                  <a:cubicBezTo>
                    <a:pt x="751" y="394"/>
                    <a:pt x="736" y="380"/>
                    <a:pt x="736" y="367"/>
                  </a:cubicBezTo>
                  <a:cubicBezTo>
                    <a:pt x="736" y="353"/>
                    <a:pt x="738" y="342"/>
                    <a:pt x="726" y="334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81" y="322"/>
                    <a:pt x="662" y="315"/>
                    <a:pt x="643" y="308"/>
                  </a:cubicBezTo>
                  <a:cubicBezTo>
                    <a:pt x="640" y="306"/>
                    <a:pt x="629" y="299"/>
                    <a:pt x="623" y="299"/>
                  </a:cubicBezTo>
                  <a:cubicBezTo>
                    <a:pt x="617" y="299"/>
                    <a:pt x="614" y="306"/>
                    <a:pt x="607" y="306"/>
                  </a:cubicBezTo>
                  <a:cubicBezTo>
                    <a:pt x="607" y="295"/>
                    <a:pt x="600" y="270"/>
                    <a:pt x="590" y="270"/>
                  </a:cubicBezTo>
                  <a:cubicBezTo>
                    <a:pt x="586" y="270"/>
                    <a:pt x="584" y="274"/>
                    <a:pt x="579" y="275"/>
                  </a:cubicBezTo>
                  <a:cubicBezTo>
                    <a:pt x="581" y="269"/>
                    <a:pt x="579" y="268"/>
                    <a:pt x="579" y="255"/>
                  </a:cubicBezTo>
                  <a:cubicBezTo>
                    <a:pt x="579" y="237"/>
                    <a:pt x="584" y="227"/>
                    <a:pt x="595" y="216"/>
                  </a:cubicBezTo>
                  <a:cubicBezTo>
                    <a:pt x="598" y="213"/>
                    <a:pt x="606" y="196"/>
                    <a:pt x="609" y="194"/>
                  </a:cubicBezTo>
                  <a:cubicBezTo>
                    <a:pt x="617" y="192"/>
                    <a:pt x="630" y="196"/>
                    <a:pt x="630" y="186"/>
                  </a:cubicBezTo>
                  <a:cubicBezTo>
                    <a:pt x="630" y="179"/>
                    <a:pt x="613" y="178"/>
                    <a:pt x="607" y="175"/>
                  </a:cubicBezTo>
                  <a:cubicBezTo>
                    <a:pt x="611" y="176"/>
                    <a:pt x="597" y="167"/>
                    <a:pt x="633" y="178"/>
                  </a:cubicBezTo>
                  <a:cubicBezTo>
                    <a:pt x="643" y="181"/>
                    <a:pt x="637" y="169"/>
                    <a:pt x="642" y="169"/>
                  </a:cubicBezTo>
                  <a:cubicBezTo>
                    <a:pt x="643" y="169"/>
                    <a:pt x="647" y="169"/>
                    <a:pt x="652" y="169"/>
                  </a:cubicBezTo>
                  <a:cubicBezTo>
                    <a:pt x="662" y="169"/>
                    <a:pt x="668" y="158"/>
                    <a:pt x="675" y="153"/>
                  </a:cubicBezTo>
                  <a:cubicBezTo>
                    <a:pt x="675" y="146"/>
                    <a:pt x="675" y="146"/>
                    <a:pt x="675" y="146"/>
                  </a:cubicBezTo>
                  <a:cubicBezTo>
                    <a:pt x="660" y="142"/>
                    <a:pt x="645" y="145"/>
                    <a:pt x="639" y="131"/>
                  </a:cubicBezTo>
                  <a:cubicBezTo>
                    <a:pt x="639" y="131"/>
                    <a:pt x="643" y="131"/>
                    <a:pt x="647" y="131"/>
                  </a:cubicBezTo>
                  <a:cubicBezTo>
                    <a:pt x="652" y="135"/>
                    <a:pt x="658" y="141"/>
                    <a:pt x="666" y="141"/>
                  </a:cubicBezTo>
                  <a:cubicBezTo>
                    <a:pt x="673" y="141"/>
                    <a:pt x="686" y="132"/>
                    <a:pt x="686" y="127"/>
                  </a:cubicBezTo>
                  <a:cubicBezTo>
                    <a:pt x="686" y="125"/>
                    <a:pt x="680" y="117"/>
                    <a:pt x="683" y="117"/>
                  </a:cubicBezTo>
                  <a:cubicBezTo>
                    <a:pt x="693" y="117"/>
                    <a:pt x="696" y="126"/>
                    <a:pt x="703" y="126"/>
                  </a:cubicBezTo>
                  <a:cubicBezTo>
                    <a:pt x="707" y="126"/>
                    <a:pt x="709" y="123"/>
                    <a:pt x="717" y="123"/>
                  </a:cubicBezTo>
                  <a:cubicBezTo>
                    <a:pt x="715" y="120"/>
                    <a:pt x="717" y="112"/>
                    <a:pt x="722" y="120"/>
                  </a:cubicBezTo>
                  <a:cubicBezTo>
                    <a:pt x="725" y="125"/>
                    <a:pt x="748" y="105"/>
                    <a:pt x="748" y="100"/>
                  </a:cubicBezTo>
                  <a:cubicBezTo>
                    <a:pt x="748" y="96"/>
                    <a:pt x="738" y="91"/>
                    <a:pt x="738" y="89"/>
                  </a:cubicBezTo>
                  <a:cubicBezTo>
                    <a:pt x="738" y="85"/>
                    <a:pt x="732" y="78"/>
                    <a:pt x="746" y="72"/>
                  </a:cubicBezTo>
                  <a:cubicBezTo>
                    <a:pt x="748" y="68"/>
                    <a:pt x="746" y="68"/>
                    <a:pt x="746" y="61"/>
                  </a:cubicBezTo>
                  <a:cubicBezTo>
                    <a:pt x="732" y="61"/>
                    <a:pt x="735" y="50"/>
                    <a:pt x="717" y="50"/>
                  </a:cubicBezTo>
                  <a:cubicBezTo>
                    <a:pt x="713" y="49"/>
                    <a:pt x="710" y="47"/>
                    <a:pt x="706" y="47"/>
                  </a:cubicBezTo>
                  <a:cubicBezTo>
                    <a:pt x="701" y="47"/>
                    <a:pt x="695" y="50"/>
                    <a:pt x="695" y="55"/>
                  </a:cubicBezTo>
                  <a:cubicBezTo>
                    <a:pt x="695" y="61"/>
                    <a:pt x="702" y="63"/>
                    <a:pt x="702" y="67"/>
                  </a:cubicBezTo>
                  <a:cubicBezTo>
                    <a:pt x="702" y="72"/>
                    <a:pt x="692" y="72"/>
                    <a:pt x="689" y="76"/>
                  </a:cubicBezTo>
                  <a:cubicBezTo>
                    <a:pt x="686" y="84"/>
                    <a:pt x="687" y="90"/>
                    <a:pt x="681" y="98"/>
                  </a:cubicBezTo>
                  <a:cubicBezTo>
                    <a:pt x="671" y="110"/>
                    <a:pt x="658" y="90"/>
                    <a:pt x="658" y="85"/>
                  </a:cubicBezTo>
                  <a:cubicBezTo>
                    <a:pt x="658" y="79"/>
                    <a:pt x="665" y="81"/>
                    <a:pt x="665" y="74"/>
                  </a:cubicBezTo>
                  <a:cubicBezTo>
                    <a:pt x="665" y="71"/>
                    <a:pt x="652" y="59"/>
                    <a:pt x="649" y="59"/>
                  </a:cubicBezTo>
                  <a:cubicBezTo>
                    <a:pt x="636" y="59"/>
                    <a:pt x="645" y="78"/>
                    <a:pt x="631" y="78"/>
                  </a:cubicBezTo>
                  <a:cubicBezTo>
                    <a:pt x="631" y="70"/>
                    <a:pt x="630" y="65"/>
                    <a:pt x="621" y="60"/>
                  </a:cubicBezTo>
                  <a:cubicBezTo>
                    <a:pt x="622" y="58"/>
                    <a:pt x="623" y="57"/>
                    <a:pt x="625" y="55"/>
                  </a:cubicBezTo>
                  <a:cubicBezTo>
                    <a:pt x="618" y="51"/>
                    <a:pt x="609" y="55"/>
                    <a:pt x="603" y="48"/>
                  </a:cubicBezTo>
                  <a:cubicBezTo>
                    <a:pt x="606" y="47"/>
                    <a:pt x="614" y="44"/>
                    <a:pt x="614" y="38"/>
                  </a:cubicBezTo>
                  <a:cubicBezTo>
                    <a:pt x="614" y="29"/>
                    <a:pt x="601" y="30"/>
                    <a:pt x="601" y="23"/>
                  </a:cubicBezTo>
                  <a:cubicBezTo>
                    <a:pt x="601" y="10"/>
                    <a:pt x="591" y="1"/>
                    <a:pt x="574" y="0"/>
                  </a:cubicBezTo>
                  <a:cubicBezTo>
                    <a:pt x="565" y="0"/>
                    <a:pt x="569" y="6"/>
                    <a:pt x="569" y="10"/>
                  </a:cubicBezTo>
                  <a:cubicBezTo>
                    <a:pt x="564" y="11"/>
                    <a:pt x="557" y="10"/>
                    <a:pt x="557" y="17"/>
                  </a:cubicBezTo>
                  <a:cubicBezTo>
                    <a:pt x="557" y="21"/>
                    <a:pt x="561" y="23"/>
                    <a:pt x="561" y="28"/>
                  </a:cubicBezTo>
                  <a:cubicBezTo>
                    <a:pt x="561" y="32"/>
                    <a:pt x="555" y="32"/>
                    <a:pt x="555" y="38"/>
                  </a:cubicBezTo>
                  <a:cubicBezTo>
                    <a:pt x="555" y="52"/>
                    <a:pt x="585" y="44"/>
                    <a:pt x="585" y="59"/>
                  </a:cubicBezTo>
                  <a:cubicBezTo>
                    <a:pt x="585" y="61"/>
                    <a:pt x="581" y="72"/>
                    <a:pt x="581" y="72"/>
                  </a:cubicBezTo>
                  <a:cubicBezTo>
                    <a:pt x="584" y="70"/>
                    <a:pt x="587" y="69"/>
                    <a:pt x="591" y="67"/>
                  </a:cubicBezTo>
                  <a:cubicBezTo>
                    <a:pt x="596" y="85"/>
                    <a:pt x="567" y="77"/>
                    <a:pt x="567" y="98"/>
                  </a:cubicBezTo>
                  <a:cubicBezTo>
                    <a:pt x="553" y="102"/>
                    <a:pt x="564" y="88"/>
                    <a:pt x="561" y="83"/>
                  </a:cubicBezTo>
                  <a:cubicBezTo>
                    <a:pt x="559" y="81"/>
                    <a:pt x="547" y="78"/>
                    <a:pt x="541" y="78"/>
                  </a:cubicBezTo>
                  <a:cubicBezTo>
                    <a:pt x="533" y="78"/>
                    <a:pt x="530" y="82"/>
                    <a:pt x="530" y="92"/>
                  </a:cubicBezTo>
                  <a:cubicBezTo>
                    <a:pt x="522" y="91"/>
                    <a:pt x="517" y="92"/>
                    <a:pt x="492" y="92"/>
                  </a:cubicBezTo>
                  <a:cubicBezTo>
                    <a:pt x="468" y="92"/>
                    <a:pt x="441" y="83"/>
                    <a:pt x="435" y="65"/>
                  </a:cubicBezTo>
                  <a:cubicBezTo>
                    <a:pt x="427" y="67"/>
                    <a:pt x="400" y="68"/>
                    <a:pt x="400" y="78"/>
                  </a:cubicBezTo>
                  <a:cubicBezTo>
                    <a:pt x="400" y="81"/>
                    <a:pt x="403" y="82"/>
                    <a:pt x="406" y="82"/>
                  </a:cubicBezTo>
                  <a:cubicBezTo>
                    <a:pt x="413" y="82"/>
                    <a:pt x="425" y="79"/>
                    <a:pt x="430" y="75"/>
                  </a:cubicBezTo>
                  <a:cubicBezTo>
                    <a:pt x="432" y="90"/>
                    <a:pt x="409" y="78"/>
                    <a:pt x="409" y="93"/>
                  </a:cubicBezTo>
                  <a:cubicBezTo>
                    <a:pt x="409" y="96"/>
                    <a:pt x="414" y="106"/>
                    <a:pt x="412" y="106"/>
                  </a:cubicBezTo>
                  <a:cubicBezTo>
                    <a:pt x="403" y="106"/>
                    <a:pt x="401" y="95"/>
                    <a:pt x="394" y="92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377" y="89"/>
                    <a:pt x="370" y="89"/>
                    <a:pt x="359" y="89"/>
                  </a:cubicBezTo>
                  <a:cubicBezTo>
                    <a:pt x="350" y="89"/>
                    <a:pt x="344" y="92"/>
                    <a:pt x="335" y="93"/>
                  </a:cubicBezTo>
                  <a:cubicBezTo>
                    <a:pt x="317" y="93"/>
                    <a:pt x="317" y="87"/>
                    <a:pt x="317" y="86"/>
                  </a:cubicBezTo>
                  <a:cubicBezTo>
                    <a:pt x="317" y="82"/>
                    <a:pt x="331" y="83"/>
                    <a:pt x="333" y="81"/>
                  </a:cubicBezTo>
                  <a:cubicBezTo>
                    <a:pt x="321" y="64"/>
                    <a:pt x="323" y="66"/>
                    <a:pt x="298" y="68"/>
                  </a:cubicBezTo>
                  <a:cubicBezTo>
                    <a:pt x="271" y="70"/>
                    <a:pt x="258" y="48"/>
                    <a:pt x="231" y="48"/>
                  </a:cubicBezTo>
                  <a:cubicBezTo>
                    <a:pt x="223" y="48"/>
                    <a:pt x="219" y="54"/>
                    <a:pt x="212" y="54"/>
                  </a:cubicBezTo>
                  <a:cubicBezTo>
                    <a:pt x="207" y="54"/>
                    <a:pt x="202" y="46"/>
                    <a:pt x="202" y="42"/>
                  </a:cubicBezTo>
                  <a:cubicBezTo>
                    <a:pt x="193" y="44"/>
                    <a:pt x="193" y="54"/>
                    <a:pt x="184" y="54"/>
                  </a:cubicBezTo>
                  <a:cubicBezTo>
                    <a:pt x="176" y="54"/>
                    <a:pt x="164" y="34"/>
                    <a:pt x="161" y="34"/>
                  </a:cubicBezTo>
                  <a:cubicBezTo>
                    <a:pt x="153" y="34"/>
                    <a:pt x="156" y="47"/>
                    <a:pt x="146" y="47"/>
                  </a:cubicBezTo>
                  <a:cubicBezTo>
                    <a:pt x="143" y="47"/>
                    <a:pt x="140" y="44"/>
                    <a:pt x="138" y="40"/>
                  </a:cubicBezTo>
                  <a:cubicBezTo>
                    <a:pt x="125" y="44"/>
                    <a:pt x="120" y="44"/>
                    <a:pt x="108" y="49"/>
                  </a:cubicBezTo>
                  <a:cubicBezTo>
                    <a:pt x="103" y="50"/>
                    <a:pt x="91" y="59"/>
                    <a:pt x="87" y="55"/>
                  </a:cubicBezTo>
                  <a:cubicBezTo>
                    <a:pt x="76" y="44"/>
                    <a:pt x="78" y="58"/>
                    <a:pt x="74" y="58"/>
                  </a:cubicBezTo>
                  <a:cubicBezTo>
                    <a:pt x="45" y="59"/>
                    <a:pt x="65" y="70"/>
                    <a:pt x="61" y="70"/>
                  </a:cubicBezTo>
                  <a:cubicBezTo>
                    <a:pt x="50" y="70"/>
                    <a:pt x="30" y="67"/>
                    <a:pt x="12" y="56"/>
                  </a:cubicBezTo>
                  <a:cubicBezTo>
                    <a:pt x="11" y="56"/>
                    <a:pt x="6" y="52"/>
                    <a:pt x="6" y="51"/>
                  </a:cubicBezTo>
                  <a:cubicBezTo>
                    <a:pt x="3" y="52"/>
                    <a:pt x="5" y="52"/>
                    <a:pt x="0" y="51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6" y="247"/>
                    <a:pt x="19" y="240"/>
                    <a:pt x="25" y="248"/>
                  </a:cubicBezTo>
                  <a:cubicBezTo>
                    <a:pt x="29" y="254"/>
                    <a:pt x="38" y="266"/>
                    <a:pt x="47" y="266"/>
                  </a:cubicBezTo>
                  <a:cubicBezTo>
                    <a:pt x="53" y="266"/>
                    <a:pt x="53" y="257"/>
                    <a:pt x="59" y="255"/>
                  </a:cubicBezTo>
                  <a:cubicBezTo>
                    <a:pt x="62" y="254"/>
                    <a:pt x="64" y="255"/>
                    <a:pt x="67" y="253"/>
                  </a:cubicBezTo>
                  <a:cubicBezTo>
                    <a:pt x="81" y="266"/>
                    <a:pt x="87" y="271"/>
                    <a:pt x="99" y="288"/>
                  </a:cubicBezTo>
                  <a:cubicBezTo>
                    <a:pt x="100" y="290"/>
                    <a:pt x="103" y="291"/>
                    <a:pt x="105" y="295"/>
                  </a:cubicBezTo>
                  <a:cubicBezTo>
                    <a:pt x="106" y="300"/>
                    <a:pt x="108" y="306"/>
                    <a:pt x="113" y="311"/>
                  </a:cubicBezTo>
                  <a:cubicBezTo>
                    <a:pt x="116" y="314"/>
                    <a:pt x="121" y="313"/>
                    <a:pt x="124" y="316"/>
                  </a:cubicBezTo>
                  <a:cubicBezTo>
                    <a:pt x="128" y="320"/>
                    <a:pt x="135" y="322"/>
                    <a:pt x="135" y="332"/>
                  </a:cubicBezTo>
                  <a:cubicBezTo>
                    <a:pt x="135" y="336"/>
                    <a:pt x="129" y="337"/>
                    <a:pt x="129" y="340"/>
                  </a:cubicBezTo>
                  <a:cubicBezTo>
                    <a:pt x="129" y="343"/>
                    <a:pt x="132" y="344"/>
                    <a:pt x="132" y="347"/>
                  </a:cubicBezTo>
                  <a:cubicBezTo>
                    <a:pt x="132" y="352"/>
                    <a:pt x="130" y="364"/>
                    <a:pt x="136" y="366"/>
                  </a:cubicBezTo>
                  <a:cubicBezTo>
                    <a:pt x="140" y="367"/>
                    <a:pt x="143" y="367"/>
                    <a:pt x="146" y="370"/>
                  </a:cubicBezTo>
                  <a:cubicBezTo>
                    <a:pt x="150" y="373"/>
                    <a:pt x="145" y="379"/>
                    <a:pt x="150" y="383"/>
                  </a:cubicBezTo>
                  <a:cubicBezTo>
                    <a:pt x="150" y="383"/>
                    <a:pt x="162" y="390"/>
                    <a:pt x="162" y="391"/>
                  </a:cubicBezTo>
                  <a:cubicBezTo>
                    <a:pt x="165" y="401"/>
                    <a:pt x="166" y="413"/>
                    <a:pt x="181" y="413"/>
                  </a:cubicBezTo>
                  <a:cubicBezTo>
                    <a:pt x="183" y="422"/>
                    <a:pt x="199" y="416"/>
                    <a:pt x="202" y="428"/>
                  </a:cubicBezTo>
                  <a:cubicBezTo>
                    <a:pt x="204" y="432"/>
                    <a:pt x="215" y="433"/>
                    <a:pt x="219" y="437"/>
                  </a:cubicBezTo>
                  <a:cubicBezTo>
                    <a:pt x="220" y="438"/>
                    <a:pt x="222" y="439"/>
                    <a:pt x="224" y="440"/>
                  </a:cubicBezTo>
                  <a:cubicBezTo>
                    <a:pt x="224" y="440"/>
                    <a:pt x="224" y="440"/>
                    <a:pt x="224" y="440"/>
                  </a:cubicBezTo>
                  <a:cubicBezTo>
                    <a:pt x="577" y="440"/>
                    <a:pt x="577" y="440"/>
                    <a:pt x="577" y="440"/>
                  </a:cubicBezTo>
                  <a:cubicBezTo>
                    <a:pt x="577" y="435"/>
                    <a:pt x="577" y="435"/>
                    <a:pt x="577" y="435"/>
                  </a:cubicBezTo>
                  <a:cubicBezTo>
                    <a:pt x="583" y="439"/>
                    <a:pt x="582" y="443"/>
                    <a:pt x="588" y="446"/>
                  </a:cubicBezTo>
                  <a:cubicBezTo>
                    <a:pt x="610" y="446"/>
                    <a:pt x="610" y="446"/>
                    <a:pt x="610" y="446"/>
                  </a:cubicBezTo>
                  <a:cubicBezTo>
                    <a:pt x="619" y="455"/>
                    <a:pt x="630" y="455"/>
                    <a:pt x="647" y="455"/>
                  </a:cubicBezTo>
                  <a:cubicBezTo>
                    <a:pt x="652" y="453"/>
                    <a:pt x="653" y="455"/>
                    <a:pt x="658" y="452"/>
                  </a:cubicBezTo>
                  <a:cubicBezTo>
                    <a:pt x="662" y="450"/>
                    <a:pt x="661" y="443"/>
                    <a:pt x="665" y="443"/>
                  </a:cubicBezTo>
                  <a:cubicBezTo>
                    <a:pt x="670" y="443"/>
                    <a:pt x="674" y="451"/>
                    <a:pt x="676" y="453"/>
                  </a:cubicBezTo>
                  <a:cubicBezTo>
                    <a:pt x="677" y="451"/>
                    <a:pt x="676" y="448"/>
                    <a:pt x="676" y="447"/>
                  </a:cubicBezTo>
                  <a:cubicBezTo>
                    <a:pt x="677" y="447"/>
                    <a:pt x="678" y="447"/>
                    <a:pt x="680" y="447"/>
                  </a:cubicBezTo>
                  <a:cubicBezTo>
                    <a:pt x="682" y="447"/>
                    <a:pt x="701" y="462"/>
                    <a:pt x="702" y="463"/>
                  </a:cubicBezTo>
                  <a:cubicBezTo>
                    <a:pt x="704" y="469"/>
                    <a:pt x="702" y="473"/>
                    <a:pt x="705" y="477"/>
                  </a:cubicBezTo>
                  <a:cubicBezTo>
                    <a:pt x="715" y="487"/>
                    <a:pt x="729" y="485"/>
                    <a:pt x="740" y="492"/>
                  </a:cubicBezTo>
                  <a:cubicBezTo>
                    <a:pt x="752" y="492"/>
                    <a:pt x="752" y="492"/>
                    <a:pt x="752" y="492"/>
                  </a:cubicBezTo>
                  <a:cubicBezTo>
                    <a:pt x="757" y="495"/>
                    <a:pt x="763" y="500"/>
                    <a:pt x="763" y="506"/>
                  </a:cubicBezTo>
                  <a:cubicBezTo>
                    <a:pt x="763" y="509"/>
                    <a:pt x="762" y="512"/>
                    <a:pt x="759" y="512"/>
                  </a:cubicBezTo>
                  <a:cubicBezTo>
                    <a:pt x="754" y="512"/>
                    <a:pt x="748" y="506"/>
                    <a:pt x="747" y="504"/>
                  </a:cubicBezTo>
                  <a:cubicBezTo>
                    <a:pt x="745" y="511"/>
                    <a:pt x="741" y="532"/>
                    <a:pt x="735" y="532"/>
                  </a:cubicBezTo>
                  <a:cubicBezTo>
                    <a:pt x="730" y="538"/>
                    <a:pt x="725" y="541"/>
                    <a:pt x="725" y="547"/>
                  </a:cubicBezTo>
                  <a:cubicBezTo>
                    <a:pt x="726" y="549"/>
                    <a:pt x="729" y="553"/>
                    <a:pt x="732" y="553"/>
                  </a:cubicBezTo>
                  <a:cubicBezTo>
                    <a:pt x="736" y="553"/>
                    <a:pt x="736" y="550"/>
                    <a:pt x="738" y="548"/>
                  </a:cubicBezTo>
                  <a:cubicBezTo>
                    <a:pt x="742" y="544"/>
                    <a:pt x="748" y="545"/>
                    <a:pt x="755" y="545"/>
                  </a:cubicBezTo>
                  <a:cubicBezTo>
                    <a:pt x="760" y="545"/>
                    <a:pt x="763" y="548"/>
                    <a:pt x="765" y="546"/>
                  </a:cubicBezTo>
                  <a:cubicBezTo>
                    <a:pt x="768" y="545"/>
                    <a:pt x="770" y="544"/>
                    <a:pt x="772" y="543"/>
                  </a:cubicBezTo>
                  <a:cubicBezTo>
                    <a:pt x="772" y="540"/>
                    <a:pt x="771" y="538"/>
                    <a:pt x="770" y="536"/>
                  </a:cubicBezTo>
                  <a:cubicBezTo>
                    <a:pt x="769" y="534"/>
                    <a:pt x="767" y="533"/>
                    <a:pt x="767" y="531"/>
                  </a:cubicBezTo>
                  <a:cubicBezTo>
                    <a:pt x="767" y="529"/>
                    <a:pt x="771" y="528"/>
                    <a:pt x="773" y="528"/>
                  </a:cubicBezTo>
                  <a:cubicBezTo>
                    <a:pt x="782" y="525"/>
                    <a:pt x="803" y="519"/>
                    <a:pt x="814" y="519"/>
                  </a:cubicBezTo>
                  <a:cubicBezTo>
                    <a:pt x="815" y="519"/>
                    <a:pt x="831" y="503"/>
                    <a:pt x="834" y="501"/>
                  </a:cubicBezTo>
                  <a:cubicBezTo>
                    <a:pt x="836" y="499"/>
                    <a:pt x="847" y="500"/>
                    <a:pt x="857" y="500"/>
                  </a:cubicBezTo>
                  <a:cubicBezTo>
                    <a:pt x="861" y="500"/>
                    <a:pt x="864" y="500"/>
                    <a:pt x="868" y="500"/>
                  </a:cubicBezTo>
                  <a:cubicBezTo>
                    <a:pt x="872" y="500"/>
                    <a:pt x="876" y="498"/>
                    <a:pt x="879" y="498"/>
                  </a:cubicBezTo>
                  <a:cubicBezTo>
                    <a:pt x="884" y="497"/>
                    <a:pt x="882" y="496"/>
                    <a:pt x="884" y="494"/>
                  </a:cubicBezTo>
                  <a:cubicBezTo>
                    <a:pt x="892" y="486"/>
                    <a:pt x="892" y="471"/>
                    <a:pt x="903" y="463"/>
                  </a:cubicBezTo>
                  <a:cubicBezTo>
                    <a:pt x="908" y="470"/>
                    <a:pt x="916" y="460"/>
                    <a:pt x="920" y="467"/>
                  </a:cubicBezTo>
                  <a:cubicBezTo>
                    <a:pt x="926" y="478"/>
                    <a:pt x="922" y="494"/>
                    <a:pt x="928" y="505"/>
                  </a:cubicBezTo>
                  <a:lnTo>
                    <a:pt x="928" y="5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1" name="îṩḻîḑê"/>
            <p:cNvSpPr/>
            <p:nvPr/>
          </p:nvSpPr>
          <p:spPr bwMode="auto">
            <a:xfrm>
              <a:off x="2046000" y="1754662"/>
              <a:ext cx="779965" cy="571557"/>
            </a:xfrm>
            <a:custGeom>
              <a:avLst/>
              <a:gdLst/>
              <a:ahLst/>
              <a:cxnLst>
                <a:cxn ang="0">
                  <a:pos x="334" y="228"/>
                </a:cxn>
                <a:cxn ang="0">
                  <a:pos x="381" y="252"/>
                </a:cxn>
                <a:cxn ang="0">
                  <a:pos x="401" y="239"/>
                </a:cxn>
                <a:cxn ang="0">
                  <a:pos x="439" y="281"/>
                </a:cxn>
                <a:cxn ang="0">
                  <a:pos x="458" y="302"/>
                </a:cxn>
                <a:cxn ang="0">
                  <a:pos x="463" y="326"/>
                </a:cxn>
                <a:cxn ang="0">
                  <a:pos x="440" y="314"/>
                </a:cxn>
                <a:cxn ang="0">
                  <a:pos x="427" y="300"/>
                </a:cxn>
                <a:cxn ang="0">
                  <a:pos x="426" y="286"/>
                </a:cxn>
                <a:cxn ang="0">
                  <a:pos x="414" y="286"/>
                </a:cxn>
                <a:cxn ang="0">
                  <a:pos x="412" y="270"/>
                </a:cxn>
                <a:cxn ang="0">
                  <a:pos x="390" y="261"/>
                </a:cxn>
                <a:cxn ang="0">
                  <a:pos x="363" y="252"/>
                </a:cxn>
                <a:cxn ang="0">
                  <a:pos x="299" y="236"/>
                </a:cxn>
                <a:cxn ang="0">
                  <a:pos x="240" y="221"/>
                </a:cxn>
                <a:cxn ang="0">
                  <a:pos x="200" y="252"/>
                </a:cxn>
                <a:cxn ang="0">
                  <a:pos x="199" y="245"/>
                </a:cxn>
                <a:cxn ang="0">
                  <a:pos x="218" y="219"/>
                </a:cxn>
                <a:cxn ang="0">
                  <a:pos x="213" y="214"/>
                </a:cxn>
                <a:cxn ang="0">
                  <a:pos x="173" y="260"/>
                </a:cxn>
                <a:cxn ang="0">
                  <a:pos x="143" y="288"/>
                </a:cxn>
                <a:cxn ang="0">
                  <a:pos x="79" y="322"/>
                </a:cxn>
                <a:cxn ang="0">
                  <a:pos x="57" y="328"/>
                </a:cxn>
                <a:cxn ang="0">
                  <a:pos x="92" y="307"/>
                </a:cxn>
                <a:cxn ang="0">
                  <a:pos x="148" y="256"/>
                </a:cxn>
                <a:cxn ang="0">
                  <a:pos x="125" y="262"/>
                </a:cxn>
                <a:cxn ang="0">
                  <a:pos x="110" y="266"/>
                </a:cxn>
                <a:cxn ang="0">
                  <a:pos x="88" y="261"/>
                </a:cxn>
                <a:cxn ang="0">
                  <a:pos x="76" y="264"/>
                </a:cxn>
                <a:cxn ang="0">
                  <a:pos x="72" y="244"/>
                </a:cxn>
                <a:cxn ang="0">
                  <a:pos x="60" y="245"/>
                </a:cxn>
                <a:cxn ang="0">
                  <a:pos x="37" y="224"/>
                </a:cxn>
                <a:cxn ang="0">
                  <a:pos x="52" y="180"/>
                </a:cxn>
                <a:cxn ang="0">
                  <a:pos x="79" y="152"/>
                </a:cxn>
                <a:cxn ang="0">
                  <a:pos x="85" y="145"/>
                </a:cxn>
                <a:cxn ang="0">
                  <a:pos x="60" y="153"/>
                </a:cxn>
                <a:cxn ang="0">
                  <a:pos x="18" y="150"/>
                </a:cxn>
                <a:cxn ang="0">
                  <a:pos x="13" y="133"/>
                </a:cxn>
                <a:cxn ang="0">
                  <a:pos x="40" y="106"/>
                </a:cxn>
                <a:cxn ang="0">
                  <a:pos x="64" y="116"/>
                </a:cxn>
                <a:cxn ang="0">
                  <a:pos x="50" y="95"/>
                </a:cxn>
                <a:cxn ang="0">
                  <a:pos x="13" y="68"/>
                </a:cxn>
                <a:cxn ang="0">
                  <a:pos x="44" y="56"/>
                </a:cxn>
                <a:cxn ang="0">
                  <a:pos x="117" y="13"/>
                </a:cxn>
                <a:cxn ang="0">
                  <a:pos x="150" y="7"/>
                </a:cxn>
                <a:cxn ang="0">
                  <a:pos x="157" y="7"/>
                </a:cxn>
                <a:cxn ang="0">
                  <a:pos x="189" y="11"/>
                </a:cxn>
                <a:cxn ang="0">
                  <a:pos x="236" y="20"/>
                </a:cxn>
                <a:cxn ang="0">
                  <a:pos x="307" y="28"/>
                </a:cxn>
                <a:cxn ang="0">
                  <a:pos x="334" y="36"/>
                </a:cxn>
              </a:cxnLst>
              <a:rect l="0" t="0" r="r" b="b"/>
              <a:pathLst>
                <a:path w="469" h="343">
                  <a:moveTo>
                    <a:pt x="334" y="37"/>
                  </a:moveTo>
                  <a:cubicBezTo>
                    <a:pt x="334" y="228"/>
                    <a:pt x="334" y="228"/>
                    <a:pt x="334" y="228"/>
                  </a:cubicBezTo>
                  <a:cubicBezTo>
                    <a:pt x="340" y="233"/>
                    <a:pt x="353" y="226"/>
                    <a:pt x="359" y="234"/>
                  </a:cubicBezTo>
                  <a:cubicBezTo>
                    <a:pt x="363" y="240"/>
                    <a:pt x="372" y="252"/>
                    <a:pt x="381" y="252"/>
                  </a:cubicBezTo>
                  <a:cubicBezTo>
                    <a:pt x="387" y="252"/>
                    <a:pt x="387" y="243"/>
                    <a:pt x="393" y="241"/>
                  </a:cubicBezTo>
                  <a:cubicBezTo>
                    <a:pt x="396" y="240"/>
                    <a:pt x="398" y="241"/>
                    <a:pt x="401" y="239"/>
                  </a:cubicBezTo>
                  <a:cubicBezTo>
                    <a:pt x="415" y="252"/>
                    <a:pt x="421" y="257"/>
                    <a:pt x="433" y="274"/>
                  </a:cubicBezTo>
                  <a:cubicBezTo>
                    <a:pt x="434" y="276"/>
                    <a:pt x="437" y="277"/>
                    <a:pt x="439" y="281"/>
                  </a:cubicBezTo>
                  <a:cubicBezTo>
                    <a:pt x="440" y="286"/>
                    <a:pt x="442" y="292"/>
                    <a:pt x="447" y="297"/>
                  </a:cubicBezTo>
                  <a:cubicBezTo>
                    <a:pt x="450" y="300"/>
                    <a:pt x="455" y="299"/>
                    <a:pt x="458" y="302"/>
                  </a:cubicBezTo>
                  <a:cubicBezTo>
                    <a:pt x="462" y="306"/>
                    <a:pt x="469" y="308"/>
                    <a:pt x="469" y="318"/>
                  </a:cubicBezTo>
                  <a:cubicBezTo>
                    <a:pt x="469" y="322"/>
                    <a:pt x="463" y="323"/>
                    <a:pt x="463" y="326"/>
                  </a:cubicBezTo>
                  <a:cubicBezTo>
                    <a:pt x="461" y="326"/>
                    <a:pt x="461" y="327"/>
                    <a:pt x="459" y="327"/>
                  </a:cubicBezTo>
                  <a:cubicBezTo>
                    <a:pt x="451" y="327"/>
                    <a:pt x="440" y="318"/>
                    <a:pt x="440" y="314"/>
                  </a:cubicBezTo>
                  <a:cubicBezTo>
                    <a:pt x="440" y="310"/>
                    <a:pt x="440" y="311"/>
                    <a:pt x="440" y="307"/>
                  </a:cubicBezTo>
                  <a:cubicBezTo>
                    <a:pt x="440" y="300"/>
                    <a:pt x="435" y="300"/>
                    <a:pt x="427" y="300"/>
                  </a:cubicBezTo>
                  <a:cubicBezTo>
                    <a:pt x="421" y="300"/>
                    <a:pt x="419" y="296"/>
                    <a:pt x="419" y="294"/>
                  </a:cubicBezTo>
                  <a:cubicBezTo>
                    <a:pt x="419" y="290"/>
                    <a:pt x="426" y="290"/>
                    <a:pt x="426" y="286"/>
                  </a:cubicBezTo>
                  <a:cubicBezTo>
                    <a:pt x="426" y="283"/>
                    <a:pt x="426" y="281"/>
                    <a:pt x="426" y="281"/>
                  </a:cubicBezTo>
                  <a:cubicBezTo>
                    <a:pt x="417" y="281"/>
                    <a:pt x="420" y="286"/>
                    <a:pt x="414" y="286"/>
                  </a:cubicBezTo>
                  <a:cubicBezTo>
                    <a:pt x="412" y="286"/>
                    <a:pt x="407" y="282"/>
                    <a:pt x="407" y="280"/>
                  </a:cubicBezTo>
                  <a:cubicBezTo>
                    <a:pt x="407" y="274"/>
                    <a:pt x="410" y="273"/>
                    <a:pt x="412" y="270"/>
                  </a:cubicBezTo>
                  <a:cubicBezTo>
                    <a:pt x="409" y="268"/>
                    <a:pt x="405" y="264"/>
                    <a:pt x="404" y="267"/>
                  </a:cubicBezTo>
                  <a:cubicBezTo>
                    <a:pt x="397" y="267"/>
                    <a:pt x="394" y="264"/>
                    <a:pt x="390" y="261"/>
                  </a:cubicBezTo>
                  <a:cubicBezTo>
                    <a:pt x="389" y="264"/>
                    <a:pt x="387" y="269"/>
                    <a:pt x="384" y="269"/>
                  </a:cubicBezTo>
                  <a:cubicBezTo>
                    <a:pt x="375" y="269"/>
                    <a:pt x="368" y="256"/>
                    <a:pt x="363" y="252"/>
                  </a:cubicBezTo>
                  <a:cubicBezTo>
                    <a:pt x="352" y="243"/>
                    <a:pt x="337" y="244"/>
                    <a:pt x="323" y="236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285" y="232"/>
                    <a:pt x="265" y="230"/>
                    <a:pt x="258" y="214"/>
                  </a:cubicBezTo>
                  <a:cubicBezTo>
                    <a:pt x="252" y="217"/>
                    <a:pt x="244" y="219"/>
                    <a:pt x="240" y="221"/>
                  </a:cubicBezTo>
                  <a:cubicBezTo>
                    <a:pt x="241" y="224"/>
                    <a:pt x="242" y="225"/>
                    <a:pt x="244" y="227"/>
                  </a:cubicBezTo>
                  <a:cubicBezTo>
                    <a:pt x="238" y="236"/>
                    <a:pt x="210" y="252"/>
                    <a:pt x="200" y="252"/>
                  </a:cubicBezTo>
                  <a:cubicBezTo>
                    <a:pt x="198" y="252"/>
                    <a:pt x="195" y="251"/>
                    <a:pt x="195" y="249"/>
                  </a:cubicBezTo>
                  <a:cubicBezTo>
                    <a:pt x="195" y="246"/>
                    <a:pt x="198" y="246"/>
                    <a:pt x="199" y="245"/>
                  </a:cubicBezTo>
                  <a:cubicBezTo>
                    <a:pt x="197" y="242"/>
                    <a:pt x="199" y="242"/>
                    <a:pt x="199" y="240"/>
                  </a:cubicBezTo>
                  <a:cubicBezTo>
                    <a:pt x="199" y="230"/>
                    <a:pt x="205" y="223"/>
                    <a:pt x="218" y="219"/>
                  </a:cubicBezTo>
                  <a:cubicBezTo>
                    <a:pt x="218" y="217"/>
                    <a:pt x="218" y="216"/>
                    <a:pt x="218" y="214"/>
                  </a:cubicBezTo>
                  <a:cubicBezTo>
                    <a:pt x="214" y="214"/>
                    <a:pt x="215" y="214"/>
                    <a:pt x="213" y="214"/>
                  </a:cubicBezTo>
                  <a:cubicBezTo>
                    <a:pt x="203" y="214"/>
                    <a:pt x="173" y="239"/>
                    <a:pt x="173" y="253"/>
                  </a:cubicBezTo>
                  <a:cubicBezTo>
                    <a:pt x="173" y="255"/>
                    <a:pt x="173" y="258"/>
                    <a:pt x="173" y="260"/>
                  </a:cubicBezTo>
                  <a:cubicBezTo>
                    <a:pt x="173" y="270"/>
                    <a:pt x="164" y="273"/>
                    <a:pt x="154" y="277"/>
                  </a:cubicBezTo>
                  <a:cubicBezTo>
                    <a:pt x="148" y="280"/>
                    <a:pt x="146" y="284"/>
                    <a:pt x="143" y="288"/>
                  </a:cubicBezTo>
                  <a:cubicBezTo>
                    <a:pt x="136" y="297"/>
                    <a:pt x="121" y="301"/>
                    <a:pt x="114" y="308"/>
                  </a:cubicBezTo>
                  <a:cubicBezTo>
                    <a:pt x="107" y="315"/>
                    <a:pt x="91" y="320"/>
                    <a:pt x="79" y="322"/>
                  </a:cubicBezTo>
                  <a:cubicBezTo>
                    <a:pt x="63" y="324"/>
                    <a:pt x="54" y="343"/>
                    <a:pt x="35" y="337"/>
                  </a:cubicBezTo>
                  <a:cubicBezTo>
                    <a:pt x="41" y="329"/>
                    <a:pt x="49" y="333"/>
                    <a:pt x="57" y="328"/>
                  </a:cubicBezTo>
                  <a:cubicBezTo>
                    <a:pt x="62" y="325"/>
                    <a:pt x="66" y="316"/>
                    <a:pt x="71" y="314"/>
                  </a:cubicBezTo>
                  <a:cubicBezTo>
                    <a:pt x="78" y="309"/>
                    <a:pt x="87" y="314"/>
                    <a:pt x="92" y="307"/>
                  </a:cubicBezTo>
                  <a:cubicBezTo>
                    <a:pt x="99" y="297"/>
                    <a:pt x="117" y="290"/>
                    <a:pt x="127" y="283"/>
                  </a:cubicBezTo>
                  <a:cubicBezTo>
                    <a:pt x="137" y="276"/>
                    <a:pt x="137" y="263"/>
                    <a:pt x="148" y="256"/>
                  </a:cubicBezTo>
                  <a:cubicBezTo>
                    <a:pt x="141" y="256"/>
                    <a:pt x="141" y="256"/>
                    <a:pt x="141" y="256"/>
                  </a:cubicBezTo>
                  <a:cubicBezTo>
                    <a:pt x="135" y="259"/>
                    <a:pt x="132" y="262"/>
                    <a:pt x="125" y="262"/>
                  </a:cubicBezTo>
                  <a:cubicBezTo>
                    <a:pt x="120" y="262"/>
                    <a:pt x="117" y="260"/>
                    <a:pt x="113" y="258"/>
                  </a:cubicBezTo>
                  <a:cubicBezTo>
                    <a:pt x="112" y="262"/>
                    <a:pt x="110" y="263"/>
                    <a:pt x="110" y="266"/>
                  </a:cubicBezTo>
                  <a:cubicBezTo>
                    <a:pt x="99" y="262"/>
                    <a:pt x="96" y="260"/>
                    <a:pt x="89" y="254"/>
                  </a:cubicBezTo>
                  <a:cubicBezTo>
                    <a:pt x="88" y="257"/>
                    <a:pt x="88" y="259"/>
                    <a:pt x="88" y="261"/>
                  </a:cubicBezTo>
                  <a:cubicBezTo>
                    <a:pt x="84" y="261"/>
                    <a:pt x="85" y="261"/>
                    <a:pt x="83" y="261"/>
                  </a:cubicBezTo>
                  <a:cubicBezTo>
                    <a:pt x="80" y="261"/>
                    <a:pt x="78" y="264"/>
                    <a:pt x="76" y="264"/>
                  </a:cubicBezTo>
                  <a:cubicBezTo>
                    <a:pt x="74" y="264"/>
                    <a:pt x="72" y="257"/>
                    <a:pt x="72" y="253"/>
                  </a:cubicBezTo>
                  <a:cubicBezTo>
                    <a:pt x="72" y="248"/>
                    <a:pt x="72" y="248"/>
                    <a:pt x="72" y="244"/>
                  </a:cubicBezTo>
                  <a:cubicBezTo>
                    <a:pt x="72" y="243"/>
                    <a:pt x="72" y="238"/>
                    <a:pt x="68" y="238"/>
                  </a:cubicBezTo>
                  <a:cubicBezTo>
                    <a:pt x="65" y="238"/>
                    <a:pt x="61" y="245"/>
                    <a:pt x="60" y="245"/>
                  </a:cubicBezTo>
                  <a:cubicBezTo>
                    <a:pt x="54" y="245"/>
                    <a:pt x="33" y="229"/>
                    <a:pt x="30" y="225"/>
                  </a:cubicBezTo>
                  <a:cubicBezTo>
                    <a:pt x="32" y="225"/>
                    <a:pt x="35" y="224"/>
                    <a:pt x="37" y="224"/>
                  </a:cubicBezTo>
                  <a:cubicBezTo>
                    <a:pt x="33" y="214"/>
                    <a:pt x="19" y="212"/>
                    <a:pt x="19" y="205"/>
                  </a:cubicBezTo>
                  <a:cubicBezTo>
                    <a:pt x="19" y="191"/>
                    <a:pt x="43" y="180"/>
                    <a:pt x="52" y="180"/>
                  </a:cubicBezTo>
                  <a:cubicBezTo>
                    <a:pt x="56" y="180"/>
                    <a:pt x="86" y="169"/>
                    <a:pt x="86" y="163"/>
                  </a:cubicBezTo>
                  <a:cubicBezTo>
                    <a:pt x="86" y="160"/>
                    <a:pt x="79" y="153"/>
                    <a:pt x="79" y="152"/>
                  </a:cubicBezTo>
                  <a:cubicBezTo>
                    <a:pt x="83" y="150"/>
                    <a:pt x="82" y="150"/>
                    <a:pt x="85" y="152"/>
                  </a:cubicBezTo>
                  <a:cubicBezTo>
                    <a:pt x="85" y="145"/>
                    <a:pt x="85" y="145"/>
                    <a:pt x="85" y="145"/>
                  </a:cubicBezTo>
                  <a:cubicBezTo>
                    <a:pt x="81" y="145"/>
                    <a:pt x="81" y="145"/>
                    <a:pt x="79" y="145"/>
                  </a:cubicBezTo>
                  <a:cubicBezTo>
                    <a:pt x="72" y="145"/>
                    <a:pt x="69" y="153"/>
                    <a:pt x="60" y="153"/>
                  </a:cubicBezTo>
                  <a:cubicBezTo>
                    <a:pt x="51" y="153"/>
                    <a:pt x="48" y="148"/>
                    <a:pt x="41" y="150"/>
                  </a:cubicBezTo>
                  <a:cubicBezTo>
                    <a:pt x="32" y="150"/>
                    <a:pt x="21" y="150"/>
                    <a:pt x="18" y="150"/>
                  </a:cubicBezTo>
                  <a:cubicBezTo>
                    <a:pt x="17" y="143"/>
                    <a:pt x="12" y="141"/>
                    <a:pt x="12" y="137"/>
                  </a:cubicBezTo>
                  <a:cubicBezTo>
                    <a:pt x="12" y="136"/>
                    <a:pt x="13" y="134"/>
                    <a:pt x="13" y="133"/>
                  </a:cubicBezTo>
                  <a:cubicBezTo>
                    <a:pt x="6" y="133"/>
                    <a:pt x="2" y="130"/>
                    <a:pt x="0" y="126"/>
                  </a:cubicBezTo>
                  <a:cubicBezTo>
                    <a:pt x="11" y="119"/>
                    <a:pt x="29" y="113"/>
                    <a:pt x="40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8" y="120"/>
                    <a:pt x="55" y="116"/>
                    <a:pt x="64" y="116"/>
                  </a:cubicBezTo>
                  <a:cubicBezTo>
                    <a:pt x="70" y="116"/>
                    <a:pt x="71" y="118"/>
                    <a:pt x="76" y="116"/>
                  </a:cubicBezTo>
                  <a:cubicBezTo>
                    <a:pt x="72" y="102"/>
                    <a:pt x="63" y="101"/>
                    <a:pt x="50" y="95"/>
                  </a:cubicBezTo>
                  <a:cubicBezTo>
                    <a:pt x="46" y="94"/>
                    <a:pt x="41" y="80"/>
                    <a:pt x="37" y="78"/>
                  </a:cubicBezTo>
                  <a:cubicBezTo>
                    <a:pt x="31" y="75"/>
                    <a:pt x="13" y="71"/>
                    <a:pt x="13" y="68"/>
                  </a:cubicBezTo>
                  <a:cubicBezTo>
                    <a:pt x="13" y="68"/>
                    <a:pt x="20" y="57"/>
                    <a:pt x="20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57" y="38"/>
                    <a:pt x="77" y="21"/>
                    <a:pt x="101" y="14"/>
                  </a:cubicBezTo>
                  <a:cubicBezTo>
                    <a:pt x="107" y="12"/>
                    <a:pt x="111" y="15"/>
                    <a:pt x="117" y="13"/>
                  </a:cubicBezTo>
                  <a:cubicBezTo>
                    <a:pt x="124" y="10"/>
                    <a:pt x="128" y="0"/>
                    <a:pt x="136" y="0"/>
                  </a:cubicBezTo>
                  <a:cubicBezTo>
                    <a:pt x="142" y="0"/>
                    <a:pt x="144" y="5"/>
                    <a:pt x="150" y="7"/>
                  </a:cubicBezTo>
                  <a:cubicBezTo>
                    <a:pt x="147" y="10"/>
                    <a:pt x="147" y="11"/>
                    <a:pt x="146" y="13"/>
                  </a:cubicBezTo>
                  <a:cubicBezTo>
                    <a:pt x="150" y="14"/>
                    <a:pt x="154" y="11"/>
                    <a:pt x="157" y="7"/>
                  </a:cubicBezTo>
                  <a:cubicBezTo>
                    <a:pt x="162" y="9"/>
                    <a:pt x="163" y="10"/>
                    <a:pt x="167" y="11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94" y="15"/>
                    <a:pt x="196" y="17"/>
                    <a:pt x="202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45" y="29"/>
                    <a:pt x="272" y="31"/>
                    <a:pt x="286" y="31"/>
                  </a:cubicBezTo>
                  <a:cubicBezTo>
                    <a:pt x="294" y="31"/>
                    <a:pt x="299" y="28"/>
                    <a:pt x="307" y="28"/>
                  </a:cubicBezTo>
                  <a:cubicBezTo>
                    <a:pt x="319" y="28"/>
                    <a:pt x="323" y="34"/>
                    <a:pt x="334" y="37"/>
                  </a:cubicBezTo>
                  <a:cubicBezTo>
                    <a:pt x="334" y="36"/>
                    <a:pt x="334" y="36"/>
                    <a:pt x="334" y="36"/>
                  </a:cubicBezTo>
                  <a:lnTo>
                    <a:pt x="334" y="3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2" name="îšļïdé"/>
            <p:cNvSpPr/>
            <p:nvPr/>
          </p:nvSpPr>
          <p:spPr bwMode="auto">
            <a:xfrm>
              <a:off x="2750548" y="2258743"/>
              <a:ext cx="35724" cy="47629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0" y="11"/>
                </a:cxn>
                <a:cxn ang="0">
                  <a:pos x="11" y="2"/>
                </a:cxn>
                <a:cxn ang="0">
                  <a:pos x="22" y="25"/>
                </a:cxn>
                <a:cxn ang="0">
                  <a:pos x="18" y="29"/>
                </a:cxn>
                <a:cxn ang="0">
                  <a:pos x="9" y="20"/>
                </a:cxn>
                <a:cxn ang="0">
                  <a:pos x="9" y="11"/>
                </a:cxn>
              </a:cxnLst>
              <a:rect l="0" t="0" r="r" b="b"/>
              <a:pathLst>
                <a:path w="22" h="29">
                  <a:moveTo>
                    <a:pt x="9" y="11"/>
                  </a:moveTo>
                  <a:cubicBezTo>
                    <a:pt x="2" y="9"/>
                    <a:pt x="5" y="7"/>
                    <a:pt x="0" y="11"/>
                  </a:cubicBezTo>
                  <a:cubicBezTo>
                    <a:pt x="0" y="0"/>
                    <a:pt x="2" y="0"/>
                    <a:pt x="11" y="2"/>
                  </a:cubicBezTo>
                  <a:cubicBezTo>
                    <a:pt x="10" y="14"/>
                    <a:pt x="22" y="15"/>
                    <a:pt x="22" y="25"/>
                  </a:cubicBezTo>
                  <a:cubicBezTo>
                    <a:pt x="22" y="28"/>
                    <a:pt x="20" y="29"/>
                    <a:pt x="18" y="29"/>
                  </a:cubicBezTo>
                  <a:cubicBezTo>
                    <a:pt x="14" y="29"/>
                    <a:pt x="9" y="20"/>
                    <a:pt x="9" y="20"/>
                  </a:cubicBezTo>
                  <a:cubicBezTo>
                    <a:pt x="9" y="16"/>
                    <a:pt x="8" y="13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3" name="ïṩļïďè"/>
            <p:cNvSpPr/>
            <p:nvPr/>
          </p:nvSpPr>
          <p:spPr bwMode="auto">
            <a:xfrm>
              <a:off x="2694977" y="2203175"/>
              <a:ext cx="37709" cy="57553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19" y="18"/>
                </a:cxn>
                <a:cxn ang="0">
                  <a:pos x="19" y="35"/>
                </a:cxn>
                <a:cxn ang="0">
                  <a:pos x="11" y="17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5" y="0"/>
                </a:cxn>
                <a:cxn ang="0">
                  <a:pos x="15" y="18"/>
                </a:cxn>
              </a:cxnLst>
              <a:rect l="0" t="0" r="r" b="b"/>
              <a:pathLst>
                <a:path w="23" h="35">
                  <a:moveTo>
                    <a:pt x="15" y="18"/>
                  </a:moveTo>
                  <a:cubicBezTo>
                    <a:pt x="15" y="19"/>
                    <a:pt x="19" y="19"/>
                    <a:pt x="19" y="18"/>
                  </a:cubicBezTo>
                  <a:cubicBezTo>
                    <a:pt x="19" y="24"/>
                    <a:pt x="23" y="30"/>
                    <a:pt x="19" y="35"/>
                  </a:cubicBezTo>
                  <a:cubicBezTo>
                    <a:pt x="13" y="30"/>
                    <a:pt x="11" y="24"/>
                    <a:pt x="11" y="17"/>
                  </a:cubicBezTo>
                  <a:cubicBezTo>
                    <a:pt x="5" y="16"/>
                    <a:pt x="0" y="11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13" y="0"/>
                    <a:pt x="9" y="3"/>
                    <a:pt x="15" y="0"/>
                  </a:cubicBezTo>
                  <a:cubicBezTo>
                    <a:pt x="15" y="11"/>
                    <a:pt x="13" y="11"/>
                    <a:pt x="15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4" name="í$1iďé"/>
            <p:cNvSpPr/>
            <p:nvPr/>
          </p:nvSpPr>
          <p:spPr bwMode="auto">
            <a:xfrm>
              <a:off x="3050229" y="1651464"/>
              <a:ext cx="385021" cy="202426"/>
            </a:xfrm>
            <a:custGeom>
              <a:avLst/>
              <a:gdLst/>
              <a:ahLst/>
              <a:cxnLst>
                <a:cxn ang="0">
                  <a:pos x="214" y="96"/>
                </a:cxn>
                <a:cxn ang="0">
                  <a:pos x="209" y="100"/>
                </a:cxn>
                <a:cxn ang="0">
                  <a:pos x="215" y="103"/>
                </a:cxn>
                <a:cxn ang="0">
                  <a:pos x="220" y="110"/>
                </a:cxn>
                <a:cxn ang="0">
                  <a:pos x="195" y="118"/>
                </a:cxn>
                <a:cxn ang="0">
                  <a:pos x="158" y="104"/>
                </a:cxn>
                <a:cxn ang="0">
                  <a:pos x="147" y="112"/>
                </a:cxn>
                <a:cxn ang="0">
                  <a:pos x="115" y="121"/>
                </a:cxn>
                <a:cxn ang="0">
                  <a:pos x="75" y="121"/>
                </a:cxn>
                <a:cxn ang="0">
                  <a:pos x="68" y="110"/>
                </a:cxn>
                <a:cxn ang="0">
                  <a:pos x="43" y="108"/>
                </a:cxn>
                <a:cxn ang="0">
                  <a:pos x="23" y="92"/>
                </a:cxn>
                <a:cxn ang="0">
                  <a:pos x="65" y="82"/>
                </a:cxn>
                <a:cxn ang="0">
                  <a:pos x="80" y="81"/>
                </a:cxn>
                <a:cxn ang="0">
                  <a:pos x="69" y="77"/>
                </a:cxn>
                <a:cxn ang="0">
                  <a:pos x="45" y="77"/>
                </a:cxn>
                <a:cxn ang="0">
                  <a:pos x="12" y="69"/>
                </a:cxn>
                <a:cxn ang="0">
                  <a:pos x="29" y="60"/>
                </a:cxn>
                <a:cxn ang="0">
                  <a:pos x="14" y="59"/>
                </a:cxn>
                <a:cxn ang="0">
                  <a:pos x="0" y="51"/>
                </a:cxn>
                <a:cxn ang="0">
                  <a:pos x="56" y="13"/>
                </a:cxn>
                <a:cxn ang="0">
                  <a:pos x="64" y="29"/>
                </a:cxn>
                <a:cxn ang="0">
                  <a:pos x="78" y="21"/>
                </a:cxn>
                <a:cxn ang="0">
                  <a:pos x="98" y="34"/>
                </a:cxn>
                <a:cxn ang="0">
                  <a:pos x="111" y="31"/>
                </a:cxn>
                <a:cxn ang="0">
                  <a:pos x="109" y="23"/>
                </a:cxn>
                <a:cxn ang="0">
                  <a:pos x="118" y="23"/>
                </a:cxn>
                <a:cxn ang="0">
                  <a:pos x="133" y="35"/>
                </a:cxn>
                <a:cxn ang="0">
                  <a:pos x="140" y="51"/>
                </a:cxn>
                <a:cxn ang="0">
                  <a:pos x="146" y="48"/>
                </a:cxn>
                <a:cxn ang="0">
                  <a:pos x="136" y="17"/>
                </a:cxn>
                <a:cxn ang="0">
                  <a:pos x="144" y="12"/>
                </a:cxn>
                <a:cxn ang="0">
                  <a:pos x="156" y="12"/>
                </a:cxn>
                <a:cxn ang="0">
                  <a:pos x="156" y="7"/>
                </a:cxn>
                <a:cxn ang="0">
                  <a:pos x="169" y="0"/>
                </a:cxn>
                <a:cxn ang="0">
                  <a:pos x="184" y="10"/>
                </a:cxn>
                <a:cxn ang="0">
                  <a:pos x="175" y="24"/>
                </a:cxn>
                <a:cxn ang="0">
                  <a:pos x="187" y="62"/>
                </a:cxn>
                <a:cxn ang="0">
                  <a:pos x="232" y="92"/>
                </a:cxn>
                <a:cxn ang="0">
                  <a:pos x="214" y="96"/>
                </a:cxn>
              </a:cxnLst>
              <a:rect l="0" t="0" r="r" b="b"/>
              <a:pathLst>
                <a:path w="232" h="121">
                  <a:moveTo>
                    <a:pt x="214" y="96"/>
                  </a:moveTo>
                  <a:cubicBezTo>
                    <a:pt x="211" y="96"/>
                    <a:pt x="209" y="97"/>
                    <a:pt x="209" y="100"/>
                  </a:cubicBezTo>
                  <a:cubicBezTo>
                    <a:pt x="209" y="103"/>
                    <a:pt x="214" y="103"/>
                    <a:pt x="215" y="103"/>
                  </a:cubicBezTo>
                  <a:cubicBezTo>
                    <a:pt x="216" y="107"/>
                    <a:pt x="218" y="108"/>
                    <a:pt x="220" y="110"/>
                  </a:cubicBezTo>
                  <a:cubicBezTo>
                    <a:pt x="216" y="118"/>
                    <a:pt x="206" y="118"/>
                    <a:pt x="195" y="118"/>
                  </a:cubicBezTo>
                  <a:cubicBezTo>
                    <a:pt x="177" y="118"/>
                    <a:pt x="171" y="104"/>
                    <a:pt x="158" y="104"/>
                  </a:cubicBezTo>
                  <a:cubicBezTo>
                    <a:pt x="150" y="104"/>
                    <a:pt x="154" y="109"/>
                    <a:pt x="147" y="112"/>
                  </a:cubicBezTo>
                  <a:cubicBezTo>
                    <a:pt x="135" y="118"/>
                    <a:pt x="124" y="115"/>
                    <a:pt x="115" y="121"/>
                  </a:cubicBezTo>
                  <a:cubicBezTo>
                    <a:pt x="95" y="121"/>
                    <a:pt x="87" y="121"/>
                    <a:pt x="75" y="121"/>
                  </a:cubicBezTo>
                  <a:cubicBezTo>
                    <a:pt x="68" y="121"/>
                    <a:pt x="73" y="114"/>
                    <a:pt x="68" y="110"/>
                  </a:cubicBezTo>
                  <a:cubicBezTo>
                    <a:pt x="63" y="107"/>
                    <a:pt x="49" y="108"/>
                    <a:pt x="43" y="108"/>
                  </a:cubicBezTo>
                  <a:cubicBezTo>
                    <a:pt x="34" y="108"/>
                    <a:pt x="26" y="98"/>
                    <a:pt x="23" y="92"/>
                  </a:cubicBezTo>
                  <a:cubicBezTo>
                    <a:pt x="33" y="85"/>
                    <a:pt x="47" y="82"/>
                    <a:pt x="65" y="82"/>
                  </a:cubicBezTo>
                  <a:cubicBezTo>
                    <a:pt x="72" y="82"/>
                    <a:pt x="75" y="82"/>
                    <a:pt x="80" y="81"/>
                  </a:cubicBezTo>
                  <a:cubicBezTo>
                    <a:pt x="77" y="80"/>
                    <a:pt x="73" y="77"/>
                    <a:pt x="69" y="77"/>
                  </a:cubicBezTo>
                  <a:cubicBezTo>
                    <a:pt x="60" y="77"/>
                    <a:pt x="50" y="77"/>
                    <a:pt x="45" y="77"/>
                  </a:cubicBezTo>
                  <a:cubicBezTo>
                    <a:pt x="36" y="77"/>
                    <a:pt x="12" y="81"/>
                    <a:pt x="12" y="69"/>
                  </a:cubicBezTo>
                  <a:cubicBezTo>
                    <a:pt x="12" y="59"/>
                    <a:pt x="24" y="63"/>
                    <a:pt x="29" y="60"/>
                  </a:cubicBezTo>
                  <a:cubicBezTo>
                    <a:pt x="22" y="58"/>
                    <a:pt x="19" y="59"/>
                    <a:pt x="14" y="59"/>
                  </a:cubicBezTo>
                  <a:cubicBezTo>
                    <a:pt x="9" y="59"/>
                    <a:pt x="0" y="53"/>
                    <a:pt x="0" y="51"/>
                  </a:cubicBezTo>
                  <a:cubicBezTo>
                    <a:pt x="0" y="29"/>
                    <a:pt x="41" y="13"/>
                    <a:pt x="56" y="13"/>
                  </a:cubicBezTo>
                  <a:cubicBezTo>
                    <a:pt x="63" y="13"/>
                    <a:pt x="62" y="26"/>
                    <a:pt x="64" y="29"/>
                  </a:cubicBezTo>
                  <a:cubicBezTo>
                    <a:pt x="68" y="26"/>
                    <a:pt x="71" y="21"/>
                    <a:pt x="78" y="21"/>
                  </a:cubicBezTo>
                  <a:cubicBezTo>
                    <a:pt x="90" y="21"/>
                    <a:pt x="94" y="26"/>
                    <a:pt x="98" y="34"/>
                  </a:cubicBezTo>
                  <a:cubicBezTo>
                    <a:pt x="102" y="33"/>
                    <a:pt x="106" y="32"/>
                    <a:pt x="111" y="31"/>
                  </a:cubicBezTo>
                  <a:cubicBezTo>
                    <a:pt x="110" y="27"/>
                    <a:pt x="109" y="25"/>
                    <a:pt x="10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4" y="25"/>
                    <a:pt x="131" y="30"/>
                    <a:pt x="133" y="35"/>
                  </a:cubicBezTo>
                  <a:cubicBezTo>
                    <a:pt x="135" y="40"/>
                    <a:pt x="132" y="51"/>
                    <a:pt x="140" y="51"/>
                  </a:cubicBezTo>
                  <a:cubicBezTo>
                    <a:pt x="144" y="51"/>
                    <a:pt x="144" y="50"/>
                    <a:pt x="146" y="48"/>
                  </a:cubicBezTo>
                  <a:cubicBezTo>
                    <a:pt x="142" y="42"/>
                    <a:pt x="136" y="21"/>
                    <a:pt x="136" y="17"/>
                  </a:cubicBezTo>
                  <a:cubicBezTo>
                    <a:pt x="136" y="14"/>
                    <a:pt x="140" y="12"/>
                    <a:pt x="144" y="12"/>
                  </a:cubicBezTo>
                  <a:cubicBezTo>
                    <a:pt x="152" y="12"/>
                    <a:pt x="149" y="15"/>
                    <a:pt x="156" y="12"/>
                  </a:cubicBezTo>
                  <a:cubicBezTo>
                    <a:pt x="156" y="10"/>
                    <a:pt x="156" y="9"/>
                    <a:pt x="156" y="7"/>
                  </a:cubicBezTo>
                  <a:cubicBezTo>
                    <a:pt x="156" y="3"/>
                    <a:pt x="162" y="0"/>
                    <a:pt x="169" y="0"/>
                  </a:cubicBezTo>
                  <a:cubicBezTo>
                    <a:pt x="177" y="0"/>
                    <a:pt x="184" y="3"/>
                    <a:pt x="184" y="10"/>
                  </a:cubicBezTo>
                  <a:cubicBezTo>
                    <a:pt x="184" y="16"/>
                    <a:pt x="175" y="20"/>
                    <a:pt x="175" y="24"/>
                  </a:cubicBezTo>
                  <a:cubicBezTo>
                    <a:pt x="175" y="40"/>
                    <a:pt x="187" y="50"/>
                    <a:pt x="187" y="62"/>
                  </a:cubicBezTo>
                  <a:cubicBezTo>
                    <a:pt x="187" y="76"/>
                    <a:pt x="224" y="85"/>
                    <a:pt x="232" y="92"/>
                  </a:cubicBezTo>
                  <a:cubicBezTo>
                    <a:pt x="224" y="97"/>
                    <a:pt x="222" y="96"/>
                    <a:pt x="214" y="9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5" name="iṧḻïdé"/>
            <p:cNvSpPr/>
            <p:nvPr/>
          </p:nvSpPr>
          <p:spPr bwMode="auto">
            <a:xfrm>
              <a:off x="2907335" y="1619711"/>
              <a:ext cx="216326" cy="142889"/>
            </a:xfrm>
            <a:custGeom>
              <a:avLst/>
              <a:gdLst/>
              <a:ahLst/>
              <a:cxnLst>
                <a:cxn ang="0">
                  <a:pos x="28" y="82"/>
                </a:cxn>
                <a:cxn ang="0">
                  <a:pos x="22" y="73"/>
                </a:cxn>
                <a:cxn ang="0">
                  <a:pos x="0" y="64"/>
                </a:cxn>
                <a:cxn ang="0">
                  <a:pos x="22" y="21"/>
                </a:cxn>
                <a:cxn ang="0">
                  <a:pos x="16" y="5"/>
                </a:cxn>
                <a:cxn ang="0">
                  <a:pos x="42" y="5"/>
                </a:cxn>
                <a:cxn ang="0">
                  <a:pos x="60" y="2"/>
                </a:cxn>
                <a:cxn ang="0">
                  <a:pos x="84" y="11"/>
                </a:cxn>
                <a:cxn ang="0">
                  <a:pos x="99" y="10"/>
                </a:cxn>
                <a:cxn ang="0">
                  <a:pos x="130" y="29"/>
                </a:cxn>
                <a:cxn ang="0">
                  <a:pos x="102" y="38"/>
                </a:cxn>
                <a:cxn ang="0">
                  <a:pos x="69" y="71"/>
                </a:cxn>
                <a:cxn ang="0">
                  <a:pos x="35" y="86"/>
                </a:cxn>
                <a:cxn ang="0">
                  <a:pos x="28" y="82"/>
                </a:cxn>
              </a:cxnLst>
              <a:rect l="0" t="0" r="r" b="b"/>
              <a:pathLst>
                <a:path w="130" h="86">
                  <a:moveTo>
                    <a:pt x="28" y="82"/>
                  </a:moveTo>
                  <a:cubicBezTo>
                    <a:pt x="26" y="82"/>
                    <a:pt x="23" y="75"/>
                    <a:pt x="22" y="73"/>
                  </a:cubicBezTo>
                  <a:cubicBezTo>
                    <a:pt x="18" y="68"/>
                    <a:pt x="0" y="69"/>
                    <a:pt x="0" y="64"/>
                  </a:cubicBezTo>
                  <a:cubicBezTo>
                    <a:pt x="0" y="49"/>
                    <a:pt x="22" y="37"/>
                    <a:pt x="22" y="21"/>
                  </a:cubicBezTo>
                  <a:cubicBezTo>
                    <a:pt x="22" y="17"/>
                    <a:pt x="16" y="10"/>
                    <a:pt x="16" y="5"/>
                  </a:cubicBezTo>
                  <a:cubicBezTo>
                    <a:pt x="27" y="1"/>
                    <a:pt x="32" y="5"/>
                    <a:pt x="42" y="5"/>
                  </a:cubicBezTo>
                  <a:cubicBezTo>
                    <a:pt x="48" y="5"/>
                    <a:pt x="52" y="0"/>
                    <a:pt x="60" y="2"/>
                  </a:cubicBezTo>
                  <a:cubicBezTo>
                    <a:pt x="70" y="5"/>
                    <a:pt x="74" y="10"/>
                    <a:pt x="84" y="11"/>
                  </a:cubicBezTo>
                  <a:cubicBezTo>
                    <a:pt x="88" y="15"/>
                    <a:pt x="93" y="10"/>
                    <a:pt x="99" y="10"/>
                  </a:cubicBezTo>
                  <a:cubicBezTo>
                    <a:pt x="108" y="10"/>
                    <a:pt x="130" y="19"/>
                    <a:pt x="130" y="29"/>
                  </a:cubicBezTo>
                  <a:cubicBezTo>
                    <a:pt x="130" y="34"/>
                    <a:pt x="106" y="37"/>
                    <a:pt x="102" y="38"/>
                  </a:cubicBezTo>
                  <a:cubicBezTo>
                    <a:pt x="88" y="43"/>
                    <a:pt x="69" y="61"/>
                    <a:pt x="69" y="71"/>
                  </a:cubicBezTo>
                  <a:cubicBezTo>
                    <a:pt x="69" y="75"/>
                    <a:pt x="38" y="86"/>
                    <a:pt x="35" y="86"/>
                  </a:cubicBezTo>
                  <a:cubicBezTo>
                    <a:pt x="32" y="86"/>
                    <a:pt x="30" y="82"/>
                    <a:pt x="28" y="8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6" name="íślíḑé"/>
            <p:cNvSpPr/>
            <p:nvPr/>
          </p:nvSpPr>
          <p:spPr bwMode="auto">
            <a:xfrm>
              <a:off x="3079998" y="1518497"/>
              <a:ext cx="256019" cy="109152"/>
            </a:xfrm>
            <a:custGeom>
              <a:avLst/>
              <a:gdLst/>
              <a:ahLst/>
              <a:cxnLst>
                <a:cxn ang="0">
                  <a:pos x="53" y="65"/>
                </a:cxn>
                <a:cxn ang="0">
                  <a:pos x="41" y="59"/>
                </a:cxn>
                <a:cxn ang="0">
                  <a:pos x="53" y="53"/>
                </a:cxn>
                <a:cxn ang="0">
                  <a:pos x="46" y="43"/>
                </a:cxn>
                <a:cxn ang="0">
                  <a:pos x="41" y="49"/>
                </a:cxn>
                <a:cxn ang="0">
                  <a:pos x="22" y="52"/>
                </a:cxn>
                <a:cxn ang="0">
                  <a:pos x="7" y="49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11" y="31"/>
                </a:cxn>
                <a:cxn ang="0">
                  <a:pos x="31" y="36"/>
                </a:cxn>
                <a:cxn ang="0">
                  <a:pos x="11" y="30"/>
                </a:cxn>
                <a:cxn ang="0">
                  <a:pos x="11" y="23"/>
                </a:cxn>
                <a:cxn ang="0">
                  <a:pos x="19" y="23"/>
                </a:cxn>
                <a:cxn ang="0">
                  <a:pos x="38" y="26"/>
                </a:cxn>
                <a:cxn ang="0">
                  <a:pos x="16" y="22"/>
                </a:cxn>
                <a:cxn ang="0">
                  <a:pos x="25" y="17"/>
                </a:cxn>
                <a:cxn ang="0">
                  <a:pos x="36" y="18"/>
                </a:cxn>
                <a:cxn ang="0">
                  <a:pos x="23" y="12"/>
                </a:cxn>
                <a:cxn ang="0">
                  <a:pos x="38" y="12"/>
                </a:cxn>
                <a:cxn ang="0">
                  <a:pos x="45" y="19"/>
                </a:cxn>
                <a:cxn ang="0">
                  <a:pos x="55" y="19"/>
                </a:cxn>
                <a:cxn ang="0">
                  <a:pos x="97" y="36"/>
                </a:cxn>
                <a:cxn ang="0">
                  <a:pos x="107" y="30"/>
                </a:cxn>
                <a:cxn ang="0">
                  <a:pos x="98" y="29"/>
                </a:cxn>
                <a:cxn ang="0">
                  <a:pos x="102" y="27"/>
                </a:cxn>
                <a:cxn ang="0">
                  <a:pos x="102" y="21"/>
                </a:cxn>
                <a:cxn ang="0">
                  <a:pos x="91" y="15"/>
                </a:cxn>
                <a:cxn ang="0">
                  <a:pos x="107" y="0"/>
                </a:cxn>
                <a:cxn ang="0">
                  <a:pos x="116" y="4"/>
                </a:cxn>
                <a:cxn ang="0">
                  <a:pos x="116" y="9"/>
                </a:cxn>
                <a:cxn ang="0">
                  <a:pos x="132" y="26"/>
                </a:cxn>
                <a:cxn ang="0">
                  <a:pos x="144" y="20"/>
                </a:cxn>
                <a:cxn ang="0">
                  <a:pos x="154" y="31"/>
                </a:cxn>
                <a:cxn ang="0">
                  <a:pos x="140" y="52"/>
                </a:cxn>
                <a:cxn ang="0">
                  <a:pos x="111" y="51"/>
                </a:cxn>
                <a:cxn ang="0">
                  <a:pos x="82" y="59"/>
                </a:cxn>
                <a:cxn ang="0">
                  <a:pos x="53" y="65"/>
                </a:cxn>
              </a:cxnLst>
              <a:rect l="0" t="0" r="r" b="b"/>
              <a:pathLst>
                <a:path w="154" h="65">
                  <a:moveTo>
                    <a:pt x="53" y="65"/>
                  </a:moveTo>
                  <a:cubicBezTo>
                    <a:pt x="48" y="65"/>
                    <a:pt x="41" y="61"/>
                    <a:pt x="41" y="59"/>
                  </a:cubicBezTo>
                  <a:cubicBezTo>
                    <a:pt x="41" y="52"/>
                    <a:pt x="47" y="53"/>
                    <a:pt x="53" y="53"/>
                  </a:cubicBezTo>
                  <a:cubicBezTo>
                    <a:pt x="50" y="50"/>
                    <a:pt x="46" y="48"/>
                    <a:pt x="46" y="43"/>
                  </a:cubicBezTo>
                  <a:cubicBezTo>
                    <a:pt x="43" y="44"/>
                    <a:pt x="41" y="46"/>
                    <a:pt x="41" y="49"/>
                  </a:cubicBezTo>
                  <a:cubicBezTo>
                    <a:pt x="33" y="50"/>
                    <a:pt x="27" y="52"/>
                    <a:pt x="22" y="52"/>
                  </a:cubicBezTo>
                  <a:cubicBezTo>
                    <a:pt x="16" y="52"/>
                    <a:pt x="10" y="49"/>
                    <a:pt x="7" y="49"/>
                  </a:cubicBezTo>
                  <a:cubicBezTo>
                    <a:pt x="3" y="49"/>
                    <a:pt x="0" y="46"/>
                    <a:pt x="0" y="42"/>
                  </a:cubicBezTo>
                  <a:cubicBezTo>
                    <a:pt x="0" y="38"/>
                    <a:pt x="2" y="39"/>
                    <a:pt x="0" y="36"/>
                  </a:cubicBezTo>
                  <a:cubicBezTo>
                    <a:pt x="5" y="35"/>
                    <a:pt x="7" y="31"/>
                    <a:pt x="11" y="31"/>
                  </a:cubicBezTo>
                  <a:cubicBezTo>
                    <a:pt x="20" y="31"/>
                    <a:pt x="24" y="35"/>
                    <a:pt x="31" y="36"/>
                  </a:cubicBezTo>
                  <a:cubicBezTo>
                    <a:pt x="24" y="35"/>
                    <a:pt x="17" y="32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5" y="23"/>
                    <a:pt x="19" y="23"/>
                    <a:pt x="19" y="23"/>
                  </a:cubicBezTo>
                  <a:cubicBezTo>
                    <a:pt x="20" y="23"/>
                    <a:pt x="34" y="26"/>
                    <a:pt x="38" y="26"/>
                  </a:cubicBezTo>
                  <a:cubicBezTo>
                    <a:pt x="30" y="25"/>
                    <a:pt x="23" y="26"/>
                    <a:pt x="16" y="22"/>
                  </a:cubicBezTo>
                  <a:cubicBezTo>
                    <a:pt x="18" y="19"/>
                    <a:pt x="22" y="17"/>
                    <a:pt x="25" y="17"/>
                  </a:cubicBezTo>
                  <a:cubicBezTo>
                    <a:pt x="31" y="17"/>
                    <a:pt x="32" y="19"/>
                    <a:pt x="36" y="18"/>
                  </a:cubicBezTo>
                  <a:cubicBezTo>
                    <a:pt x="31" y="19"/>
                    <a:pt x="23" y="18"/>
                    <a:pt x="23" y="12"/>
                  </a:cubicBezTo>
                  <a:cubicBezTo>
                    <a:pt x="31" y="11"/>
                    <a:pt x="34" y="12"/>
                    <a:pt x="38" y="12"/>
                  </a:cubicBezTo>
                  <a:cubicBezTo>
                    <a:pt x="39" y="12"/>
                    <a:pt x="45" y="14"/>
                    <a:pt x="45" y="19"/>
                  </a:cubicBezTo>
                  <a:cubicBezTo>
                    <a:pt x="50" y="19"/>
                    <a:pt x="54" y="19"/>
                    <a:pt x="55" y="19"/>
                  </a:cubicBezTo>
                  <a:cubicBezTo>
                    <a:pt x="68" y="19"/>
                    <a:pt x="78" y="36"/>
                    <a:pt x="97" y="36"/>
                  </a:cubicBezTo>
                  <a:cubicBezTo>
                    <a:pt x="103" y="36"/>
                    <a:pt x="105" y="34"/>
                    <a:pt x="107" y="30"/>
                  </a:cubicBezTo>
                  <a:cubicBezTo>
                    <a:pt x="102" y="30"/>
                    <a:pt x="100" y="30"/>
                    <a:pt x="98" y="29"/>
                  </a:cubicBezTo>
                  <a:cubicBezTo>
                    <a:pt x="98" y="28"/>
                    <a:pt x="101" y="27"/>
                    <a:pt x="102" y="27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9" y="21"/>
                    <a:pt x="91" y="19"/>
                    <a:pt x="91" y="15"/>
                  </a:cubicBezTo>
                  <a:cubicBezTo>
                    <a:pt x="91" y="7"/>
                    <a:pt x="103" y="4"/>
                    <a:pt x="107" y="0"/>
                  </a:cubicBezTo>
                  <a:cubicBezTo>
                    <a:pt x="110" y="2"/>
                    <a:pt x="113" y="4"/>
                    <a:pt x="116" y="4"/>
                  </a:cubicBezTo>
                  <a:cubicBezTo>
                    <a:pt x="115" y="7"/>
                    <a:pt x="116" y="8"/>
                    <a:pt x="116" y="9"/>
                  </a:cubicBezTo>
                  <a:cubicBezTo>
                    <a:pt x="116" y="16"/>
                    <a:pt x="124" y="26"/>
                    <a:pt x="132" y="26"/>
                  </a:cubicBezTo>
                  <a:cubicBezTo>
                    <a:pt x="136" y="26"/>
                    <a:pt x="139" y="20"/>
                    <a:pt x="144" y="20"/>
                  </a:cubicBezTo>
                  <a:cubicBezTo>
                    <a:pt x="150" y="20"/>
                    <a:pt x="154" y="26"/>
                    <a:pt x="154" y="31"/>
                  </a:cubicBezTo>
                  <a:cubicBezTo>
                    <a:pt x="154" y="37"/>
                    <a:pt x="144" y="51"/>
                    <a:pt x="140" y="52"/>
                  </a:cubicBezTo>
                  <a:cubicBezTo>
                    <a:pt x="137" y="53"/>
                    <a:pt x="111" y="50"/>
                    <a:pt x="111" y="51"/>
                  </a:cubicBezTo>
                  <a:cubicBezTo>
                    <a:pt x="111" y="52"/>
                    <a:pt x="83" y="58"/>
                    <a:pt x="82" y="59"/>
                  </a:cubicBezTo>
                  <a:cubicBezTo>
                    <a:pt x="73" y="62"/>
                    <a:pt x="64" y="65"/>
                    <a:pt x="53" y="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7" name="ïš1iďé"/>
            <p:cNvSpPr/>
            <p:nvPr/>
          </p:nvSpPr>
          <p:spPr bwMode="auto">
            <a:xfrm>
              <a:off x="3042291" y="1558188"/>
              <a:ext cx="35724" cy="25800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0" y="11"/>
                </a:cxn>
                <a:cxn ang="0">
                  <a:pos x="21" y="0"/>
                </a:cxn>
                <a:cxn ang="0">
                  <a:pos x="8" y="16"/>
                </a:cxn>
              </a:cxnLst>
              <a:rect l="0" t="0" r="r" b="b"/>
              <a:pathLst>
                <a:path w="21" h="16">
                  <a:moveTo>
                    <a:pt x="8" y="16"/>
                  </a:moveTo>
                  <a:cubicBezTo>
                    <a:pt x="4" y="16"/>
                    <a:pt x="0" y="14"/>
                    <a:pt x="0" y="11"/>
                  </a:cubicBezTo>
                  <a:cubicBezTo>
                    <a:pt x="0" y="3"/>
                    <a:pt x="16" y="0"/>
                    <a:pt x="21" y="0"/>
                  </a:cubicBezTo>
                  <a:cubicBezTo>
                    <a:pt x="20" y="7"/>
                    <a:pt x="13" y="16"/>
                    <a:pt x="8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8" name="îṧľíḋé"/>
            <p:cNvSpPr/>
            <p:nvPr/>
          </p:nvSpPr>
          <p:spPr bwMode="auto">
            <a:xfrm>
              <a:off x="3135568" y="1520482"/>
              <a:ext cx="27785" cy="9924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6"/>
                </a:cxn>
                <a:cxn ang="0">
                  <a:pos x="6" y="6"/>
                </a:cxn>
              </a:cxnLst>
              <a:rect l="0" t="0" r="r" b="b"/>
              <a:pathLst>
                <a:path w="16" h="6">
                  <a:moveTo>
                    <a:pt x="6" y="6"/>
                  </a:moveTo>
                  <a:cubicBezTo>
                    <a:pt x="4" y="6"/>
                    <a:pt x="0" y="4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6"/>
                    <a:pt x="6" y="6"/>
                    <a:pt x="6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9" name="ïśḻiďê"/>
            <p:cNvSpPr/>
            <p:nvPr/>
          </p:nvSpPr>
          <p:spPr bwMode="auto">
            <a:xfrm>
              <a:off x="2968858" y="1486744"/>
              <a:ext cx="146864" cy="81368"/>
            </a:xfrm>
            <a:custGeom>
              <a:avLst/>
              <a:gdLst/>
              <a:ahLst/>
              <a:cxnLst>
                <a:cxn ang="0">
                  <a:pos x="88" y="8"/>
                </a:cxn>
                <a:cxn ang="0">
                  <a:pos x="82" y="15"/>
                </a:cxn>
                <a:cxn ang="0">
                  <a:pos x="86" y="24"/>
                </a:cxn>
                <a:cxn ang="0">
                  <a:pos x="67" y="38"/>
                </a:cxn>
                <a:cxn ang="0">
                  <a:pos x="56" y="26"/>
                </a:cxn>
                <a:cxn ang="0">
                  <a:pos x="41" y="39"/>
                </a:cxn>
                <a:cxn ang="0">
                  <a:pos x="32" y="49"/>
                </a:cxn>
                <a:cxn ang="0">
                  <a:pos x="24" y="42"/>
                </a:cxn>
                <a:cxn ang="0">
                  <a:pos x="12" y="42"/>
                </a:cxn>
                <a:cxn ang="0">
                  <a:pos x="4" y="46"/>
                </a:cxn>
                <a:cxn ang="0">
                  <a:pos x="0" y="39"/>
                </a:cxn>
                <a:cxn ang="0">
                  <a:pos x="10" y="31"/>
                </a:cxn>
                <a:cxn ang="0">
                  <a:pos x="31" y="23"/>
                </a:cxn>
                <a:cxn ang="0">
                  <a:pos x="54" y="6"/>
                </a:cxn>
                <a:cxn ang="0">
                  <a:pos x="62" y="7"/>
                </a:cxn>
                <a:cxn ang="0">
                  <a:pos x="88" y="8"/>
                </a:cxn>
              </a:cxnLst>
              <a:rect l="0" t="0" r="r" b="b"/>
              <a:pathLst>
                <a:path w="88" h="49">
                  <a:moveTo>
                    <a:pt x="88" y="8"/>
                  </a:moveTo>
                  <a:cubicBezTo>
                    <a:pt x="88" y="11"/>
                    <a:pt x="86" y="14"/>
                    <a:pt x="82" y="15"/>
                  </a:cubicBezTo>
                  <a:cubicBezTo>
                    <a:pt x="83" y="19"/>
                    <a:pt x="86" y="20"/>
                    <a:pt x="86" y="24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0" y="38"/>
                    <a:pt x="60" y="28"/>
                    <a:pt x="56" y="26"/>
                  </a:cubicBezTo>
                  <a:cubicBezTo>
                    <a:pt x="55" y="33"/>
                    <a:pt x="48" y="40"/>
                    <a:pt x="41" y="39"/>
                  </a:cubicBezTo>
                  <a:cubicBezTo>
                    <a:pt x="40" y="44"/>
                    <a:pt x="37" y="49"/>
                    <a:pt x="32" y="49"/>
                  </a:cubicBezTo>
                  <a:cubicBezTo>
                    <a:pt x="28" y="49"/>
                    <a:pt x="25" y="44"/>
                    <a:pt x="24" y="42"/>
                  </a:cubicBezTo>
                  <a:cubicBezTo>
                    <a:pt x="19" y="45"/>
                    <a:pt x="16" y="42"/>
                    <a:pt x="12" y="42"/>
                  </a:cubicBezTo>
                  <a:cubicBezTo>
                    <a:pt x="9" y="42"/>
                    <a:pt x="8" y="45"/>
                    <a:pt x="4" y="46"/>
                  </a:cubicBezTo>
                  <a:cubicBezTo>
                    <a:pt x="4" y="43"/>
                    <a:pt x="0" y="41"/>
                    <a:pt x="0" y="39"/>
                  </a:cubicBezTo>
                  <a:cubicBezTo>
                    <a:pt x="0" y="38"/>
                    <a:pt x="8" y="32"/>
                    <a:pt x="10" y="31"/>
                  </a:cubicBezTo>
                  <a:cubicBezTo>
                    <a:pt x="17" y="28"/>
                    <a:pt x="23" y="27"/>
                    <a:pt x="31" y="23"/>
                  </a:cubicBezTo>
                  <a:cubicBezTo>
                    <a:pt x="39" y="18"/>
                    <a:pt x="41" y="6"/>
                    <a:pt x="54" y="6"/>
                  </a:cubicBezTo>
                  <a:cubicBezTo>
                    <a:pt x="57" y="6"/>
                    <a:pt x="58" y="7"/>
                    <a:pt x="62" y="7"/>
                  </a:cubicBezTo>
                  <a:cubicBezTo>
                    <a:pt x="62" y="7"/>
                    <a:pt x="88" y="0"/>
                    <a:pt x="8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0" name="ïṥļíḑê"/>
            <p:cNvSpPr/>
            <p:nvPr/>
          </p:nvSpPr>
          <p:spPr bwMode="auto">
            <a:xfrm>
              <a:off x="3165339" y="1435145"/>
              <a:ext cx="83355" cy="25800"/>
            </a:xfrm>
            <a:custGeom>
              <a:avLst/>
              <a:gdLst/>
              <a:ahLst/>
              <a:cxnLst>
                <a:cxn ang="0">
                  <a:pos x="20" y="15"/>
                </a:cxn>
                <a:cxn ang="0">
                  <a:pos x="9" y="12"/>
                </a:cxn>
                <a:cxn ang="0">
                  <a:pos x="0" y="15"/>
                </a:cxn>
                <a:cxn ang="0">
                  <a:pos x="32" y="0"/>
                </a:cxn>
                <a:cxn ang="0">
                  <a:pos x="50" y="11"/>
                </a:cxn>
                <a:cxn ang="0">
                  <a:pos x="39" y="15"/>
                </a:cxn>
                <a:cxn ang="0">
                  <a:pos x="20" y="15"/>
                </a:cxn>
              </a:cxnLst>
              <a:rect l="0" t="0" r="r" b="b"/>
              <a:pathLst>
                <a:path w="50" h="15">
                  <a:moveTo>
                    <a:pt x="20" y="15"/>
                  </a:moveTo>
                  <a:cubicBezTo>
                    <a:pt x="14" y="15"/>
                    <a:pt x="13" y="12"/>
                    <a:pt x="9" y="12"/>
                  </a:cubicBezTo>
                  <a:cubicBezTo>
                    <a:pt x="5" y="12"/>
                    <a:pt x="3" y="15"/>
                    <a:pt x="0" y="15"/>
                  </a:cubicBezTo>
                  <a:cubicBezTo>
                    <a:pt x="0" y="9"/>
                    <a:pt x="26" y="0"/>
                    <a:pt x="32" y="0"/>
                  </a:cubicBezTo>
                  <a:cubicBezTo>
                    <a:pt x="41" y="0"/>
                    <a:pt x="49" y="5"/>
                    <a:pt x="50" y="11"/>
                  </a:cubicBezTo>
                  <a:cubicBezTo>
                    <a:pt x="47" y="12"/>
                    <a:pt x="44" y="15"/>
                    <a:pt x="39" y="15"/>
                  </a:cubicBezTo>
                  <a:cubicBezTo>
                    <a:pt x="27" y="15"/>
                    <a:pt x="29" y="15"/>
                    <a:pt x="20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1" name="ïŝḷïḍê"/>
            <p:cNvSpPr/>
            <p:nvPr/>
          </p:nvSpPr>
          <p:spPr bwMode="auto">
            <a:xfrm>
              <a:off x="3167322" y="1464914"/>
              <a:ext cx="73432" cy="37708"/>
            </a:xfrm>
            <a:custGeom>
              <a:avLst/>
              <a:gdLst/>
              <a:ahLst/>
              <a:cxnLst>
                <a:cxn ang="0">
                  <a:pos x="38" y="10"/>
                </a:cxn>
                <a:cxn ang="0">
                  <a:pos x="14" y="23"/>
                </a:cxn>
                <a:cxn ang="0">
                  <a:pos x="0" y="11"/>
                </a:cxn>
                <a:cxn ang="0">
                  <a:pos x="36" y="0"/>
                </a:cxn>
                <a:cxn ang="0">
                  <a:pos x="44" y="5"/>
                </a:cxn>
                <a:cxn ang="0">
                  <a:pos x="25" y="10"/>
                </a:cxn>
                <a:cxn ang="0">
                  <a:pos x="38" y="10"/>
                </a:cxn>
              </a:cxnLst>
              <a:rect l="0" t="0" r="r" b="b"/>
              <a:pathLst>
                <a:path w="44" h="23">
                  <a:moveTo>
                    <a:pt x="38" y="10"/>
                  </a:moveTo>
                  <a:cubicBezTo>
                    <a:pt x="38" y="19"/>
                    <a:pt x="24" y="23"/>
                    <a:pt x="14" y="23"/>
                  </a:cubicBezTo>
                  <a:cubicBezTo>
                    <a:pt x="8" y="23"/>
                    <a:pt x="0" y="15"/>
                    <a:pt x="0" y="11"/>
                  </a:cubicBezTo>
                  <a:cubicBezTo>
                    <a:pt x="0" y="1"/>
                    <a:pt x="27" y="0"/>
                    <a:pt x="36" y="0"/>
                  </a:cubicBezTo>
                  <a:cubicBezTo>
                    <a:pt x="41" y="0"/>
                    <a:pt x="43" y="3"/>
                    <a:pt x="44" y="5"/>
                  </a:cubicBezTo>
                  <a:cubicBezTo>
                    <a:pt x="39" y="9"/>
                    <a:pt x="32" y="10"/>
                    <a:pt x="25" y="10"/>
                  </a:cubicBezTo>
                  <a:lnTo>
                    <a:pt x="38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2" name="íṩḷïďe"/>
            <p:cNvSpPr/>
            <p:nvPr/>
          </p:nvSpPr>
          <p:spPr bwMode="auto">
            <a:xfrm>
              <a:off x="3131599" y="1458960"/>
              <a:ext cx="25801" cy="27784"/>
            </a:xfrm>
            <a:custGeom>
              <a:avLst/>
              <a:gdLst/>
              <a:ahLst/>
              <a:cxnLst>
                <a:cxn ang="0">
                  <a:pos x="15" y="12"/>
                </a:cxn>
                <a:cxn ang="0">
                  <a:pos x="9" y="17"/>
                </a:cxn>
                <a:cxn ang="0">
                  <a:pos x="0" y="11"/>
                </a:cxn>
                <a:cxn ang="0">
                  <a:pos x="15" y="12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3" y="15"/>
                    <a:pt x="12" y="17"/>
                    <a:pt x="9" y="17"/>
                  </a:cubicBezTo>
                  <a:cubicBezTo>
                    <a:pt x="5" y="17"/>
                    <a:pt x="0" y="13"/>
                    <a:pt x="0" y="11"/>
                  </a:cubicBezTo>
                  <a:cubicBezTo>
                    <a:pt x="0" y="0"/>
                    <a:pt x="12" y="11"/>
                    <a:pt x="1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3" name="íslíḋe"/>
            <p:cNvSpPr/>
            <p:nvPr/>
          </p:nvSpPr>
          <p:spPr bwMode="auto">
            <a:xfrm>
              <a:off x="3403496" y="1651464"/>
              <a:ext cx="125033" cy="101214"/>
            </a:xfrm>
            <a:custGeom>
              <a:avLst/>
              <a:gdLst/>
              <a:ahLst/>
              <a:cxnLst>
                <a:cxn ang="0">
                  <a:pos x="66" y="23"/>
                </a:cxn>
                <a:cxn ang="0">
                  <a:pos x="65" y="30"/>
                </a:cxn>
                <a:cxn ang="0">
                  <a:pos x="75" y="32"/>
                </a:cxn>
                <a:cxn ang="0">
                  <a:pos x="57" y="55"/>
                </a:cxn>
                <a:cxn ang="0">
                  <a:pos x="49" y="61"/>
                </a:cxn>
                <a:cxn ang="0">
                  <a:pos x="39" y="54"/>
                </a:cxn>
                <a:cxn ang="0">
                  <a:pos x="0" y="30"/>
                </a:cxn>
                <a:cxn ang="0">
                  <a:pos x="0" y="23"/>
                </a:cxn>
                <a:cxn ang="0">
                  <a:pos x="20" y="28"/>
                </a:cxn>
                <a:cxn ang="0">
                  <a:pos x="27" y="28"/>
                </a:cxn>
                <a:cxn ang="0">
                  <a:pos x="27" y="16"/>
                </a:cxn>
                <a:cxn ang="0">
                  <a:pos x="12" y="11"/>
                </a:cxn>
                <a:cxn ang="0">
                  <a:pos x="16" y="7"/>
                </a:cxn>
                <a:cxn ang="0">
                  <a:pos x="42" y="2"/>
                </a:cxn>
                <a:cxn ang="0">
                  <a:pos x="60" y="2"/>
                </a:cxn>
                <a:cxn ang="0">
                  <a:pos x="64" y="6"/>
                </a:cxn>
                <a:cxn ang="0">
                  <a:pos x="50" y="22"/>
                </a:cxn>
                <a:cxn ang="0">
                  <a:pos x="66" y="23"/>
                </a:cxn>
              </a:cxnLst>
              <a:rect l="0" t="0" r="r" b="b"/>
              <a:pathLst>
                <a:path w="75" h="61">
                  <a:moveTo>
                    <a:pt x="66" y="23"/>
                  </a:moveTo>
                  <a:cubicBezTo>
                    <a:pt x="66" y="29"/>
                    <a:pt x="65" y="25"/>
                    <a:pt x="65" y="30"/>
                  </a:cubicBezTo>
                  <a:cubicBezTo>
                    <a:pt x="67" y="30"/>
                    <a:pt x="72" y="31"/>
                    <a:pt x="75" y="32"/>
                  </a:cubicBezTo>
                  <a:cubicBezTo>
                    <a:pt x="73" y="56"/>
                    <a:pt x="72" y="49"/>
                    <a:pt x="57" y="55"/>
                  </a:cubicBezTo>
                  <a:cubicBezTo>
                    <a:pt x="53" y="56"/>
                    <a:pt x="53" y="61"/>
                    <a:pt x="49" y="61"/>
                  </a:cubicBezTo>
                  <a:cubicBezTo>
                    <a:pt x="42" y="61"/>
                    <a:pt x="42" y="56"/>
                    <a:pt x="39" y="54"/>
                  </a:cubicBezTo>
                  <a:cubicBezTo>
                    <a:pt x="27" y="41"/>
                    <a:pt x="13" y="43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" y="23"/>
                    <a:pt x="12" y="28"/>
                    <a:pt x="20" y="28"/>
                  </a:cubicBezTo>
                  <a:cubicBezTo>
                    <a:pt x="24" y="28"/>
                    <a:pt x="23" y="28"/>
                    <a:pt x="27" y="28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1" y="15"/>
                    <a:pt x="12" y="16"/>
                    <a:pt x="12" y="11"/>
                  </a:cubicBezTo>
                  <a:cubicBezTo>
                    <a:pt x="12" y="9"/>
                    <a:pt x="15" y="8"/>
                    <a:pt x="16" y="7"/>
                  </a:cubicBezTo>
                  <a:cubicBezTo>
                    <a:pt x="23" y="0"/>
                    <a:pt x="32" y="2"/>
                    <a:pt x="42" y="2"/>
                  </a:cubicBezTo>
                  <a:cubicBezTo>
                    <a:pt x="50" y="2"/>
                    <a:pt x="60" y="2"/>
                    <a:pt x="60" y="2"/>
                  </a:cubicBezTo>
                  <a:cubicBezTo>
                    <a:pt x="61" y="2"/>
                    <a:pt x="64" y="4"/>
                    <a:pt x="64" y="6"/>
                  </a:cubicBezTo>
                  <a:cubicBezTo>
                    <a:pt x="64" y="15"/>
                    <a:pt x="53" y="18"/>
                    <a:pt x="50" y="22"/>
                  </a:cubicBezTo>
                  <a:cubicBezTo>
                    <a:pt x="53" y="22"/>
                    <a:pt x="66" y="18"/>
                    <a:pt x="66" y="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4" name="iṧļíḓê"/>
            <p:cNvSpPr/>
            <p:nvPr/>
          </p:nvSpPr>
          <p:spPr bwMode="auto">
            <a:xfrm>
              <a:off x="3359833" y="1528420"/>
              <a:ext cx="138925" cy="75413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38" y="20"/>
                </a:cxn>
                <a:cxn ang="0">
                  <a:pos x="29" y="13"/>
                </a:cxn>
                <a:cxn ang="0">
                  <a:pos x="29" y="8"/>
                </a:cxn>
                <a:cxn ang="0">
                  <a:pos x="54" y="17"/>
                </a:cxn>
                <a:cxn ang="0">
                  <a:pos x="54" y="8"/>
                </a:cxn>
                <a:cxn ang="0">
                  <a:pos x="38" y="1"/>
                </a:cxn>
                <a:cxn ang="0">
                  <a:pos x="46" y="1"/>
                </a:cxn>
                <a:cxn ang="0">
                  <a:pos x="66" y="5"/>
                </a:cxn>
                <a:cxn ang="0">
                  <a:pos x="75" y="2"/>
                </a:cxn>
                <a:cxn ang="0">
                  <a:pos x="84" y="13"/>
                </a:cxn>
                <a:cxn ang="0">
                  <a:pos x="80" y="41"/>
                </a:cxn>
                <a:cxn ang="0">
                  <a:pos x="62" y="43"/>
                </a:cxn>
                <a:cxn ang="0">
                  <a:pos x="48" y="41"/>
                </a:cxn>
                <a:cxn ang="0">
                  <a:pos x="51" y="36"/>
                </a:cxn>
                <a:cxn ang="0">
                  <a:pos x="51" y="32"/>
                </a:cxn>
                <a:cxn ang="0">
                  <a:pos x="62" y="25"/>
                </a:cxn>
                <a:cxn ang="0">
                  <a:pos x="57" y="24"/>
                </a:cxn>
                <a:cxn ang="0">
                  <a:pos x="25" y="28"/>
                </a:cxn>
                <a:cxn ang="0">
                  <a:pos x="20" y="23"/>
                </a:cxn>
                <a:cxn ang="0">
                  <a:pos x="13" y="23"/>
                </a:cxn>
                <a:cxn ang="0">
                  <a:pos x="12" y="19"/>
                </a:cxn>
                <a:cxn ang="0">
                  <a:pos x="1" y="14"/>
                </a:cxn>
                <a:cxn ang="0">
                  <a:pos x="1" y="6"/>
                </a:cxn>
                <a:cxn ang="0">
                  <a:pos x="4" y="11"/>
                </a:cxn>
              </a:cxnLst>
              <a:rect l="0" t="0" r="r" b="b"/>
              <a:pathLst>
                <a:path w="84" h="45">
                  <a:moveTo>
                    <a:pt x="4" y="11"/>
                  </a:moveTo>
                  <a:cubicBezTo>
                    <a:pt x="2" y="9"/>
                    <a:pt x="0" y="6"/>
                    <a:pt x="0" y="2"/>
                  </a:cubicBezTo>
                  <a:cubicBezTo>
                    <a:pt x="1" y="2"/>
                    <a:pt x="3" y="2"/>
                    <a:pt x="5" y="2"/>
                  </a:cubicBezTo>
                  <a:cubicBezTo>
                    <a:pt x="18" y="2"/>
                    <a:pt x="24" y="24"/>
                    <a:pt x="38" y="20"/>
                  </a:cubicBezTo>
                  <a:cubicBezTo>
                    <a:pt x="35" y="18"/>
                    <a:pt x="31" y="15"/>
                    <a:pt x="29" y="13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9" y="8"/>
                    <a:pt x="43" y="17"/>
                    <a:pt x="54" y="17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46" y="8"/>
                    <a:pt x="40" y="8"/>
                    <a:pt x="38" y="1"/>
                  </a:cubicBezTo>
                  <a:cubicBezTo>
                    <a:pt x="41" y="0"/>
                    <a:pt x="43" y="1"/>
                    <a:pt x="46" y="1"/>
                  </a:cubicBezTo>
                  <a:cubicBezTo>
                    <a:pt x="53" y="1"/>
                    <a:pt x="58" y="5"/>
                    <a:pt x="66" y="5"/>
                  </a:cubicBezTo>
                  <a:cubicBezTo>
                    <a:pt x="69" y="5"/>
                    <a:pt x="71" y="2"/>
                    <a:pt x="75" y="2"/>
                  </a:cubicBezTo>
                  <a:cubicBezTo>
                    <a:pt x="83" y="2"/>
                    <a:pt x="84" y="6"/>
                    <a:pt x="84" y="13"/>
                  </a:cubicBezTo>
                  <a:cubicBezTo>
                    <a:pt x="84" y="23"/>
                    <a:pt x="78" y="28"/>
                    <a:pt x="80" y="41"/>
                  </a:cubicBezTo>
                  <a:cubicBezTo>
                    <a:pt x="73" y="43"/>
                    <a:pt x="64" y="43"/>
                    <a:pt x="62" y="43"/>
                  </a:cubicBezTo>
                  <a:cubicBezTo>
                    <a:pt x="60" y="43"/>
                    <a:pt x="48" y="45"/>
                    <a:pt x="48" y="41"/>
                  </a:cubicBezTo>
                  <a:cubicBezTo>
                    <a:pt x="48" y="39"/>
                    <a:pt x="50" y="37"/>
                    <a:pt x="51" y="36"/>
                  </a:cubicBezTo>
                  <a:cubicBezTo>
                    <a:pt x="51" y="35"/>
                    <a:pt x="51" y="33"/>
                    <a:pt x="51" y="32"/>
                  </a:cubicBezTo>
                  <a:cubicBezTo>
                    <a:pt x="51" y="28"/>
                    <a:pt x="60" y="28"/>
                    <a:pt x="62" y="25"/>
                  </a:cubicBezTo>
                  <a:cubicBezTo>
                    <a:pt x="61" y="24"/>
                    <a:pt x="59" y="24"/>
                    <a:pt x="57" y="24"/>
                  </a:cubicBezTo>
                  <a:cubicBezTo>
                    <a:pt x="49" y="24"/>
                    <a:pt x="34" y="28"/>
                    <a:pt x="25" y="28"/>
                  </a:cubicBezTo>
                  <a:cubicBezTo>
                    <a:pt x="22" y="28"/>
                    <a:pt x="20" y="26"/>
                    <a:pt x="2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7" y="20"/>
                    <a:pt x="4" y="17"/>
                    <a:pt x="1" y="14"/>
                  </a:cubicBezTo>
                  <a:cubicBezTo>
                    <a:pt x="1" y="6"/>
                    <a:pt x="1" y="6"/>
                    <a:pt x="1" y="6"/>
                  </a:cubicBezTo>
                  <a:lnTo>
                    <a:pt x="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5" name="îśľíḑe"/>
            <p:cNvSpPr/>
            <p:nvPr/>
          </p:nvSpPr>
          <p:spPr bwMode="auto">
            <a:xfrm>
              <a:off x="3465019" y="1810229"/>
              <a:ext cx="81371" cy="47629"/>
            </a:xfrm>
            <a:custGeom>
              <a:avLst/>
              <a:gdLst/>
              <a:ahLst/>
              <a:cxnLst>
                <a:cxn ang="0">
                  <a:pos x="38" y="29"/>
                </a:cxn>
                <a:cxn ang="0">
                  <a:pos x="0" y="16"/>
                </a:cxn>
                <a:cxn ang="0">
                  <a:pos x="9" y="14"/>
                </a:cxn>
                <a:cxn ang="0">
                  <a:pos x="22" y="0"/>
                </a:cxn>
                <a:cxn ang="0">
                  <a:pos x="49" y="22"/>
                </a:cxn>
                <a:cxn ang="0">
                  <a:pos x="38" y="29"/>
                </a:cxn>
              </a:cxnLst>
              <a:rect l="0" t="0" r="r" b="b"/>
              <a:pathLst>
                <a:path w="49" h="29">
                  <a:moveTo>
                    <a:pt x="38" y="29"/>
                  </a:moveTo>
                  <a:cubicBezTo>
                    <a:pt x="32" y="29"/>
                    <a:pt x="0" y="17"/>
                    <a:pt x="0" y="16"/>
                  </a:cubicBezTo>
                  <a:cubicBezTo>
                    <a:pt x="0" y="12"/>
                    <a:pt x="8" y="14"/>
                    <a:pt x="9" y="14"/>
                  </a:cubicBezTo>
                  <a:cubicBezTo>
                    <a:pt x="15" y="12"/>
                    <a:pt x="13" y="0"/>
                    <a:pt x="22" y="0"/>
                  </a:cubicBezTo>
                  <a:cubicBezTo>
                    <a:pt x="28" y="0"/>
                    <a:pt x="46" y="16"/>
                    <a:pt x="49" y="22"/>
                  </a:cubicBezTo>
                  <a:cubicBezTo>
                    <a:pt x="45" y="25"/>
                    <a:pt x="43" y="29"/>
                    <a:pt x="38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6" name="iṥlíḋè"/>
            <p:cNvSpPr/>
            <p:nvPr/>
          </p:nvSpPr>
          <p:spPr bwMode="auto">
            <a:xfrm>
              <a:off x="3544405" y="1637571"/>
              <a:ext cx="107171" cy="87322"/>
            </a:xfrm>
            <a:custGeom>
              <a:avLst/>
              <a:gdLst/>
              <a:ahLst/>
              <a:cxnLst>
                <a:cxn ang="0">
                  <a:pos x="65" y="11"/>
                </a:cxn>
                <a:cxn ang="0">
                  <a:pos x="57" y="18"/>
                </a:cxn>
                <a:cxn ang="0">
                  <a:pos x="32" y="35"/>
                </a:cxn>
                <a:cxn ang="0">
                  <a:pos x="20" y="38"/>
                </a:cxn>
                <a:cxn ang="0">
                  <a:pos x="25" y="38"/>
                </a:cxn>
                <a:cxn ang="0">
                  <a:pos x="15" y="53"/>
                </a:cxn>
                <a:cxn ang="0">
                  <a:pos x="6" y="53"/>
                </a:cxn>
                <a:cxn ang="0">
                  <a:pos x="7" y="40"/>
                </a:cxn>
                <a:cxn ang="0">
                  <a:pos x="0" y="19"/>
                </a:cxn>
                <a:cxn ang="0">
                  <a:pos x="0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22" y="0"/>
                </a:cxn>
                <a:cxn ang="0">
                  <a:pos x="65" y="5"/>
                </a:cxn>
                <a:cxn ang="0">
                  <a:pos x="65" y="11"/>
                </a:cxn>
              </a:cxnLst>
              <a:rect l="0" t="0" r="r" b="b"/>
              <a:pathLst>
                <a:path w="65" h="53">
                  <a:moveTo>
                    <a:pt x="65" y="11"/>
                  </a:moveTo>
                  <a:cubicBezTo>
                    <a:pt x="65" y="12"/>
                    <a:pt x="57" y="18"/>
                    <a:pt x="57" y="18"/>
                  </a:cubicBezTo>
                  <a:cubicBezTo>
                    <a:pt x="51" y="26"/>
                    <a:pt x="45" y="35"/>
                    <a:pt x="32" y="35"/>
                  </a:cubicBezTo>
                  <a:cubicBezTo>
                    <a:pt x="22" y="35"/>
                    <a:pt x="22" y="30"/>
                    <a:pt x="20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6"/>
                    <a:pt x="21" y="48"/>
                    <a:pt x="15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47"/>
                    <a:pt x="6" y="42"/>
                    <a:pt x="7" y="40"/>
                  </a:cubicBezTo>
                  <a:cubicBezTo>
                    <a:pt x="0" y="33"/>
                    <a:pt x="3" y="27"/>
                    <a:pt x="0" y="1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1"/>
                    <a:pt x="8" y="11"/>
                    <a:pt x="10" y="11"/>
                  </a:cubicBezTo>
                  <a:cubicBezTo>
                    <a:pt x="9" y="11"/>
                    <a:pt x="10" y="8"/>
                    <a:pt x="10" y="7"/>
                  </a:cubicBezTo>
                  <a:cubicBezTo>
                    <a:pt x="10" y="6"/>
                    <a:pt x="13" y="0"/>
                    <a:pt x="22" y="0"/>
                  </a:cubicBezTo>
                  <a:cubicBezTo>
                    <a:pt x="37" y="0"/>
                    <a:pt x="49" y="5"/>
                    <a:pt x="65" y="5"/>
                  </a:cubicBezTo>
                  <a:cubicBezTo>
                    <a:pt x="65" y="8"/>
                    <a:pt x="65" y="9"/>
                    <a:pt x="6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7" name="ïṧľîdê"/>
            <p:cNvSpPr/>
            <p:nvPr/>
          </p:nvSpPr>
          <p:spPr bwMode="auto">
            <a:xfrm>
              <a:off x="3324110" y="1480791"/>
              <a:ext cx="35724" cy="29769"/>
            </a:xfrm>
            <a:custGeom>
              <a:avLst/>
              <a:gdLst/>
              <a:ahLst/>
              <a:cxnLst>
                <a:cxn ang="0">
                  <a:pos x="21" y="12"/>
                </a:cxn>
                <a:cxn ang="0">
                  <a:pos x="15" y="18"/>
                </a:cxn>
                <a:cxn ang="0">
                  <a:pos x="0" y="0"/>
                </a:cxn>
                <a:cxn ang="0">
                  <a:pos x="21" y="12"/>
                </a:cxn>
              </a:cxnLst>
              <a:rect l="0" t="0" r="r" b="b"/>
              <a:pathLst>
                <a:path w="21" h="18">
                  <a:moveTo>
                    <a:pt x="21" y="12"/>
                  </a:moveTo>
                  <a:cubicBezTo>
                    <a:pt x="21" y="16"/>
                    <a:pt x="18" y="18"/>
                    <a:pt x="15" y="18"/>
                  </a:cubicBezTo>
                  <a:cubicBezTo>
                    <a:pt x="10" y="18"/>
                    <a:pt x="0" y="6"/>
                    <a:pt x="0" y="0"/>
                  </a:cubicBezTo>
                  <a:cubicBezTo>
                    <a:pt x="11" y="0"/>
                    <a:pt x="12" y="9"/>
                    <a:pt x="21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8" name="îslïḓé"/>
            <p:cNvSpPr/>
            <p:nvPr/>
          </p:nvSpPr>
          <p:spPr bwMode="auto">
            <a:xfrm>
              <a:off x="3345940" y="1580020"/>
              <a:ext cx="23815" cy="1984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5" y="6"/>
                </a:cxn>
                <a:cxn ang="0">
                  <a:pos x="9" y="12"/>
                </a:cxn>
                <a:cxn ang="0">
                  <a:pos x="0" y="12"/>
                </a:cxn>
                <a:cxn ang="0">
                  <a:pos x="12" y="0"/>
                </a:cxn>
              </a:cxnLst>
              <a:rect l="0" t="0" r="r" b="b"/>
              <a:pathLst>
                <a:path w="15" h="12">
                  <a:moveTo>
                    <a:pt x="12" y="0"/>
                  </a:moveTo>
                  <a:cubicBezTo>
                    <a:pt x="13" y="2"/>
                    <a:pt x="15" y="3"/>
                    <a:pt x="15" y="6"/>
                  </a:cubicBezTo>
                  <a:cubicBezTo>
                    <a:pt x="15" y="12"/>
                    <a:pt x="11" y="12"/>
                    <a:pt x="9" y="12"/>
                  </a:cubicBezTo>
                  <a:cubicBezTo>
                    <a:pt x="4" y="12"/>
                    <a:pt x="3" y="11"/>
                    <a:pt x="0" y="12"/>
                  </a:cubicBezTo>
                  <a:cubicBezTo>
                    <a:pt x="2" y="4"/>
                    <a:pt x="6" y="2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9" name="îślíḋê"/>
            <p:cNvSpPr/>
            <p:nvPr/>
          </p:nvSpPr>
          <p:spPr bwMode="auto">
            <a:xfrm>
              <a:off x="3332049" y="1407361"/>
              <a:ext cx="136941" cy="71445"/>
            </a:xfrm>
            <a:custGeom>
              <a:avLst/>
              <a:gdLst/>
              <a:ahLst/>
              <a:cxnLst>
                <a:cxn ang="0">
                  <a:pos x="54" y="32"/>
                </a:cxn>
                <a:cxn ang="0">
                  <a:pos x="33" y="30"/>
                </a:cxn>
                <a:cxn ang="0">
                  <a:pos x="19" y="29"/>
                </a:cxn>
                <a:cxn ang="0">
                  <a:pos x="7" y="25"/>
                </a:cxn>
                <a:cxn ang="0">
                  <a:pos x="20" y="20"/>
                </a:cxn>
                <a:cxn ang="0">
                  <a:pos x="20" y="15"/>
                </a:cxn>
                <a:cxn ang="0">
                  <a:pos x="5" y="15"/>
                </a:cxn>
                <a:cxn ang="0">
                  <a:pos x="8" y="10"/>
                </a:cxn>
                <a:cxn ang="0">
                  <a:pos x="0" y="3"/>
                </a:cxn>
                <a:cxn ang="0">
                  <a:pos x="14" y="0"/>
                </a:cxn>
                <a:cxn ang="0">
                  <a:pos x="31" y="8"/>
                </a:cxn>
                <a:cxn ang="0">
                  <a:pos x="40" y="4"/>
                </a:cxn>
                <a:cxn ang="0">
                  <a:pos x="53" y="15"/>
                </a:cxn>
                <a:cxn ang="0">
                  <a:pos x="60" y="11"/>
                </a:cxn>
                <a:cxn ang="0">
                  <a:pos x="73" y="21"/>
                </a:cxn>
                <a:cxn ang="0">
                  <a:pos x="70" y="26"/>
                </a:cxn>
                <a:cxn ang="0">
                  <a:pos x="82" y="37"/>
                </a:cxn>
                <a:cxn ang="0">
                  <a:pos x="74" y="43"/>
                </a:cxn>
                <a:cxn ang="0">
                  <a:pos x="54" y="32"/>
                </a:cxn>
              </a:cxnLst>
              <a:rect l="0" t="0" r="r" b="b"/>
              <a:pathLst>
                <a:path w="82" h="43">
                  <a:moveTo>
                    <a:pt x="54" y="32"/>
                  </a:moveTo>
                  <a:cubicBezTo>
                    <a:pt x="46" y="32"/>
                    <a:pt x="41" y="29"/>
                    <a:pt x="33" y="30"/>
                  </a:cubicBezTo>
                  <a:cubicBezTo>
                    <a:pt x="31" y="26"/>
                    <a:pt x="25" y="29"/>
                    <a:pt x="19" y="29"/>
                  </a:cubicBezTo>
                  <a:cubicBezTo>
                    <a:pt x="13" y="29"/>
                    <a:pt x="11" y="29"/>
                    <a:pt x="7" y="25"/>
                  </a:cubicBezTo>
                  <a:cubicBezTo>
                    <a:pt x="11" y="21"/>
                    <a:pt x="15" y="22"/>
                    <a:pt x="20" y="20"/>
                  </a:cubicBezTo>
                  <a:cubicBezTo>
                    <a:pt x="19" y="18"/>
                    <a:pt x="19" y="16"/>
                    <a:pt x="20" y="15"/>
                  </a:cubicBezTo>
                  <a:cubicBezTo>
                    <a:pt x="10" y="15"/>
                    <a:pt x="8" y="17"/>
                    <a:pt x="5" y="15"/>
                  </a:cubicBezTo>
                  <a:cubicBezTo>
                    <a:pt x="6" y="14"/>
                    <a:pt x="7" y="12"/>
                    <a:pt x="8" y="10"/>
                  </a:cubicBezTo>
                  <a:cubicBezTo>
                    <a:pt x="2" y="10"/>
                    <a:pt x="0" y="9"/>
                    <a:pt x="0" y="3"/>
                  </a:cubicBezTo>
                  <a:cubicBezTo>
                    <a:pt x="6" y="3"/>
                    <a:pt x="9" y="0"/>
                    <a:pt x="14" y="0"/>
                  </a:cubicBezTo>
                  <a:cubicBezTo>
                    <a:pt x="24" y="0"/>
                    <a:pt x="26" y="8"/>
                    <a:pt x="31" y="8"/>
                  </a:cubicBezTo>
                  <a:cubicBezTo>
                    <a:pt x="35" y="8"/>
                    <a:pt x="36" y="4"/>
                    <a:pt x="40" y="4"/>
                  </a:cubicBezTo>
                  <a:cubicBezTo>
                    <a:pt x="49" y="4"/>
                    <a:pt x="48" y="15"/>
                    <a:pt x="53" y="15"/>
                  </a:cubicBezTo>
                  <a:cubicBezTo>
                    <a:pt x="56" y="15"/>
                    <a:pt x="57" y="11"/>
                    <a:pt x="60" y="11"/>
                  </a:cubicBezTo>
                  <a:cubicBezTo>
                    <a:pt x="66" y="11"/>
                    <a:pt x="71" y="19"/>
                    <a:pt x="73" y="21"/>
                  </a:cubicBezTo>
                  <a:cubicBezTo>
                    <a:pt x="72" y="22"/>
                    <a:pt x="70" y="24"/>
                    <a:pt x="70" y="26"/>
                  </a:cubicBezTo>
                  <a:cubicBezTo>
                    <a:pt x="73" y="29"/>
                    <a:pt x="82" y="33"/>
                    <a:pt x="82" y="37"/>
                  </a:cubicBezTo>
                  <a:cubicBezTo>
                    <a:pt x="82" y="42"/>
                    <a:pt x="77" y="43"/>
                    <a:pt x="74" y="43"/>
                  </a:cubicBezTo>
                  <a:cubicBezTo>
                    <a:pt x="63" y="43"/>
                    <a:pt x="64" y="32"/>
                    <a:pt x="54" y="3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0" name="iṥḻïḋe"/>
            <p:cNvSpPr/>
            <p:nvPr/>
          </p:nvSpPr>
          <p:spPr bwMode="auto">
            <a:xfrm>
              <a:off x="3385633" y="1468883"/>
              <a:ext cx="37709" cy="11907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12" y="0"/>
                </a:cxn>
                <a:cxn ang="0">
                  <a:pos x="23" y="4"/>
                </a:cxn>
                <a:cxn ang="0">
                  <a:pos x="8" y="7"/>
                </a:cxn>
              </a:cxnLst>
              <a:rect l="0" t="0" r="r" b="b"/>
              <a:pathLst>
                <a:path w="23" h="7">
                  <a:moveTo>
                    <a:pt x="8" y="7"/>
                  </a:moveTo>
                  <a:cubicBezTo>
                    <a:pt x="0" y="7"/>
                    <a:pt x="11" y="0"/>
                    <a:pt x="12" y="0"/>
                  </a:cubicBezTo>
                  <a:cubicBezTo>
                    <a:pt x="17" y="0"/>
                    <a:pt x="19" y="3"/>
                    <a:pt x="23" y="4"/>
                  </a:cubicBezTo>
                  <a:cubicBezTo>
                    <a:pt x="20" y="7"/>
                    <a:pt x="15" y="7"/>
                    <a:pt x="8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1" name="íşḻîḓè"/>
            <p:cNvSpPr/>
            <p:nvPr/>
          </p:nvSpPr>
          <p:spPr bwMode="auto">
            <a:xfrm>
              <a:off x="3520589" y="1512544"/>
              <a:ext cx="359221" cy="113121"/>
            </a:xfrm>
            <a:custGeom>
              <a:avLst/>
              <a:gdLst/>
              <a:ahLst/>
              <a:cxnLst>
                <a:cxn ang="0">
                  <a:pos x="215" y="45"/>
                </a:cxn>
                <a:cxn ang="0">
                  <a:pos x="210" y="51"/>
                </a:cxn>
                <a:cxn ang="0">
                  <a:pos x="216" y="52"/>
                </a:cxn>
                <a:cxn ang="0">
                  <a:pos x="179" y="67"/>
                </a:cxn>
                <a:cxn ang="0">
                  <a:pos x="170" y="60"/>
                </a:cxn>
                <a:cxn ang="0">
                  <a:pos x="159" y="66"/>
                </a:cxn>
                <a:cxn ang="0">
                  <a:pos x="124" y="66"/>
                </a:cxn>
                <a:cxn ang="0">
                  <a:pos x="102" y="60"/>
                </a:cxn>
                <a:cxn ang="0">
                  <a:pos x="97" y="60"/>
                </a:cxn>
                <a:cxn ang="0">
                  <a:pos x="84" y="67"/>
                </a:cxn>
                <a:cxn ang="0">
                  <a:pos x="53" y="47"/>
                </a:cxn>
                <a:cxn ang="0">
                  <a:pos x="58" y="40"/>
                </a:cxn>
                <a:cxn ang="0">
                  <a:pos x="40" y="18"/>
                </a:cxn>
                <a:cxn ang="0">
                  <a:pos x="32" y="22"/>
                </a:cxn>
                <a:cxn ang="0">
                  <a:pos x="0" y="7"/>
                </a:cxn>
                <a:cxn ang="0">
                  <a:pos x="13" y="0"/>
                </a:cxn>
                <a:cxn ang="0">
                  <a:pos x="51" y="15"/>
                </a:cxn>
                <a:cxn ang="0">
                  <a:pos x="60" y="12"/>
                </a:cxn>
                <a:cxn ang="0">
                  <a:pos x="68" y="12"/>
                </a:cxn>
                <a:cxn ang="0">
                  <a:pos x="89" y="25"/>
                </a:cxn>
                <a:cxn ang="0">
                  <a:pos x="71" y="25"/>
                </a:cxn>
                <a:cxn ang="0">
                  <a:pos x="91" y="35"/>
                </a:cxn>
                <a:cxn ang="0">
                  <a:pos x="88" y="38"/>
                </a:cxn>
                <a:cxn ang="0">
                  <a:pos x="95" y="40"/>
                </a:cxn>
                <a:cxn ang="0">
                  <a:pos x="125" y="45"/>
                </a:cxn>
                <a:cxn ang="0">
                  <a:pos x="181" y="34"/>
                </a:cxn>
                <a:cxn ang="0">
                  <a:pos x="216" y="46"/>
                </a:cxn>
                <a:cxn ang="0">
                  <a:pos x="211" y="47"/>
                </a:cxn>
                <a:cxn ang="0">
                  <a:pos x="215" y="45"/>
                </a:cxn>
              </a:cxnLst>
              <a:rect l="0" t="0" r="r" b="b"/>
              <a:pathLst>
                <a:path w="216" h="68">
                  <a:moveTo>
                    <a:pt x="215" y="45"/>
                  </a:moveTo>
                  <a:cubicBezTo>
                    <a:pt x="213" y="46"/>
                    <a:pt x="211" y="48"/>
                    <a:pt x="210" y="51"/>
                  </a:cubicBezTo>
                  <a:cubicBezTo>
                    <a:pt x="213" y="52"/>
                    <a:pt x="216" y="52"/>
                    <a:pt x="216" y="52"/>
                  </a:cubicBezTo>
                  <a:cubicBezTo>
                    <a:pt x="215" y="67"/>
                    <a:pt x="195" y="67"/>
                    <a:pt x="179" y="67"/>
                  </a:cubicBezTo>
                  <a:cubicBezTo>
                    <a:pt x="174" y="67"/>
                    <a:pt x="171" y="64"/>
                    <a:pt x="170" y="60"/>
                  </a:cubicBezTo>
                  <a:cubicBezTo>
                    <a:pt x="164" y="61"/>
                    <a:pt x="163" y="64"/>
                    <a:pt x="15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15" y="68"/>
                    <a:pt x="101" y="67"/>
                    <a:pt x="102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5" y="62"/>
                    <a:pt x="88" y="67"/>
                    <a:pt x="84" y="67"/>
                  </a:cubicBezTo>
                  <a:cubicBezTo>
                    <a:pt x="75" y="67"/>
                    <a:pt x="53" y="56"/>
                    <a:pt x="53" y="47"/>
                  </a:cubicBezTo>
                  <a:cubicBezTo>
                    <a:pt x="53" y="44"/>
                    <a:pt x="56" y="41"/>
                    <a:pt x="58" y="40"/>
                  </a:cubicBezTo>
                  <a:cubicBezTo>
                    <a:pt x="50" y="32"/>
                    <a:pt x="48" y="25"/>
                    <a:pt x="40" y="18"/>
                  </a:cubicBezTo>
                  <a:cubicBezTo>
                    <a:pt x="38" y="20"/>
                    <a:pt x="35" y="22"/>
                    <a:pt x="32" y="22"/>
                  </a:cubicBezTo>
                  <a:cubicBezTo>
                    <a:pt x="27" y="22"/>
                    <a:pt x="0" y="11"/>
                    <a:pt x="0" y="7"/>
                  </a:cubicBezTo>
                  <a:cubicBezTo>
                    <a:pt x="0" y="0"/>
                    <a:pt x="8" y="0"/>
                    <a:pt x="13" y="0"/>
                  </a:cubicBezTo>
                  <a:cubicBezTo>
                    <a:pt x="33" y="0"/>
                    <a:pt x="36" y="15"/>
                    <a:pt x="51" y="15"/>
                  </a:cubicBezTo>
                  <a:cubicBezTo>
                    <a:pt x="56" y="15"/>
                    <a:pt x="58" y="15"/>
                    <a:pt x="60" y="12"/>
                  </a:cubicBezTo>
                  <a:cubicBezTo>
                    <a:pt x="63" y="12"/>
                    <a:pt x="68" y="12"/>
                    <a:pt x="68" y="12"/>
                  </a:cubicBezTo>
                  <a:cubicBezTo>
                    <a:pt x="65" y="22"/>
                    <a:pt x="85" y="19"/>
                    <a:pt x="89" y="25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4" y="37"/>
                    <a:pt x="85" y="30"/>
                    <a:pt x="91" y="35"/>
                  </a:cubicBezTo>
                  <a:cubicBezTo>
                    <a:pt x="90" y="36"/>
                    <a:pt x="88" y="36"/>
                    <a:pt x="88" y="38"/>
                  </a:cubicBezTo>
                  <a:cubicBezTo>
                    <a:pt x="88" y="44"/>
                    <a:pt x="93" y="41"/>
                    <a:pt x="95" y="40"/>
                  </a:cubicBezTo>
                  <a:cubicBezTo>
                    <a:pt x="106" y="42"/>
                    <a:pt x="114" y="45"/>
                    <a:pt x="125" y="45"/>
                  </a:cubicBezTo>
                  <a:cubicBezTo>
                    <a:pt x="150" y="45"/>
                    <a:pt x="158" y="34"/>
                    <a:pt x="181" y="34"/>
                  </a:cubicBezTo>
                  <a:cubicBezTo>
                    <a:pt x="198" y="34"/>
                    <a:pt x="210" y="35"/>
                    <a:pt x="216" y="46"/>
                  </a:cubicBezTo>
                  <a:cubicBezTo>
                    <a:pt x="215" y="47"/>
                    <a:pt x="213" y="47"/>
                    <a:pt x="211" y="47"/>
                  </a:cubicBezTo>
                  <a:lnTo>
                    <a:pt x="215" y="4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2" name="ïsḻïḑé"/>
            <p:cNvSpPr/>
            <p:nvPr/>
          </p:nvSpPr>
          <p:spPr bwMode="auto">
            <a:xfrm>
              <a:off x="3524558" y="1572081"/>
              <a:ext cx="61525" cy="47629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9" y="0"/>
                </a:cxn>
                <a:cxn ang="0">
                  <a:pos x="37" y="15"/>
                </a:cxn>
                <a:cxn ang="0">
                  <a:pos x="29" y="29"/>
                </a:cxn>
                <a:cxn ang="0">
                  <a:pos x="0" y="17"/>
                </a:cxn>
                <a:cxn ang="0">
                  <a:pos x="6" y="10"/>
                </a:cxn>
              </a:cxnLst>
              <a:rect l="0" t="0" r="r" b="b"/>
              <a:pathLst>
                <a:path w="37" h="29">
                  <a:moveTo>
                    <a:pt x="6" y="10"/>
                  </a:moveTo>
                  <a:cubicBezTo>
                    <a:pt x="10" y="10"/>
                    <a:pt x="9" y="0"/>
                    <a:pt x="19" y="0"/>
                  </a:cubicBezTo>
                  <a:cubicBezTo>
                    <a:pt x="27" y="0"/>
                    <a:pt x="37" y="9"/>
                    <a:pt x="37" y="15"/>
                  </a:cubicBezTo>
                  <a:cubicBezTo>
                    <a:pt x="37" y="22"/>
                    <a:pt x="35" y="29"/>
                    <a:pt x="29" y="29"/>
                  </a:cubicBezTo>
                  <a:cubicBezTo>
                    <a:pt x="25" y="29"/>
                    <a:pt x="0" y="17"/>
                    <a:pt x="0" y="17"/>
                  </a:cubicBezTo>
                  <a:cubicBezTo>
                    <a:pt x="0" y="13"/>
                    <a:pt x="5" y="10"/>
                    <a:pt x="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3" name="îṩḷïḑé"/>
            <p:cNvSpPr/>
            <p:nvPr/>
          </p:nvSpPr>
          <p:spPr bwMode="auto">
            <a:xfrm>
              <a:off x="3532497" y="1480791"/>
              <a:ext cx="57555" cy="15877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5" y="0"/>
                </a:cxn>
                <a:cxn ang="0">
                  <a:pos x="35" y="6"/>
                </a:cxn>
                <a:cxn ang="0">
                  <a:pos x="28" y="10"/>
                </a:cxn>
                <a:cxn ang="0">
                  <a:pos x="0" y="5"/>
                </a:cxn>
                <a:cxn ang="0">
                  <a:pos x="29" y="0"/>
                </a:cxn>
              </a:cxnLst>
              <a:rect l="0" t="0" r="r" b="b"/>
              <a:pathLst>
                <a:path w="35" h="10">
                  <a:moveTo>
                    <a:pt x="29" y="0"/>
                  </a:moveTo>
                  <a:cubicBezTo>
                    <a:pt x="34" y="0"/>
                    <a:pt x="30" y="1"/>
                    <a:pt x="35" y="0"/>
                  </a:cubicBezTo>
                  <a:cubicBezTo>
                    <a:pt x="35" y="3"/>
                    <a:pt x="35" y="5"/>
                    <a:pt x="35" y="6"/>
                  </a:cubicBezTo>
                  <a:cubicBezTo>
                    <a:pt x="35" y="8"/>
                    <a:pt x="32" y="10"/>
                    <a:pt x="28" y="10"/>
                  </a:cubicBezTo>
                  <a:cubicBezTo>
                    <a:pt x="26" y="10"/>
                    <a:pt x="0" y="5"/>
                    <a:pt x="0" y="5"/>
                  </a:cubicBezTo>
                  <a:cubicBezTo>
                    <a:pt x="5" y="1"/>
                    <a:pt x="21" y="0"/>
                    <a:pt x="29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4" name="îşļîḓe"/>
            <p:cNvSpPr/>
            <p:nvPr/>
          </p:nvSpPr>
          <p:spPr bwMode="auto">
            <a:xfrm>
              <a:off x="3488834" y="1425223"/>
              <a:ext cx="67478" cy="55568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14" y="23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5" y="7"/>
                </a:cxn>
                <a:cxn ang="0">
                  <a:pos x="41" y="17"/>
                </a:cxn>
                <a:cxn ang="0">
                  <a:pos x="41" y="28"/>
                </a:cxn>
                <a:cxn ang="0">
                  <a:pos x="10" y="28"/>
                </a:cxn>
              </a:cxnLst>
              <a:rect l="0" t="0" r="r" b="b"/>
              <a:pathLst>
                <a:path w="41" h="33">
                  <a:moveTo>
                    <a:pt x="10" y="28"/>
                  </a:moveTo>
                  <a:cubicBezTo>
                    <a:pt x="10" y="26"/>
                    <a:pt x="13" y="24"/>
                    <a:pt x="14" y="23"/>
                  </a:cubicBezTo>
                  <a:cubicBezTo>
                    <a:pt x="9" y="18"/>
                    <a:pt x="0" y="15"/>
                    <a:pt x="0" y="7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11" y="4"/>
                    <a:pt x="21" y="7"/>
                    <a:pt x="25" y="7"/>
                  </a:cubicBezTo>
                  <a:cubicBezTo>
                    <a:pt x="25" y="17"/>
                    <a:pt x="41" y="7"/>
                    <a:pt x="41" y="17"/>
                  </a:cubicBezTo>
                  <a:cubicBezTo>
                    <a:pt x="41" y="20"/>
                    <a:pt x="39" y="23"/>
                    <a:pt x="41" y="28"/>
                  </a:cubicBezTo>
                  <a:cubicBezTo>
                    <a:pt x="25" y="31"/>
                    <a:pt x="10" y="33"/>
                    <a:pt x="10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5" name="ïṣlídé"/>
            <p:cNvSpPr/>
            <p:nvPr/>
          </p:nvSpPr>
          <p:spPr bwMode="auto">
            <a:xfrm>
              <a:off x="3463035" y="1375607"/>
              <a:ext cx="25801" cy="1587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9"/>
                </a:cxn>
                <a:cxn ang="0">
                  <a:pos x="8" y="9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 h="9">
                  <a:moveTo>
                    <a:pt x="16" y="0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7"/>
                    <a:pt x="0" y="6"/>
                    <a:pt x="0" y="0"/>
                  </a:cubicBezTo>
                  <a:cubicBezTo>
                    <a:pt x="6" y="0"/>
                    <a:pt x="13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6" name="íşļíḋe"/>
            <p:cNvSpPr/>
            <p:nvPr/>
          </p:nvSpPr>
          <p:spPr bwMode="auto">
            <a:xfrm>
              <a:off x="3534482" y="1310118"/>
              <a:ext cx="230219" cy="154796"/>
            </a:xfrm>
            <a:custGeom>
              <a:avLst/>
              <a:gdLst/>
              <a:ahLst/>
              <a:cxnLst>
                <a:cxn ang="0">
                  <a:pos x="92" y="37"/>
                </a:cxn>
                <a:cxn ang="0">
                  <a:pos x="97" y="37"/>
                </a:cxn>
                <a:cxn ang="0">
                  <a:pos x="97" y="32"/>
                </a:cxn>
                <a:cxn ang="0">
                  <a:pos x="95" y="28"/>
                </a:cxn>
                <a:cxn ang="0">
                  <a:pos x="100" y="28"/>
                </a:cxn>
                <a:cxn ang="0">
                  <a:pos x="105" y="36"/>
                </a:cxn>
                <a:cxn ang="0">
                  <a:pos x="111" y="43"/>
                </a:cxn>
                <a:cxn ang="0">
                  <a:pos x="108" y="49"/>
                </a:cxn>
                <a:cxn ang="0">
                  <a:pos x="115" y="49"/>
                </a:cxn>
                <a:cxn ang="0">
                  <a:pos x="137" y="55"/>
                </a:cxn>
                <a:cxn ang="0">
                  <a:pos x="136" y="61"/>
                </a:cxn>
                <a:cxn ang="0">
                  <a:pos x="126" y="64"/>
                </a:cxn>
                <a:cxn ang="0">
                  <a:pos x="105" y="78"/>
                </a:cxn>
                <a:cxn ang="0">
                  <a:pos x="98" y="69"/>
                </a:cxn>
                <a:cxn ang="0">
                  <a:pos x="93" y="76"/>
                </a:cxn>
                <a:cxn ang="0">
                  <a:pos x="99" y="84"/>
                </a:cxn>
                <a:cxn ang="0">
                  <a:pos x="91" y="84"/>
                </a:cxn>
                <a:cxn ang="0">
                  <a:pos x="91" y="90"/>
                </a:cxn>
                <a:cxn ang="0">
                  <a:pos x="75" y="82"/>
                </a:cxn>
                <a:cxn ang="0">
                  <a:pos x="64" y="92"/>
                </a:cxn>
                <a:cxn ang="0">
                  <a:pos x="47" y="84"/>
                </a:cxn>
                <a:cxn ang="0">
                  <a:pos x="53" y="81"/>
                </a:cxn>
                <a:cxn ang="0">
                  <a:pos x="33" y="70"/>
                </a:cxn>
                <a:cxn ang="0">
                  <a:pos x="66" y="61"/>
                </a:cxn>
                <a:cxn ang="0">
                  <a:pos x="48" y="58"/>
                </a:cxn>
                <a:cxn ang="0">
                  <a:pos x="35" y="61"/>
                </a:cxn>
                <a:cxn ang="0">
                  <a:pos x="29" y="56"/>
                </a:cxn>
                <a:cxn ang="0">
                  <a:pos x="19" y="59"/>
                </a:cxn>
                <a:cxn ang="0">
                  <a:pos x="16" y="55"/>
                </a:cxn>
                <a:cxn ang="0">
                  <a:pos x="26" y="49"/>
                </a:cxn>
                <a:cxn ang="0">
                  <a:pos x="0" y="35"/>
                </a:cxn>
                <a:cxn ang="0">
                  <a:pos x="7" y="35"/>
                </a:cxn>
                <a:cxn ang="0">
                  <a:pos x="20" y="39"/>
                </a:cxn>
                <a:cxn ang="0">
                  <a:pos x="24" y="36"/>
                </a:cxn>
                <a:cxn ang="0">
                  <a:pos x="5" y="26"/>
                </a:cxn>
                <a:cxn ang="0">
                  <a:pos x="15" y="22"/>
                </a:cxn>
                <a:cxn ang="0">
                  <a:pos x="27" y="25"/>
                </a:cxn>
                <a:cxn ang="0">
                  <a:pos x="32" y="20"/>
                </a:cxn>
                <a:cxn ang="0">
                  <a:pos x="19" y="20"/>
                </a:cxn>
                <a:cxn ang="0">
                  <a:pos x="14" y="13"/>
                </a:cxn>
                <a:cxn ang="0">
                  <a:pos x="30" y="9"/>
                </a:cxn>
                <a:cxn ang="0">
                  <a:pos x="38" y="9"/>
                </a:cxn>
                <a:cxn ang="0">
                  <a:pos x="25" y="0"/>
                </a:cxn>
                <a:cxn ang="0">
                  <a:pos x="53" y="5"/>
                </a:cxn>
                <a:cxn ang="0">
                  <a:pos x="67" y="24"/>
                </a:cxn>
                <a:cxn ang="0">
                  <a:pos x="84" y="25"/>
                </a:cxn>
                <a:cxn ang="0">
                  <a:pos x="92" y="37"/>
                </a:cxn>
              </a:cxnLst>
              <a:rect l="0" t="0" r="r" b="b"/>
              <a:pathLst>
                <a:path w="138" h="92">
                  <a:moveTo>
                    <a:pt x="92" y="37"/>
                  </a:moveTo>
                  <a:cubicBezTo>
                    <a:pt x="97" y="37"/>
                    <a:pt x="97" y="37"/>
                    <a:pt x="97" y="37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7" y="28"/>
                    <a:pt x="98" y="28"/>
                    <a:pt x="100" y="28"/>
                  </a:cubicBezTo>
                  <a:cubicBezTo>
                    <a:pt x="106" y="28"/>
                    <a:pt x="105" y="31"/>
                    <a:pt x="105" y="36"/>
                  </a:cubicBezTo>
                  <a:cubicBezTo>
                    <a:pt x="105" y="39"/>
                    <a:pt x="111" y="39"/>
                    <a:pt x="111" y="43"/>
                  </a:cubicBezTo>
                  <a:cubicBezTo>
                    <a:pt x="111" y="46"/>
                    <a:pt x="108" y="46"/>
                    <a:pt x="108" y="49"/>
                  </a:cubicBezTo>
                  <a:cubicBezTo>
                    <a:pt x="108" y="53"/>
                    <a:pt x="114" y="49"/>
                    <a:pt x="115" y="49"/>
                  </a:cubicBezTo>
                  <a:cubicBezTo>
                    <a:pt x="120" y="49"/>
                    <a:pt x="131" y="54"/>
                    <a:pt x="137" y="55"/>
                  </a:cubicBezTo>
                  <a:cubicBezTo>
                    <a:pt x="137" y="58"/>
                    <a:pt x="138" y="60"/>
                    <a:pt x="136" y="61"/>
                  </a:cubicBezTo>
                  <a:cubicBezTo>
                    <a:pt x="135" y="64"/>
                    <a:pt x="130" y="63"/>
                    <a:pt x="126" y="64"/>
                  </a:cubicBezTo>
                  <a:cubicBezTo>
                    <a:pt x="117" y="65"/>
                    <a:pt x="111" y="78"/>
                    <a:pt x="105" y="78"/>
                  </a:cubicBezTo>
                  <a:cubicBezTo>
                    <a:pt x="100" y="78"/>
                    <a:pt x="100" y="74"/>
                    <a:pt x="98" y="69"/>
                  </a:cubicBezTo>
                  <a:cubicBezTo>
                    <a:pt x="96" y="71"/>
                    <a:pt x="95" y="73"/>
                    <a:pt x="93" y="76"/>
                  </a:cubicBezTo>
                  <a:cubicBezTo>
                    <a:pt x="96" y="80"/>
                    <a:pt x="97" y="81"/>
                    <a:pt x="99" y="84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87" y="91"/>
                    <a:pt x="79" y="85"/>
                    <a:pt x="75" y="82"/>
                  </a:cubicBezTo>
                  <a:cubicBezTo>
                    <a:pt x="75" y="90"/>
                    <a:pt x="71" y="92"/>
                    <a:pt x="64" y="92"/>
                  </a:cubicBezTo>
                  <a:cubicBezTo>
                    <a:pt x="57" y="92"/>
                    <a:pt x="48" y="91"/>
                    <a:pt x="47" y="84"/>
                  </a:cubicBezTo>
                  <a:cubicBezTo>
                    <a:pt x="50" y="84"/>
                    <a:pt x="51" y="83"/>
                    <a:pt x="53" y="81"/>
                  </a:cubicBezTo>
                  <a:cubicBezTo>
                    <a:pt x="45" y="81"/>
                    <a:pt x="33" y="77"/>
                    <a:pt x="33" y="70"/>
                  </a:cubicBezTo>
                  <a:cubicBezTo>
                    <a:pt x="33" y="62"/>
                    <a:pt x="60" y="63"/>
                    <a:pt x="66" y="61"/>
                  </a:cubicBezTo>
                  <a:cubicBezTo>
                    <a:pt x="60" y="60"/>
                    <a:pt x="55" y="58"/>
                    <a:pt x="48" y="58"/>
                  </a:cubicBezTo>
                  <a:cubicBezTo>
                    <a:pt x="41" y="58"/>
                    <a:pt x="40" y="61"/>
                    <a:pt x="35" y="61"/>
                  </a:cubicBezTo>
                  <a:cubicBezTo>
                    <a:pt x="30" y="61"/>
                    <a:pt x="30" y="58"/>
                    <a:pt x="29" y="56"/>
                  </a:cubicBezTo>
                  <a:cubicBezTo>
                    <a:pt x="24" y="58"/>
                    <a:pt x="23" y="59"/>
                    <a:pt x="19" y="59"/>
                  </a:cubicBezTo>
                  <a:cubicBezTo>
                    <a:pt x="16" y="59"/>
                    <a:pt x="16" y="58"/>
                    <a:pt x="16" y="55"/>
                  </a:cubicBezTo>
                  <a:cubicBezTo>
                    <a:pt x="20" y="53"/>
                    <a:pt x="23" y="53"/>
                    <a:pt x="26" y="49"/>
                  </a:cubicBezTo>
                  <a:cubicBezTo>
                    <a:pt x="11" y="49"/>
                    <a:pt x="2" y="48"/>
                    <a:pt x="0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7"/>
                    <a:pt x="16" y="39"/>
                    <a:pt x="20" y="39"/>
                  </a:cubicBezTo>
                  <a:cubicBezTo>
                    <a:pt x="22" y="39"/>
                    <a:pt x="24" y="36"/>
                    <a:pt x="24" y="36"/>
                  </a:cubicBezTo>
                  <a:cubicBezTo>
                    <a:pt x="19" y="34"/>
                    <a:pt x="5" y="31"/>
                    <a:pt x="5" y="26"/>
                  </a:cubicBezTo>
                  <a:cubicBezTo>
                    <a:pt x="5" y="21"/>
                    <a:pt x="11" y="22"/>
                    <a:pt x="15" y="22"/>
                  </a:cubicBezTo>
                  <a:cubicBezTo>
                    <a:pt x="21" y="22"/>
                    <a:pt x="23" y="25"/>
                    <a:pt x="27" y="25"/>
                  </a:cubicBezTo>
                  <a:cubicBezTo>
                    <a:pt x="30" y="25"/>
                    <a:pt x="30" y="22"/>
                    <a:pt x="32" y="20"/>
                  </a:cubicBezTo>
                  <a:cubicBezTo>
                    <a:pt x="27" y="18"/>
                    <a:pt x="22" y="20"/>
                    <a:pt x="19" y="20"/>
                  </a:cubicBezTo>
                  <a:cubicBezTo>
                    <a:pt x="18" y="20"/>
                    <a:pt x="14" y="14"/>
                    <a:pt x="14" y="13"/>
                  </a:cubicBezTo>
                  <a:cubicBezTo>
                    <a:pt x="19" y="10"/>
                    <a:pt x="23" y="8"/>
                    <a:pt x="30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3" y="7"/>
                    <a:pt x="25" y="6"/>
                    <a:pt x="25" y="0"/>
                  </a:cubicBezTo>
                  <a:cubicBezTo>
                    <a:pt x="36" y="1"/>
                    <a:pt x="45" y="2"/>
                    <a:pt x="53" y="5"/>
                  </a:cubicBezTo>
                  <a:cubicBezTo>
                    <a:pt x="61" y="9"/>
                    <a:pt x="60" y="21"/>
                    <a:pt x="67" y="24"/>
                  </a:cubicBezTo>
                  <a:cubicBezTo>
                    <a:pt x="73" y="27"/>
                    <a:pt x="78" y="22"/>
                    <a:pt x="84" y="25"/>
                  </a:cubicBezTo>
                  <a:cubicBezTo>
                    <a:pt x="91" y="28"/>
                    <a:pt x="88" y="33"/>
                    <a:pt x="92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7" name="ïşľïďé"/>
            <p:cNvSpPr/>
            <p:nvPr/>
          </p:nvSpPr>
          <p:spPr bwMode="auto">
            <a:xfrm>
              <a:off x="3721038" y="1951134"/>
              <a:ext cx="146864" cy="93275"/>
            </a:xfrm>
            <a:custGeom>
              <a:avLst/>
              <a:gdLst/>
              <a:ahLst/>
              <a:cxnLst>
                <a:cxn ang="0">
                  <a:pos x="6" y="39"/>
                </a:cxn>
                <a:cxn ang="0">
                  <a:pos x="11" y="33"/>
                </a:cxn>
                <a:cxn ang="0">
                  <a:pos x="11" y="27"/>
                </a:cxn>
                <a:cxn ang="0">
                  <a:pos x="25" y="0"/>
                </a:cxn>
                <a:cxn ang="0">
                  <a:pos x="32" y="13"/>
                </a:cxn>
                <a:cxn ang="0">
                  <a:pos x="36" y="9"/>
                </a:cxn>
                <a:cxn ang="0">
                  <a:pos x="67" y="27"/>
                </a:cxn>
                <a:cxn ang="0">
                  <a:pos x="70" y="35"/>
                </a:cxn>
                <a:cxn ang="0">
                  <a:pos x="89" y="43"/>
                </a:cxn>
                <a:cxn ang="0">
                  <a:pos x="75" y="48"/>
                </a:cxn>
                <a:cxn ang="0">
                  <a:pos x="63" y="48"/>
                </a:cxn>
                <a:cxn ang="0">
                  <a:pos x="46" y="37"/>
                </a:cxn>
                <a:cxn ang="0">
                  <a:pos x="25" y="53"/>
                </a:cxn>
                <a:cxn ang="0">
                  <a:pos x="22" y="57"/>
                </a:cxn>
                <a:cxn ang="0">
                  <a:pos x="19" y="48"/>
                </a:cxn>
                <a:cxn ang="0">
                  <a:pos x="0" y="48"/>
                </a:cxn>
                <a:cxn ang="0">
                  <a:pos x="6" y="39"/>
                </a:cxn>
              </a:cxnLst>
              <a:rect l="0" t="0" r="r" b="b"/>
              <a:pathLst>
                <a:path w="89" h="57">
                  <a:moveTo>
                    <a:pt x="6" y="39"/>
                  </a:moveTo>
                  <a:cubicBezTo>
                    <a:pt x="9" y="37"/>
                    <a:pt x="11" y="36"/>
                    <a:pt x="11" y="33"/>
                  </a:cubicBezTo>
                  <a:cubicBezTo>
                    <a:pt x="11" y="29"/>
                    <a:pt x="11" y="31"/>
                    <a:pt x="11" y="27"/>
                  </a:cubicBezTo>
                  <a:cubicBezTo>
                    <a:pt x="11" y="19"/>
                    <a:pt x="13" y="2"/>
                    <a:pt x="25" y="0"/>
                  </a:cubicBezTo>
                  <a:cubicBezTo>
                    <a:pt x="28" y="7"/>
                    <a:pt x="30" y="8"/>
                    <a:pt x="32" y="13"/>
                  </a:cubicBezTo>
                  <a:cubicBezTo>
                    <a:pt x="33" y="11"/>
                    <a:pt x="35" y="10"/>
                    <a:pt x="36" y="9"/>
                  </a:cubicBezTo>
                  <a:cubicBezTo>
                    <a:pt x="45" y="21"/>
                    <a:pt x="59" y="16"/>
                    <a:pt x="67" y="27"/>
                  </a:cubicBezTo>
                  <a:cubicBezTo>
                    <a:pt x="69" y="30"/>
                    <a:pt x="68" y="33"/>
                    <a:pt x="70" y="35"/>
                  </a:cubicBezTo>
                  <a:cubicBezTo>
                    <a:pt x="77" y="40"/>
                    <a:pt x="85" y="38"/>
                    <a:pt x="89" y="43"/>
                  </a:cubicBezTo>
                  <a:cubicBezTo>
                    <a:pt x="84" y="46"/>
                    <a:pt x="80" y="48"/>
                    <a:pt x="75" y="48"/>
                  </a:cubicBezTo>
                  <a:cubicBezTo>
                    <a:pt x="69" y="48"/>
                    <a:pt x="67" y="48"/>
                    <a:pt x="63" y="48"/>
                  </a:cubicBezTo>
                  <a:cubicBezTo>
                    <a:pt x="63" y="48"/>
                    <a:pt x="49" y="38"/>
                    <a:pt x="46" y="37"/>
                  </a:cubicBezTo>
                  <a:cubicBezTo>
                    <a:pt x="46" y="47"/>
                    <a:pt x="31" y="56"/>
                    <a:pt x="25" y="53"/>
                  </a:cubicBezTo>
                  <a:cubicBezTo>
                    <a:pt x="24" y="55"/>
                    <a:pt x="24" y="57"/>
                    <a:pt x="22" y="57"/>
                  </a:cubicBezTo>
                  <a:cubicBezTo>
                    <a:pt x="16" y="57"/>
                    <a:pt x="18" y="52"/>
                    <a:pt x="19" y="48"/>
                  </a:cubicBezTo>
                  <a:cubicBezTo>
                    <a:pt x="12" y="46"/>
                    <a:pt x="3" y="48"/>
                    <a:pt x="0" y="48"/>
                  </a:cubicBezTo>
                  <a:cubicBezTo>
                    <a:pt x="0" y="40"/>
                    <a:pt x="5" y="41"/>
                    <a:pt x="6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8" name="ïŝḷîḓê"/>
            <p:cNvSpPr/>
            <p:nvPr/>
          </p:nvSpPr>
          <p:spPr bwMode="auto">
            <a:xfrm>
              <a:off x="3931410" y="1857859"/>
              <a:ext cx="45647" cy="45646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11" y="28"/>
                </a:cxn>
                <a:cxn ang="0">
                  <a:pos x="0" y="18"/>
                </a:cxn>
                <a:cxn ang="0">
                  <a:pos x="27" y="18"/>
                </a:cxn>
              </a:cxnLst>
              <a:rect l="0" t="0" r="r" b="b"/>
              <a:pathLst>
                <a:path w="27" h="28">
                  <a:moveTo>
                    <a:pt x="27" y="18"/>
                  </a:moveTo>
                  <a:cubicBezTo>
                    <a:pt x="27" y="24"/>
                    <a:pt x="16" y="28"/>
                    <a:pt x="11" y="28"/>
                  </a:cubicBezTo>
                  <a:cubicBezTo>
                    <a:pt x="4" y="28"/>
                    <a:pt x="0" y="23"/>
                    <a:pt x="0" y="18"/>
                  </a:cubicBezTo>
                  <a:cubicBezTo>
                    <a:pt x="0" y="0"/>
                    <a:pt x="27" y="3"/>
                    <a:pt x="27" y="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9" name="iṩḻiḍè"/>
            <p:cNvSpPr/>
            <p:nvPr/>
          </p:nvSpPr>
          <p:spPr bwMode="auto">
            <a:xfrm>
              <a:off x="3794470" y="2048378"/>
              <a:ext cx="37709" cy="29769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22" y="3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10" y="1"/>
                </a:cxn>
              </a:cxnLst>
              <a:rect l="0" t="0" r="r" b="b"/>
              <a:pathLst>
                <a:path w="22" h="18">
                  <a:moveTo>
                    <a:pt x="10" y="1"/>
                  </a:moveTo>
                  <a:cubicBezTo>
                    <a:pt x="19" y="0"/>
                    <a:pt x="17" y="0"/>
                    <a:pt x="22" y="3"/>
                  </a:cubicBezTo>
                  <a:cubicBezTo>
                    <a:pt x="18" y="8"/>
                    <a:pt x="7" y="17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7"/>
                    <a:pt x="9" y="4"/>
                    <a:pt x="10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0" name="íŝlîďe"/>
            <p:cNvSpPr/>
            <p:nvPr/>
          </p:nvSpPr>
          <p:spPr bwMode="auto">
            <a:xfrm>
              <a:off x="3854009" y="1653448"/>
              <a:ext cx="99232" cy="41676"/>
            </a:xfrm>
            <a:custGeom>
              <a:avLst/>
              <a:gdLst/>
              <a:ahLst/>
              <a:cxnLst>
                <a:cxn ang="0">
                  <a:pos x="22" y="25"/>
                </a:cxn>
                <a:cxn ang="0">
                  <a:pos x="9" y="16"/>
                </a:cxn>
                <a:cxn ang="0">
                  <a:pos x="0" y="6"/>
                </a:cxn>
                <a:cxn ang="0">
                  <a:pos x="8" y="0"/>
                </a:cxn>
                <a:cxn ang="0">
                  <a:pos x="30" y="3"/>
                </a:cxn>
                <a:cxn ang="0">
                  <a:pos x="60" y="17"/>
                </a:cxn>
                <a:cxn ang="0">
                  <a:pos x="52" y="24"/>
                </a:cxn>
                <a:cxn ang="0">
                  <a:pos x="39" y="21"/>
                </a:cxn>
                <a:cxn ang="0">
                  <a:pos x="22" y="25"/>
                </a:cxn>
              </a:cxnLst>
              <a:rect l="0" t="0" r="r" b="b"/>
              <a:pathLst>
                <a:path w="60" h="25">
                  <a:moveTo>
                    <a:pt x="22" y="25"/>
                  </a:moveTo>
                  <a:cubicBezTo>
                    <a:pt x="14" y="25"/>
                    <a:pt x="6" y="23"/>
                    <a:pt x="9" y="16"/>
                  </a:cubicBezTo>
                  <a:cubicBezTo>
                    <a:pt x="5" y="13"/>
                    <a:pt x="0" y="11"/>
                    <a:pt x="0" y="6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8" y="0"/>
                    <a:pt x="21" y="3"/>
                    <a:pt x="30" y="3"/>
                  </a:cubicBezTo>
                  <a:cubicBezTo>
                    <a:pt x="42" y="3"/>
                    <a:pt x="52" y="13"/>
                    <a:pt x="60" y="17"/>
                  </a:cubicBezTo>
                  <a:cubicBezTo>
                    <a:pt x="59" y="21"/>
                    <a:pt x="56" y="24"/>
                    <a:pt x="52" y="24"/>
                  </a:cubicBezTo>
                  <a:cubicBezTo>
                    <a:pt x="46" y="24"/>
                    <a:pt x="44" y="21"/>
                    <a:pt x="39" y="21"/>
                  </a:cubicBezTo>
                  <a:cubicBezTo>
                    <a:pt x="34" y="21"/>
                    <a:pt x="30" y="25"/>
                    <a:pt x="22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1" name="iṥ1iḑé"/>
            <p:cNvSpPr/>
            <p:nvPr/>
          </p:nvSpPr>
          <p:spPr bwMode="auto">
            <a:xfrm>
              <a:off x="3863933" y="2066239"/>
              <a:ext cx="21832" cy="25800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6" y="15"/>
                </a:cxn>
                <a:cxn ang="0">
                  <a:pos x="0" y="9"/>
                </a:cxn>
                <a:cxn ang="0">
                  <a:pos x="14" y="6"/>
                </a:cxn>
              </a:cxnLst>
              <a:rect l="0" t="0" r="r" b="b"/>
              <a:pathLst>
                <a:path w="14" h="15">
                  <a:moveTo>
                    <a:pt x="14" y="6"/>
                  </a:moveTo>
                  <a:cubicBezTo>
                    <a:pt x="12" y="9"/>
                    <a:pt x="11" y="15"/>
                    <a:pt x="6" y="15"/>
                  </a:cubicBezTo>
                  <a:cubicBezTo>
                    <a:pt x="5" y="15"/>
                    <a:pt x="0" y="9"/>
                    <a:pt x="0" y="9"/>
                  </a:cubicBezTo>
                  <a:cubicBezTo>
                    <a:pt x="0" y="1"/>
                    <a:pt x="10" y="0"/>
                    <a:pt x="14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2" name="ïṡlîďé"/>
            <p:cNvSpPr/>
            <p:nvPr/>
          </p:nvSpPr>
          <p:spPr bwMode="auto">
            <a:xfrm>
              <a:off x="3984995" y="1869767"/>
              <a:ext cx="23815" cy="13892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4" y="7"/>
                </a:cxn>
                <a:cxn ang="0">
                  <a:pos x="5" y="8"/>
                </a:cxn>
              </a:cxnLst>
              <a:rect l="0" t="0" r="r" b="b"/>
              <a:pathLst>
                <a:path w="14" h="8">
                  <a:moveTo>
                    <a:pt x="5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9" y="0"/>
                    <a:pt x="13" y="5"/>
                    <a:pt x="14" y="7"/>
                  </a:cubicBezTo>
                  <a:cubicBezTo>
                    <a:pt x="8" y="8"/>
                    <a:pt x="10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3" name="íṧ1iďê"/>
            <p:cNvSpPr/>
            <p:nvPr/>
          </p:nvSpPr>
          <p:spPr bwMode="auto">
            <a:xfrm>
              <a:off x="3879809" y="1828090"/>
              <a:ext cx="25801" cy="15877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15" y="0"/>
                </a:cxn>
                <a:cxn ang="0">
                  <a:pos x="5" y="10"/>
                </a:cxn>
              </a:cxnLst>
              <a:rect l="0" t="0" r="r" b="b"/>
              <a:pathLst>
                <a:path w="15" h="10">
                  <a:moveTo>
                    <a:pt x="5" y="10"/>
                  </a:moveTo>
                  <a:cubicBezTo>
                    <a:pt x="0" y="10"/>
                    <a:pt x="10" y="0"/>
                    <a:pt x="15" y="0"/>
                  </a:cubicBezTo>
                  <a:cubicBezTo>
                    <a:pt x="14" y="6"/>
                    <a:pt x="10" y="10"/>
                    <a:pt x="5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4" name="îsḻíḋé"/>
            <p:cNvSpPr/>
            <p:nvPr/>
          </p:nvSpPr>
          <p:spPr bwMode="auto">
            <a:xfrm>
              <a:off x="3659514" y="1651464"/>
              <a:ext cx="603331" cy="434622"/>
            </a:xfrm>
            <a:custGeom>
              <a:avLst/>
              <a:gdLst/>
              <a:ahLst/>
              <a:cxnLst>
                <a:cxn ang="0">
                  <a:pos x="333" y="196"/>
                </a:cxn>
                <a:cxn ang="0">
                  <a:pos x="281" y="171"/>
                </a:cxn>
                <a:cxn ang="0">
                  <a:pos x="289" y="177"/>
                </a:cxn>
                <a:cxn ang="0">
                  <a:pos x="283" y="184"/>
                </a:cxn>
                <a:cxn ang="0">
                  <a:pos x="298" y="201"/>
                </a:cxn>
                <a:cxn ang="0">
                  <a:pos x="318" y="206"/>
                </a:cxn>
                <a:cxn ang="0">
                  <a:pos x="326" y="225"/>
                </a:cxn>
                <a:cxn ang="0">
                  <a:pos x="278" y="225"/>
                </a:cxn>
                <a:cxn ang="0">
                  <a:pos x="304" y="256"/>
                </a:cxn>
                <a:cxn ang="0">
                  <a:pos x="295" y="256"/>
                </a:cxn>
                <a:cxn ang="0">
                  <a:pos x="233" y="226"/>
                </a:cxn>
                <a:cxn ang="0">
                  <a:pos x="190" y="210"/>
                </a:cxn>
                <a:cxn ang="0">
                  <a:pos x="169" y="214"/>
                </a:cxn>
                <a:cxn ang="0">
                  <a:pos x="168" y="189"/>
                </a:cxn>
                <a:cxn ang="0">
                  <a:pos x="207" y="183"/>
                </a:cxn>
                <a:cxn ang="0">
                  <a:pos x="210" y="167"/>
                </a:cxn>
                <a:cxn ang="0">
                  <a:pos x="186" y="115"/>
                </a:cxn>
                <a:cxn ang="0">
                  <a:pos x="168" y="115"/>
                </a:cxn>
                <a:cxn ang="0">
                  <a:pos x="146" y="85"/>
                </a:cxn>
                <a:cxn ang="0">
                  <a:pos x="122" y="91"/>
                </a:cxn>
                <a:cxn ang="0">
                  <a:pos x="41" y="82"/>
                </a:cxn>
                <a:cxn ang="0">
                  <a:pos x="11" y="69"/>
                </a:cxn>
                <a:cxn ang="0">
                  <a:pos x="30" y="65"/>
                </a:cxn>
                <a:cxn ang="0">
                  <a:pos x="0" y="48"/>
                </a:cxn>
                <a:cxn ang="0">
                  <a:pos x="11" y="16"/>
                </a:cxn>
                <a:cxn ang="0">
                  <a:pos x="61" y="4"/>
                </a:cxn>
                <a:cxn ang="0">
                  <a:pos x="46" y="32"/>
                </a:cxn>
                <a:cxn ang="0">
                  <a:pos x="50" y="47"/>
                </a:cxn>
                <a:cxn ang="0">
                  <a:pos x="55" y="26"/>
                </a:cxn>
                <a:cxn ang="0">
                  <a:pos x="120" y="29"/>
                </a:cxn>
                <a:cxn ang="0">
                  <a:pos x="128" y="34"/>
                </a:cxn>
                <a:cxn ang="0">
                  <a:pos x="156" y="27"/>
                </a:cxn>
                <a:cxn ang="0">
                  <a:pos x="217" y="56"/>
                </a:cxn>
                <a:cxn ang="0">
                  <a:pos x="242" y="65"/>
                </a:cxn>
                <a:cxn ang="0">
                  <a:pos x="273" y="85"/>
                </a:cxn>
                <a:cxn ang="0">
                  <a:pos x="293" y="95"/>
                </a:cxn>
                <a:cxn ang="0">
                  <a:pos x="291" y="102"/>
                </a:cxn>
                <a:cxn ang="0">
                  <a:pos x="283" y="116"/>
                </a:cxn>
                <a:cxn ang="0">
                  <a:pos x="317" y="135"/>
                </a:cxn>
                <a:cxn ang="0">
                  <a:pos x="342" y="153"/>
                </a:cxn>
                <a:cxn ang="0">
                  <a:pos x="362" y="165"/>
                </a:cxn>
                <a:cxn ang="0">
                  <a:pos x="349" y="178"/>
                </a:cxn>
              </a:cxnLst>
              <a:rect l="0" t="0" r="r" b="b"/>
              <a:pathLst>
                <a:path w="362" h="261">
                  <a:moveTo>
                    <a:pt x="339" y="184"/>
                  </a:moveTo>
                  <a:cubicBezTo>
                    <a:pt x="339" y="189"/>
                    <a:pt x="338" y="196"/>
                    <a:pt x="333" y="196"/>
                  </a:cubicBezTo>
                  <a:cubicBezTo>
                    <a:pt x="311" y="196"/>
                    <a:pt x="311" y="166"/>
                    <a:pt x="289" y="166"/>
                  </a:cubicBezTo>
                  <a:cubicBezTo>
                    <a:pt x="287" y="166"/>
                    <a:pt x="281" y="171"/>
                    <a:pt x="281" y="171"/>
                  </a:cubicBezTo>
                  <a:cubicBezTo>
                    <a:pt x="284" y="173"/>
                    <a:pt x="285" y="173"/>
                    <a:pt x="289" y="172"/>
                  </a:cubicBezTo>
                  <a:cubicBezTo>
                    <a:pt x="289" y="177"/>
                    <a:pt x="289" y="177"/>
                    <a:pt x="289" y="177"/>
                  </a:cubicBezTo>
                  <a:cubicBezTo>
                    <a:pt x="287" y="178"/>
                    <a:pt x="284" y="178"/>
                    <a:pt x="283" y="177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8" y="184"/>
                    <a:pt x="288" y="184"/>
                    <a:pt x="288" y="184"/>
                  </a:cubicBezTo>
                  <a:cubicBezTo>
                    <a:pt x="289" y="189"/>
                    <a:pt x="295" y="199"/>
                    <a:pt x="298" y="201"/>
                  </a:cubicBezTo>
                  <a:cubicBezTo>
                    <a:pt x="307" y="204"/>
                    <a:pt x="310" y="198"/>
                    <a:pt x="311" y="206"/>
                  </a:cubicBezTo>
                  <a:cubicBezTo>
                    <a:pt x="315" y="206"/>
                    <a:pt x="315" y="206"/>
                    <a:pt x="318" y="206"/>
                  </a:cubicBezTo>
                  <a:cubicBezTo>
                    <a:pt x="318" y="213"/>
                    <a:pt x="318" y="213"/>
                    <a:pt x="318" y="215"/>
                  </a:cubicBezTo>
                  <a:cubicBezTo>
                    <a:pt x="318" y="218"/>
                    <a:pt x="326" y="220"/>
                    <a:pt x="326" y="225"/>
                  </a:cubicBezTo>
                  <a:cubicBezTo>
                    <a:pt x="326" y="229"/>
                    <a:pt x="321" y="238"/>
                    <a:pt x="319" y="242"/>
                  </a:cubicBezTo>
                  <a:cubicBezTo>
                    <a:pt x="311" y="242"/>
                    <a:pt x="283" y="231"/>
                    <a:pt x="278" y="225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9" y="234"/>
                    <a:pt x="304" y="243"/>
                    <a:pt x="304" y="256"/>
                  </a:cubicBezTo>
                  <a:cubicBezTo>
                    <a:pt x="304" y="259"/>
                    <a:pt x="301" y="261"/>
                    <a:pt x="299" y="261"/>
                  </a:cubicBezTo>
                  <a:cubicBezTo>
                    <a:pt x="297" y="261"/>
                    <a:pt x="296" y="256"/>
                    <a:pt x="295" y="256"/>
                  </a:cubicBezTo>
                  <a:cubicBezTo>
                    <a:pt x="282" y="249"/>
                    <a:pt x="274" y="252"/>
                    <a:pt x="263" y="245"/>
                  </a:cubicBezTo>
                  <a:cubicBezTo>
                    <a:pt x="252" y="239"/>
                    <a:pt x="226" y="240"/>
                    <a:pt x="233" y="226"/>
                  </a:cubicBezTo>
                  <a:cubicBezTo>
                    <a:pt x="219" y="219"/>
                    <a:pt x="212" y="211"/>
                    <a:pt x="199" y="204"/>
                  </a:cubicBezTo>
                  <a:cubicBezTo>
                    <a:pt x="197" y="207"/>
                    <a:pt x="194" y="210"/>
                    <a:pt x="190" y="210"/>
                  </a:cubicBezTo>
                  <a:cubicBezTo>
                    <a:pt x="186" y="210"/>
                    <a:pt x="187" y="207"/>
                    <a:pt x="183" y="207"/>
                  </a:cubicBezTo>
                  <a:cubicBezTo>
                    <a:pt x="177" y="207"/>
                    <a:pt x="175" y="214"/>
                    <a:pt x="169" y="214"/>
                  </a:cubicBezTo>
                  <a:cubicBezTo>
                    <a:pt x="165" y="214"/>
                    <a:pt x="150" y="208"/>
                    <a:pt x="150" y="201"/>
                  </a:cubicBezTo>
                  <a:cubicBezTo>
                    <a:pt x="150" y="197"/>
                    <a:pt x="162" y="189"/>
                    <a:pt x="168" y="189"/>
                  </a:cubicBezTo>
                  <a:cubicBezTo>
                    <a:pt x="176" y="189"/>
                    <a:pt x="183" y="189"/>
                    <a:pt x="187" y="189"/>
                  </a:cubicBezTo>
                  <a:cubicBezTo>
                    <a:pt x="191" y="189"/>
                    <a:pt x="202" y="187"/>
                    <a:pt x="207" y="183"/>
                  </a:cubicBezTo>
                  <a:cubicBezTo>
                    <a:pt x="205" y="182"/>
                    <a:pt x="199" y="178"/>
                    <a:pt x="199" y="174"/>
                  </a:cubicBezTo>
                  <a:cubicBezTo>
                    <a:pt x="199" y="167"/>
                    <a:pt x="207" y="171"/>
                    <a:pt x="210" y="167"/>
                  </a:cubicBezTo>
                  <a:cubicBezTo>
                    <a:pt x="214" y="163"/>
                    <a:pt x="223" y="154"/>
                    <a:pt x="223" y="148"/>
                  </a:cubicBezTo>
                  <a:cubicBezTo>
                    <a:pt x="223" y="136"/>
                    <a:pt x="195" y="115"/>
                    <a:pt x="186" y="115"/>
                  </a:cubicBezTo>
                  <a:cubicBezTo>
                    <a:pt x="180" y="115"/>
                    <a:pt x="177" y="120"/>
                    <a:pt x="172" y="120"/>
                  </a:cubicBezTo>
                  <a:cubicBezTo>
                    <a:pt x="170" y="120"/>
                    <a:pt x="168" y="115"/>
                    <a:pt x="168" y="115"/>
                  </a:cubicBezTo>
                  <a:cubicBezTo>
                    <a:pt x="168" y="110"/>
                    <a:pt x="176" y="109"/>
                    <a:pt x="179" y="109"/>
                  </a:cubicBezTo>
                  <a:cubicBezTo>
                    <a:pt x="175" y="105"/>
                    <a:pt x="151" y="85"/>
                    <a:pt x="146" y="85"/>
                  </a:cubicBezTo>
                  <a:cubicBezTo>
                    <a:pt x="140" y="85"/>
                    <a:pt x="133" y="101"/>
                    <a:pt x="125" y="101"/>
                  </a:cubicBezTo>
                  <a:cubicBezTo>
                    <a:pt x="120" y="101"/>
                    <a:pt x="121" y="94"/>
                    <a:pt x="122" y="91"/>
                  </a:cubicBezTo>
                  <a:cubicBezTo>
                    <a:pt x="108" y="90"/>
                    <a:pt x="75" y="91"/>
                    <a:pt x="55" y="91"/>
                  </a:cubicBezTo>
                  <a:cubicBezTo>
                    <a:pt x="51" y="91"/>
                    <a:pt x="44" y="86"/>
                    <a:pt x="41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8" y="76"/>
                    <a:pt x="11" y="75"/>
                    <a:pt x="11" y="69"/>
                  </a:cubicBezTo>
                  <a:cubicBezTo>
                    <a:pt x="16" y="67"/>
                    <a:pt x="23" y="70"/>
                    <a:pt x="30" y="70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6" y="62"/>
                    <a:pt x="6" y="60"/>
                    <a:pt x="6" y="60"/>
                  </a:cubicBezTo>
                  <a:cubicBezTo>
                    <a:pt x="6" y="60"/>
                    <a:pt x="0" y="52"/>
                    <a:pt x="0" y="48"/>
                  </a:cubicBezTo>
                  <a:cubicBezTo>
                    <a:pt x="0" y="36"/>
                    <a:pt x="2" y="33"/>
                    <a:pt x="8" y="29"/>
                  </a:cubicBezTo>
                  <a:cubicBezTo>
                    <a:pt x="12" y="26"/>
                    <a:pt x="10" y="18"/>
                    <a:pt x="11" y="16"/>
                  </a:cubicBezTo>
                  <a:cubicBezTo>
                    <a:pt x="20" y="7"/>
                    <a:pt x="32" y="0"/>
                    <a:pt x="47" y="0"/>
                  </a:cubicBezTo>
                  <a:cubicBezTo>
                    <a:pt x="47" y="0"/>
                    <a:pt x="61" y="4"/>
                    <a:pt x="61" y="4"/>
                  </a:cubicBezTo>
                  <a:cubicBezTo>
                    <a:pt x="57" y="14"/>
                    <a:pt x="42" y="14"/>
                    <a:pt x="42" y="27"/>
                  </a:cubicBezTo>
                  <a:cubicBezTo>
                    <a:pt x="42" y="30"/>
                    <a:pt x="44" y="32"/>
                    <a:pt x="46" y="32"/>
                  </a:cubicBezTo>
                  <a:cubicBezTo>
                    <a:pt x="45" y="35"/>
                    <a:pt x="46" y="40"/>
                    <a:pt x="46" y="40"/>
                  </a:cubicBezTo>
                  <a:cubicBezTo>
                    <a:pt x="46" y="43"/>
                    <a:pt x="45" y="47"/>
                    <a:pt x="50" y="47"/>
                  </a:cubicBezTo>
                  <a:cubicBezTo>
                    <a:pt x="53" y="47"/>
                    <a:pt x="59" y="42"/>
                    <a:pt x="59" y="38"/>
                  </a:cubicBezTo>
                  <a:cubicBezTo>
                    <a:pt x="59" y="34"/>
                    <a:pt x="55" y="31"/>
                    <a:pt x="55" y="26"/>
                  </a:cubicBezTo>
                  <a:cubicBezTo>
                    <a:pt x="55" y="10"/>
                    <a:pt x="84" y="4"/>
                    <a:pt x="102" y="4"/>
                  </a:cubicBezTo>
                  <a:cubicBezTo>
                    <a:pt x="113" y="4"/>
                    <a:pt x="120" y="20"/>
                    <a:pt x="120" y="29"/>
                  </a:cubicBezTo>
                  <a:cubicBezTo>
                    <a:pt x="120" y="31"/>
                    <a:pt x="117" y="38"/>
                    <a:pt x="120" y="38"/>
                  </a:cubicBezTo>
                  <a:cubicBezTo>
                    <a:pt x="122" y="38"/>
                    <a:pt x="124" y="34"/>
                    <a:pt x="128" y="34"/>
                  </a:cubicBezTo>
                  <a:cubicBezTo>
                    <a:pt x="133" y="34"/>
                    <a:pt x="135" y="38"/>
                    <a:pt x="138" y="38"/>
                  </a:cubicBezTo>
                  <a:cubicBezTo>
                    <a:pt x="146" y="38"/>
                    <a:pt x="148" y="27"/>
                    <a:pt x="156" y="27"/>
                  </a:cubicBezTo>
                  <a:cubicBezTo>
                    <a:pt x="165" y="27"/>
                    <a:pt x="183" y="30"/>
                    <a:pt x="189" y="34"/>
                  </a:cubicBezTo>
                  <a:cubicBezTo>
                    <a:pt x="199" y="41"/>
                    <a:pt x="202" y="56"/>
                    <a:pt x="217" y="56"/>
                  </a:cubicBezTo>
                  <a:cubicBezTo>
                    <a:pt x="223" y="56"/>
                    <a:pt x="224" y="56"/>
                    <a:pt x="228" y="56"/>
                  </a:cubicBezTo>
                  <a:cubicBezTo>
                    <a:pt x="232" y="56"/>
                    <a:pt x="243" y="57"/>
                    <a:pt x="242" y="65"/>
                  </a:cubicBezTo>
                  <a:cubicBezTo>
                    <a:pt x="254" y="69"/>
                    <a:pt x="261" y="76"/>
                    <a:pt x="273" y="77"/>
                  </a:cubicBezTo>
                  <a:cubicBezTo>
                    <a:pt x="273" y="85"/>
                    <a:pt x="273" y="85"/>
                    <a:pt x="273" y="85"/>
                  </a:cubicBezTo>
                  <a:cubicBezTo>
                    <a:pt x="276" y="85"/>
                    <a:pt x="281" y="85"/>
                    <a:pt x="281" y="85"/>
                  </a:cubicBezTo>
                  <a:cubicBezTo>
                    <a:pt x="287" y="85"/>
                    <a:pt x="290" y="89"/>
                    <a:pt x="293" y="95"/>
                  </a:cubicBezTo>
                  <a:cubicBezTo>
                    <a:pt x="287" y="96"/>
                    <a:pt x="281" y="96"/>
                    <a:pt x="277" y="101"/>
                  </a:cubicBezTo>
                  <a:cubicBezTo>
                    <a:pt x="285" y="102"/>
                    <a:pt x="287" y="102"/>
                    <a:pt x="291" y="102"/>
                  </a:cubicBezTo>
                  <a:cubicBezTo>
                    <a:pt x="293" y="102"/>
                    <a:pt x="296" y="103"/>
                    <a:pt x="297" y="106"/>
                  </a:cubicBezTo>
                  <a:cubicBezTo>
                    <a:pt x="290" y="110"/>
                    <a:pt x="287" y="110"/>
                    <a:pt x="283" y="116"/>
                  </a:cubicBezTo>
                  <a:cubicBezTo>
                    <a:pt x="287" y="118"/>
                    <a:pt x="289" y="120"/>
                    <a:pt x="295" y="120"/>
                  </a:cubicBezTo>
                  <a:cubicBezTo>
                    <a:pt x="296" y="130"/>
                    <a:pt x="308" y="134"/>
                    <a:pt x="317" y="135"/>
                  </a:cubicBezTo>
                  <a:cubicBezTo>
                    <a:pt x="318" y="143"/>
                    <a:pt x="320" y="151"/>
                    <a:pt x="327" y="151"/>
                  </a:cubicBezTo>
                  <a:cubicBezTo>
                    <a:pt x="337" y="151"/>
                    <a:pt x="339" y="145"/>
                    <a:pt x="342" y="153"/>
                  </a:cubicBezTo>
                  <a:cubicBezTo>
                    <a:pt x="344" y="155"/>
                    <a:pt x="348" y="155"/>
                    <a:pt x="350" y="155"/>
                  </a:cubicBezTo>
                  <a:cubicBezTo>
                    <a:pt x="359" y="155"/>
                    <a:pt x="362" y="158"/>
                    <a:pt x="362" y="165"/>
                  </a:cubicBezTo>
                  <a:cubicBezTo>
                    <a:pt x="362" y="171"/>
                    <a:pt x="355" y="173"/>
                    <a:pt x="349" y="173"/>
                  </a:cubicBezTo>
                  <a:cubicBezTo>
                    <a:pt x="349" y="178"/>
                    <a:pt x="349" y="176"/>
                    <a:pt x="349" y="178"/>
                  </a:cubicBezTo>
                  <a:cubicBezTo>
                    <a:pt x="349" y="180"/>
                    <a:pt x="348" y="184"/>
                    <a:pt x="339" y="1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5" name="ï$ļiḓè"/>
            <p:cNvSpPr/>
            <p:nvPr/>
          </p:nvSpPr>
          <p:spPr bwMode="auto">
            <a:xfrm>
              <a:off x="3905609" y="2026547"/>
              <a:ext cx="17863" cy="15877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0" y="6"/>
                </a:cxn>
                <a:cxn ang="0">
                  <a:pos x="10" y="6"/>
                </a:cxn>
              </a:cxnLst>
              <a:rect l="0" t="0" r="r" b="b"/>
              <a:pathLst>
                <a:path w="10" h="9">
                  <a:moveTo>
                    <a:pt x="10" y="6"/>
                  </a:moveTo>
                  <a:cubicBezTo>
                    <a:pt x="6" y="9"/>
                    <a:pt x="5" y="9"/>
                    <a:pt x="0" y="6"/>
                  </a:cubicBezTo>
                  <a:cubicBezTo>
                    <a:pt x="5" y="0"/>
                    <a:pt x="5" y="3"/>
                    <a:pt x="1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6" name="ïś1íḑè"/>
            <p:cNvSpPr/>
            <p:nvPr/>
          </p:nvSpPr>
          <p:spPr bwMode="auto">
            <a:xfrm>
              <a:off x="3782562" y="1943195"/>
              <a:ext cx="15877" cy="1587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9" y="9"/>
                </a:cxn>
                <a:cxn ang="0">
                  <a:pos x="1" y="2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6" y="0"/>
                    <a:pt x="6" y="5"/>
                    <a:pt x="9" y="9"/>
                  </a:cubicBezTo>
                  <a:cubicBezTo>
                    <a:pt x="4" y="9"/>
                    <a:pt x="0" y="5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7" name="íŝ1iḓè"/>
            <p:cNvSpPr/>
            <p:nvPr/>
          </p:nvSpPr>
          <p:spPr bwMode="auto">
            <a:xfrm>
              <a:off x="3623790" y="1214858"/>
              <a:ext cx="643024" cy="337377"/>
            </a:xfrm>
            <a:custGeom>
              <a:avLst/>
              <a:gdLst/>
              <a:ahLst/>
              <a:cxnLst>
                <a:cxn ang="0">
                  <a:pos x="307" y="16"/>
                </a:cxn>
                <a:cxn ang="0">
                  <a:pos x="350" y="9"/>
                </a:cxn>
                <a:cxn ang="0">
                  <a:pos x="386" y="28"/>
                </a:cxn>
                <a:cxn ang="0">
                  <a:pos x="313" y="51"/>
                </a:cxn>
                <a:cxn ang="0">
                  <a:pos x="295" y="74"/>
                </a:cxn>
                <a:cxn ang="0">
                  <a:pos x="231" y="108"/>
                </a:cxn>
                <a:cxn ang="0">
                  <a:pos x="216" y="118"/>
                </a:cxn>
                <a:cxn ang="0">
                  <a:pos x="216" y="137"/>
                </a:cxn>
                <a:cxn ang="0">
                  <a:pos x="174" y="157"/>
                </a:cxn>
                <a:cxn ang="0">
                  <a:pos x="158" y="184"/>
                </a:cxn>
                <a:cxn ang="0">
                  <a:pos x="176" y="188"/>
                </a:cxn>
                <a:cxn ang="0">
                  <a:pos x="126" y="197"/>
                </a:cxn>
                <a:cxn ang="0">
                  <a:pos x="80" y="201"/>
                </a:cxn>
                <a:cxn ang="0">
                  <a:pos x="33" y="197"/>
                </a:cxn>
                <a:cxn ang="0">
                  <a:pos x="60" y="176"/>
                </a:cxn>
                <a:cxn ang="0">
                  <a:pos x="57" y="158"/>
                </a:cxn>
                <a:cxn ang="0">
                  <a:pos x="92" y="170"/>
                </a:cxn>
                <a:cxn ang="0">
                  <a:pos x="66" y="148"/>
                </a:cxn>
                <a:cxn ang="0">
                  <a:pos x="55" y="151"/>
                </a:cxn>
                <a:cxn ang="0">
                  <a:pos x="68" y="131"/>
                </a:cxn>
                <a:cxn ang="0">
                  <a:pos x="62" y="97"/>
                </a:cxn>
                <a:cxn ang="0">
                  <a:pos x="67" y="89"/>
                </a:cxn>
                <a:cxn ang="0">
                  <a:pos x="97" y="90"/>
                </a:cxn>
                <a:cxn ang="0">
                  <a:pos x="108" y="91"/>
                </a:cxn>
                <a:cxn ang="0">
                  <a:pos x="133" y="86"/>
                </a:cxn>
                <a:cxn ang="0">
                  <a:pos x="147" y="74"/>
                </a:cxn>
                <a:cxn ang="0">
                  <a:pos x="99" y="81"/>
                </a:cxn>
                <a:cxn ang="0">
                  <a:pos x="72" y="76"/>
                </a:cxn>
                <a:cxn ang="0">
                  <a:pos x="57" y="81"/>
                </a:cxn>
                <a:cxn ang="0">
                  <a:pos x="44" y="67"/>
                </a:cxn>
                <a:cxn ang="0">
                  <a:pos x="51" y="53"/>
                </a:cxn>
                <a:cxn ang="0">
                  <a:pos x="25" y="60"/>
                </a:cxn>
                <a:cxn ang="0">
                  <a:pos x="29" y="49"/>
                </a:cxn>
                <a:cxn ang="0">
                  <a:pos x="9" y="52"/>
                </a:cxn>
                <a:cxn ang="0">
                  <a:pos x="44" y="36"/>
                </a:cxn>
                <a:cxn ang="0">
                  <a:pos x="57" y="32"/>
                </a:cxn>
                <a:cxn ang="0">
                  <a:pos x="104" y="32"/>
                </a:cxn>
                <a:cxn ang="0">
                  <a:pos x="135" y="11"/>
                </a:cxn>
                <a:cxn ang="0">
                  <a:pos x="196" y="6"/>
                </a:cxn>
                <a:cxn ang="0">
                  <a:pos x="218" y="8"/>
                </a:cxn>
                <a:cxn ang="0">
                  <a:pos x="245" y="3"/>
                </a:cxn>
                <a:cxn ang="0">
                  <a:pos x="315" y="11"/>
                </a:cxn>
              </a:cxnLst>
              <a:rect l="0" t="0" r="r" b="b"/>
              <a:pathLst>
                <a:path w="386" h="203">
                  <a:moveTo>
                    <a:pt x="315" y="11"/>
                  </a:moveTo>
                  <a:cubicBezTo>
                    <a:pt x="312" y="14"/>
                    <a:pt x="310" y="15"/>
                    <a:pt x="307" y="16"/>
                  </a:cubicBezTo>
                  <a:cubicBezTo>
                    <a:pt x="342" y="6"/>
                    <a:pt x="342" y="6"/>
                    <a:pt x="342" y="6"/>
                  </a:cubicBezTo>
                  <a:cubicBezTo>
                    <a:pt x="345" y="7"/>
                    <a:pt x="347" y="8"/>
                    <a:pt x="350" y="9"/>
                  </a:cubicBezTo>
                  <a:cubicBezTo>
                    <a:pt x="355" y="11"/>
                    <a:pt x="355" y="14"/>
                    <a:pt x="358" y="17"/>
                  </a:cubicBezTo>
                  <a:cubicBezTo>
                    <a:pt x="363" y="22"/>
                    <a:pt x="386" y="20"/>
                    <a:pt x="386" y="28"/>
                  </a:cubicBezTo>
                  <a:cubicBezTo>
                    <a:pt x="386" y="33"/>
                    <a:pt x="378" y="32"/>
                    <a:pt x="375" y="34"/>
                  </a:cubicBezTo>
                  <a:cubicBezTo>
                    <a:pt x="358" y="48"/>
                    <a:pt x="336" y="40"/>
                    <a:pt x="313" y="51"/>
                  </a:cubicBezTo>
                  <a:cubicBezTo>
                    <a:pt x="317" y="56"/>
                    <a:pt x="335" y="52"/>
                    <a:pt x="346" y="52"/>
                  </a:cubicBezTo>
                  <a:cubicBezTo>
                    <a:pt x="336" y="63"/>
                    <a:pt x="311" y="69"/>
                    <a:pt x="295" y="74"/>
                  </a:cubicBezTo>
                  <a:cubicBezTo>
                    <a:pt x="277" y="80"/>
                    <a:pt x="267" y="97"/>
                    <a:pt x="254" y="107"/>
                  </a:cubicBezTo>
                  <a:cubicBezTo>
                    <a:pt x="248" y="112"/>
                    <a:pt x="238" y="106"/>
                    <a:pt x="231" y="108"/>
                  </a:cubicBezTo>
                  <a:cubicBezTo>
                    <a:pt x="221" y="112"/>
                    <a:pt x="210" y="112"/>
                    <a:pt x="203" y="118"/>
                  </a:cubicBezTo>
                  <a:cubicBezTo>
                    <a:pt x="216" y="118"/>
                    <a:pt x="216" y="118"/>
                    <a:pt x="216" y="118"/>
                  </a:cubicBezTo>
                  <a:cubicBezTo>
                    <a:pt x="217" y="128"/>
                    <a:pt x="211" y="127"/>
                    <a:pt x="203" y="126"/>
                  </a:cubicBezTo>
                  <a:cubicBezTo>
                    <a:pt x="208" y="129"/>
                    <a:pt x="213" y="131"/>
                    <a:pt x="216" y="137"/>
                  </a:cubicBezTo>
                  <a:cubicBezTo>
                    <a:pt x="206" y="141"/>
                    <a:pt x="203" y="152"/>
                    <a:pt x="196" y="157"/>
                  </a:cubicBezTo>
                  <a:cubicBezTo>
                    <a:pt x="177" y="157"/>
                    <a:pt x="177" y="157"/>
                    <a:pt x="174" y="157"/>
                  </a:cubicBezTo>
                  <a:cubicBezTo>
                    <a:pt x="175" y="160"/>
                    <a:pt x="177" y="161"/>
                    <a:pt x="177" y="164"/>
                  </a:cubicBezTo>
                  <a:cubicBezTo>
                    <a:pt x="177" y="178"/>
                    <a:pt x="158" y="169"/>
                    <a:pt x="158" y="184"/>
                  </a:cubicBezTo>
                  <a:cubicBezTo>
                    <a:pt x="165" y="184"/>
                    <a:pt x="166" y="184"/>
                    <a:pt x="169" y="184"/>
                  </a:cubicBezTo>
                  <a:cubicBezTo>
                    <a:pt x="171" y="184"/>
                    <a:pt x="176" y="184"/>
                    <a:pt x="176" y="188"/>
                  </a:cubicBezTo>
                  <a:cubicBezTo>
                    <a:pt x="176" y="195"/>
                    <a:pt x="151" y="203"/>
                    <a:pt x="141" y="203"/>
                  </a:cubicBezTo>
                  <a:cubicBezTo>
                    <a:pt x="131" y="203"/>
                    <a:pt x="135" y="197"/>
                    <a:pt x="126" y="197"/>
                  </a:cubicBezTo>
                  <a:cubicBezTo>
                    <a:pt x="113" y="197"/>
                    <a:pt x="104" y="197"/>
                    <a:pt x="93" y="197"/>
                  </a:cubicBezTo>
                  <a:cubicBezTo>
                    <a:pt x="89" y="197"/>
                    <a:pt x="86" y="201"/>
                    <a:pt x="80" y="201"/>
                  </a:cubicBezTo>
                  <a:cubicBezTo>
                    <a:pt x="65" y="201"/>
                    <a:pt x="53" y="197"/>
                    <a:pt x="38" y="192"/>
                  </a:cubicBezTo>
                  <a:cubicBezTo>
                    <a:pt x="37" y="194"/>
                    <a:pt x="35" y="197"/>
                    <a:pt x="33" y="197"/>
                  </a:cubicBezTo>
                  <a:cubicBezTo>
                    <a:pt x="29" y="197"/>
                    <a:pt x="28" y="194"/>
                    <a:pt x="28" y="193"/>
                  </a:cubicBezTo>
                  <a:cubicBezTo>
                    <a:pt x="28" y="176"/>
                    <a:pt x="51" y="182"/>
                    <a:pt x="60" y="176"/>
                  </a:cubicBezTo>
                  <a:cubicBezTo>
                    <a:pt x="55" y="172"/>
                    <a:pt x="46" y="170"/>
                    <a:pt x="46" y="162"/>
                  </a:cubicBezTo>
                  <a:cubicBezTo>
                    <a:pt x="46" y="156"/>
                    <a:pt x="52" y="158"/>
                    <a:pt x="57" y="158"/>
                  </a:cubicBezTo>
                  <a:cubicBezTo>
                    <a:pt x="71" y="158"/>
                    <a:pt x="76" y="165"/>
                    <a:pt x="84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86" y="164"/>
                    <a:pt x="72" y="159"/>
                    <a:pt x="72" y="148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3" y="149"/>
                    <a:pt x="63" y="149"/>
                    <a:pt x="61" y="151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8" y="138"/>
                    <a:pt x="61" y="134"/>
                    <a:pt x="68" y="131"/>
                  </a:cubicBezTo>
                  <a:cubicBezTo>
                    <a:pt x="79" y="128"/>
                    <a:pt x="92" y="132"/>
                    <a:pt x="92" y="119"/>
                  </a:cubicBezTo>
                  <a:cubicBezTo>
                    <a:pt x="92" y="105"/>
                    <a:pt x="62" y="105"/>
                    <a:pt x="62" y="97"/>
                  </a:cubicBezTo>
                  <a:cubicBezTo>
                    <a:pt x="62" y="93"/>
                    <a:pt x="69" y="94"/>
                    <a:pt x="73" y="94"/>
                  </a:cubicBezTo>
                  <a:cubicBezTo>
                    <a:pt x="68" y="94"/>
                    <a:pt x="67" y="92"/>
                    <a:pt x="67" y="89"/>
                  </a:cubicBezTo>
                  <a:cubicBezTo>
                    <a:pt x="69" y="88"/>
                    <a:pt x="71" y="89"/>
                    <a:pt x="73" y="89"/>
                  </a:cubicBezTo>
                  <a:cubicBezTo>
                    <a:pt x="78" y="89"/>
                    <a:pt x="88" y="87"/>
                    <a:pt x="97" y="90"/>
                  </a:cubicBezTo>
                  <a:cubicBezTo>
                    <a:pt x="108" y="93"/>
                    <a:pt x="112" y="106"/>
                    <a:pt x="124" y="104"/>
                  </a:cubicBezTo>
                  <a:cubicBezTo>
                    <a:pt x="122" y="102"/>
                    <a:pt x="108" y="93"/>
                    <a:pt x="108" y="91"/>
                  </a:cubicBezTo>
                  <a:cubicBezTo>
                    <a:pt x="108" y="89"/>
                    <a:pt x="110" y="88"/>
                    <a:pt x="111" y="86"/>
                  </a:cubicBezTo>
                  <a:cubicBezTo>
                    <a:pt x="133" y="86"/>
                    <a:pt x="133" y="86"/>
                    <a:pt x="133" y="86"/>
                  </a:cubicBezTo>
                  <a:cubicBezTo>
                    <a:pt x="141" y="83"/>
                    <a:pt x="149" y="81"/>
                    <a:pt x="154" y="74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38" y="81"/>
                    <a:pt x="128" y="84"/>
                    <a:pt x="114" y="84"/>
                  </a:cubicBezTo>
                  <a:cubicBezTo>
                    <a:pt x="106" y="84"/>
                    <a:pt x="103" y="81"/>
                    <a:pt x="99" y="81"/>
                  </a:cubicBezTo>
                  <a:cubicBezTo>
                    <a:pt x="95" y="81"/>
                    <a:pt x="93" y="85"/>
                    <a:pt x="90" y="85"/>
                  </a:cubicBezTo>
                  <a:cubicBezTo>
                    <a:pt x="81" y="85"/>
                    <a:pt x="70" y="82"/>
                    <a:pt x="72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3" y="78"/>
                    <a:pt x="61" y="81"/>
                    <a:pt x="57" y="81"/>
                  </a:cubicBezTo>
                  <a:cubicBezTo>
                    <a:pt x="48" y="81"/>
                    <a:pt x="36" y="75"/>
                    <a:pt x="33" y="71"/>
                  </a:cubicBezTo>
                  <a:cubicBezTo>
                    <a:pt x="36" y="69"/>
                    <a:pt x="39" y="67"/>
                    <a:pt x="44" y="67"/>
                  </a:cubicBezTo>
                  <a:cubicBezTo>
                    <a:pt x="36" y="67"/>
                    <a:pt x="27" y="66"/>
                    <a:pt x="24" y="67"/>
                  </a:cubicBezTo>
                  <a:cubicBezTo>
                    <a:pt x="29" y="55"/>
                    <a:pt x="40" y="56"/>
                    <a:pt x="51" y="53"/>
                  </a:cubicBezTo>
                  <a:cubicBezTo>
                    <a:pt x="47" y="52"/>
                    <a:pt x="46" y="52"/>
                    <a:pt x="42" y="52"/>
                  </a:cubicBezTo>
                  <a:cubicBezTo>
                    <a:pt x="33" y="52"/>
                    <a:pt x="33" y="60"/>
                    <a:pt x="25" y="60"/>
                  </a:cubicBezTo>
                  <a:cubicBezTo>
                    <a:pt x="22" y="60"/>
                    <a:pt x="18" y="57"/>
                    <a:pt x="17" y="56"/>
                  </a:cubicBezTo>
                  <a:cubicBezTo>
                    <a:pt x="21" y="52"/>
                    <a:pt x="24" y="51"/>
                    <a:pt x="29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3" y="50"/>
                    <a:pt x="11" y="51"/>
                    <a:pt x="9" y="52"/>
                  </a:cubicBezTo>
                  <a:cubicBezTo>
                    <a:pt x="7" y="52"/>
                    <a:pt x="2" y="52"/>
                    <a:pt x="0" y="52"/>
                  </a:cubicBezTo>
                  <a:cubicBezTo>
                    <a:pt x="2" y="41"/>
                    <a:pt x="31" y="36"/>
                    <a:pt x="44" y="36"/>
                  </a:cubicBezTo>
                  <a:cubicBezTo>
                    <a:pt x="49" y="36"/>
                    <a:pt x="52" y="36"/>
                    <a:pt x="53" y="36"/>
                  </a:cubicBezTo>
                  <a:cubicBezTo>
                    <a:pt x="55" y="36"/>
                    <a:pt x="57" y="34"/>
                    <a:pt x="57" y="32"/>
                  </a:cubicBezTo>
                  <a:cubicBezTo>
                    <a:pt x="71" y="32"/>
                    <a:pt x="65" y="22"/>
                    <a:pt x="74" y="22"/>
                  </a:cubicBezTo>
                  <a:cubicBezTo>
                    <a:pt x="83" y="22"/>
                    <a:pt x="100" y="31"/>
                    <a:pt x="104" y="32"/>
                  </a:cubicBezTo>
                  <a:cubicBezTo>
                    <a:pt x="108" y="22"/>
                    <a:pt x="113" y="12"/>
                    <a:pt x="126" y="12"/>
                  </a:cubicBezTo>
                  <a:cubicBezTo>
                    <a:pt x="134" y="12"/>
                    <a:pt x="129" y="16"/>
                    <a:pt x="135" y="11"/>
                  </a:cubicBezTo>
                  <a:cubicBezTo>
                    <a:pt x="137" y="7"/>
                    <a:pt x="141" y="6"/>
                    <a:pt x="145" y="6"/>
                  </a:cubicBezTo>
                  <a:cubicBezTo>
                    <a:pt x="168" y="6"/>
                    <a:pt x="173" y="6"/>
                    <a:pt x="196" y="6"/>
                  </a:cubicBezTo>
                  <a:cubicBezTo>
                    <a:pt x="197" y="4"/>
                    <a:pt x="199" y="3"/>
                    <a:pt x="201" y="3"/>
                  </a:cubicBezTo>
                  <a:cubicBezTo>
                    <a:pt x="209" y="3"/>
                    <a:pt x="211" y="8"/>
                    <a:pt x="218" y="8"/>
                  </a:cubicBezTo>
                  <a:cubicBezTo>
                    <a:pt x="224" y="8"/>
                    <a:pt x="226" y="0"/>
                    <a:pt x="232" y="0"/>
                  </a:cubicBezTo>
                  <a:cubicBezTo>
                    <a:pt x="239" y="0"/>
                    <a:pt x="241" y="3"/>
                    <a:pt x="245" y="3"/>
                  </a:cubicBezTo>
                  <a:cubicBezTo>
                    <a:pt x="250" y="3"/>
                    <a:pt x="253" y="3"/>
                    <a:pt x="258" y="3"/>
                  </a:cubicBezTo>
                  <a:cubicBezTo>
                    <a:pt x="268" y="3"/>
                    <a:pt x="306" y="2"/>
                    <a:pt x="315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8" name="îṩļíḓé"/>
            <p:cNvSpPr/>
            <p:nvPr/>
          </p:nvSpPr>
          <p:spPr bwMode="auto">
            <a:xfrm>
              <a:off x="4026673" y="1183105"/>
              <a:ext cx="1258264" cy="956564"/>
            </a:xfrm>
            <a:custGeom>
              <a:avLst/>
              <a:gdLst/>
              <a:ahLst/>
              <a:cxnLst>
                <a:cxn ang="0">
                  <a:pos x="280" y="372"/>
                </a:cxn>
                <a:cxn ang="0">
                  <a:pos x="267" y="360"/>
                </a:cxn>
                <a:cxn ang="0">
                  <a:pos x="228" y="336"/>
                </a:cxn>
                <a:cxn ang="0">
                  <a:pos x="215" y="302"/>
                </a:cxn>
                <a:cxn ang="0">
                  <a:pos x="109" y="219"/>
                </a:cxn>
                <a:cxn ang="0">
                  <a:pos x="73" y="223"/>
                </a:cxn>
                <a:cxn ang="0">
                  <a:pos x="43" y="217"/>
                </a:cxn>
                <a:cxn ang="0">
                  <a:pos x="19" y="202"/>
                </a:cxn>
                <a:cxn ang="0">
                  <a:pos x="51" y="190"/>
                </a:cxn>
                <a:cxn ang="0">
                  <a:pos x="64" y="180"/>
                </a:cxn>
                <a:cxn ang="0">
                  <a:pos x="0" y="166"/>
                </a:cxn>
                <a:cxn ang="0">
                  <a:pos x="84" y="141"/>
                </a:cxn>
                <a:cxn ang="0">
                  <a:pos x="72" y="102"/>
                </a:cxn>
                <a:cxn ang="0">
                  <a:pos x="144" y="59"/>
                </a:cxn>
                <a:cxn ang="0">
                  <a:pos x="237" y="56"/>
                </a:cxn>
                <a:cxn ang="0">
                  <a:pos x="260" y="53"/>
                </a:cxn>
                <a:cxn ang="0">
                  <a:pos x="274" y="38"/>
                </a:cxn>
                <a:cxn ang="0">
                  <a:pos x="309" y="36"/>
                </a:cxn>
                <a:cxn ang="0">
                  <a:pos x="355" y="15"/>
                </a:cxn>
                <a:cxn ang="0">
                  <a:pos x="391" y="13"/>
                </a:cxn>
                <a:cxn ang="0">
                  <a:pos x="534" y="0"/>
                </a:cxn>
                <a:cxn ang="0">
                  <a:pos x="594" y="48"/>
                </a:cxn>
                <a:cxn ang="0">
                  <a:pos x="570" y="75"/>
                </a:cxn>
                <a:cxn ang="0">
                  <a:pos x="603" y="102"/>
                </a:cxn>
                <a:cxn ang="0">
                  <a:pos x="684" y="66"/>
                </a:cxn>
                <a:cxn ang="0">
                  <a:pos x="730" y="51"/>
                </a:cxn>
                <a:cxn ang="0">
                  <a:pos x="702" y="94"/>
                </a:cxn>
                <a:cxn ang="0">
                  <a:pos x="691" y="114"/>
                </a:cxn>
                <a:cxn ang="0">
                  <a:pos x="654" y="150"/>
                </a:cxn>
                <a:cxn ang="0">
                  <a:pos x="677" y="178"/>
                </a:cxn>
                <a:cxn ang="0">
                  <a:pos x="657" y="202"/>
                </a:cxn>
                <a:cxn ang="0">
                  <a:pos x="669" y="236"/>
                </a:cxn>
                <a:cxn ang="0">
                  <a:pos x="673" y="260"/>
                </a:cxn>
                <a:cxn ang="0">
                  <a:pos x="633" y="295"/>
                </a:cxn>
                <a:cxn ang="0">
                  <a:pos x="637" y="305"/>
                </a:cxn>
                <a:cxn ang="0">
                  <a:pos x="601" y="297"/>
                </a:cxn>
                <a:cxn ang="0">
                  <a:pos x="633" y="358"/>
                </a:cxn>
                <a:cxn ang="0">
                  <a:pos x="596" y="347"/>
                </a:cxn>
                <a:cxn ang="0">
                  <a:pos x="616" y="375"/>
                </a:cxn>
                <a:cxn ang="0">
                  <a:pos x="518" y="408"/>
                </a:cxn>
                <a:cxn ang="0">
                  <a:pos x="483" y="445"/>
                </a:cxn>
                <a:cxn ang="0">
                  <a:pos x="443" y="449"/>
                </a:cxn>
                <a:cxn ang="0">
                  <a:pos x="402" y="485"/>
                </a:cxn>
                <a:cxn ang="0">
                  <a:pos x="384" y="523"/>
                </a:cxn>
                <a:cxn ang="0">
                  <a:pos x="362" y="571"/>
                </a:cxn>
                <a:cxn ang="0">
                  <a:pos x="313" y="560"/>
                </a:cxn>
                <a:cxn ang="0">
                  <a:pos x="270" y="499"/>
                </a:cxn>
                <a:cxn ang="0">
                  <a:pos x="256" y="475"/>
                </a:cxn>
                <a:cxn ang="0">
                  <a:pos x="237" y="438"/>
                </a:cxn>
                <a:cxn ang="0">
                  <a:pos x="255" y="403"/>
                </a:cxn>
              </a:cxnLst>
              <a:rect l="0" t="0" r="r" b="b"/>
              <a:pathLst>
                <a:path w="756" h="575">
                  <a:moveTo>
                    <a:pt x="255" y="403"/>
                  </a:moveTo>
                  <a:cubicBezTo>
                    <a:pt x="261" y="400"/>
                    <a:pt x="261" y="400"/>
                    <a:pt x="267" y="402"/>
                  </a:cubicBezTo>
                  <a:cubicBezTo>
                    <a:pt x="270" y="389"/>
                    <a:pt x="276" y="385"/>
                    <a:pt x="280" y="372"/>
                  </a:cubicBezTo>
                  <a:cubicBezTo>
                    <a:pt x="266" y="368"/>
                    <a:pt x="234" y="366"/>
                    <a:pt x="233" y="353"/>
                  </a:cubicBezTo>
                  <a:cubicBezTo>
                    <a:pt x="237" y="352"/>
                    <a:pt x="236" y="353"/>
                    <a:pt x="240" y="353"/>
                  </a:cubicBezTo>
                  <a:cubicBezTo>
                    <a:pt x="250" y="353"/>
                    <a:pt x="256" y="360"/>
                    <a:pt x="267" y="360"/>
                  </a:cubicBezTo>
                  <a:cubicBezTo>
                    <a:pt x="271" y="360"/>
                    <a:pt x="271" y="356"/>
                    <a:pt x="271" y="353"/>
                  </a:cubicBezTo>
                  <a:cubicBezTo>
                    <a:pt x="258" y="349"/>
                    <a:pt x="254" y="328"/>
                    <a:pt x="239" y="328"/>
                  </a:cubicBezTo>
                  <a:cubicBezTo>
                    <a:pt x="235" y="328"/>
                    <a:pt x="234" y="336"/>
                    <a:pt x="228" y="336"/>
                  </a:cubicBezTo>
                  <a:cubicBezTo>
                    <a:pt x="220" y="336"/>
                    <a:pt x="216" y="335"/>
                    <a:pt x="216" y="328"/>
                  </a:cubicBezTo>
                  <a:cubicBezTo>
                    <a:pt x="216" y="318"/>
                    <a:pt x="226" y="319"/>
                    <a:pt x="226" y="309"/>
                  </a:cubicBezTo>
                  <a:cubicBezTo>
                    <a:pt x="226" y="303"/>
                    <a:pt x="219" y="302"/>
                    <a:pt x="215" y="302"/>
                  </a:cubicBezTo>
                  <a:cubicBezTo>
                    <a:pt x="215" y="295"/>
                    <a:pt x="215" y="295"/>
                    <a:pt x="215" y="295"/>
                  </a:cubicBezTo>
                  <a:cubicBezTo>
                    <a:pt x="203" y="257"/>
                    <a:pt x="172" y="219"/>
                    <a:pt x="122" y="219"/>
                  </a:cubicBezTo>
                  <a:cubicBezTo>
                    <a:pt x="115" y="219"/>
                    <a:pt x="113" y="219"/>
                    <a:pt x="109" y="219"/>
                  </a:cubicBezTo>
                  <a:cubicBezTo>
                    <a:pt x="103" y="219"/>
                    <a:pt x="101" y="224"/>
                    <a:pt x="95" y="224"/>
                  </a:cubicBezTo>
                  <a:cubicBezTo>
                    <a:pt x="91" y="224"/>
                    <a:pt x="87" y="221"/>
                    <a:pt x="82" y="221"/>
                  </a:cubicBezTo>
                  <a:cubicBezTo>
                    <a:pt x="77" y="221"/>
                    <a:pt x="75" y="222"/>
                    <a:pt x="73" y="223"/>
                  </a:cubicBezTo>
                  <a:cubicBezTo>
                    <a:pt x="74" y="224"/>
                    <a:pt x="76" y="226"/>
                    <a:pt x="77" y="226"/>
                  </a:cubicBezTo>
                  <a:cubicBezTo>
                    <a:pt x="75" y="229"/>
                    <a:pt x="75" y="228"/>
                    <a:pt x="72" y="228"/>
                  </a:cubicBezTo>
                  <a:cubicBezTo>
                    <a:pt x="62" y="228"/>
                    <a:pt x="48" y="224"/>
                    <a:pt x="43" y="217"/>
                  </a:cubicBezTo>
                  <a:cubicBezTo>
                    <a:pt x="47" y="214"/>
                    <a:pt x="50" y="214"/>
                    <a:pt x="52" y="210"/>
                  </a:cubicBezTo>
                  <a:cubicBezTo>
                    <a:pt x="45" y="207"/>
                    <a:pt x="39" y="202"/>
                    <a:pt x="34" y="202"/>
                  </a:cubicBezTo>
                  <a:cubicBezTo>
                    <a:pt x="24" y="202"/>
                    <a:pt x="27" y="206"/>
                    <a:pt x="19" y="202"/>
                  </a:cubicBezTo>
                  <a:cubicBezTo>
                    <a:pt x="19" y="196"/>
                    <a:pt x="28" y="194"/>
                    <a:pt x="32" y="194"/>
                  </a:cubicBezTo>
                  <a:cubicBezTo>
                    <a:pt x="37" y="194"/>
                    <a:pt x="40" y="194"/>
                    <a:pt x="43" y="194"/>
                  </a:cubicBezTo>
                  <a:cubicBezTo>
                    <a:pt x="47" y="194"/>
                    <a:pt x="49" y="193"/>
                    <a:pt x="51" y="190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80" y="187"/>
                    <a:pt x="80" y="185"/>
                    <a:pt x="82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3" y="183"/>
                    <a:pt x="62" y="185"/>
                    <a:pt x="60" y="185"/>
                  </a:cubicBezTo>
                  <a:cubicBezTo>
                    <a:pt x="53" y="185"/>
                    <a:pt x="50" y="185"/>
                    <a:pt x="44" y="185"/>
                  </a:cubicBezTo>
                  <a:cubicBezTo>
                    <a:pt x="42" y="185"/>
                    <a:pt x="0" y="173"/>
                    <a:pt x="0" y="166"/>
                  </a:cubicBezTo>
                  <a:cubicBezTo>
                    <a:pt x="0" y="152"/>
                    <a:pt x="16" y="157"/>
                    <a:pt x="25" y="154"/>
                  </a:cubicBezTo>
                  <a:cubicBezTo>
                    <a:pt x="33" y="151"/>
                    <a:pt x="38" y="146"/>
                    <a:pt x="46" y="144"/>
                  </a:cubicBezTo>
                  <a:cubicBezTo>
                    <a:pt x="58" y="140"/>
                    <a:pt x="74" y="146"/>
                    <a:pt x="84" y="141"/>
                  </a:cubicBezTo>
                  <a:cubicBezTo>
                    <a:pt x="91" y="136"/>
                    <a:pt x="96" y="128"/>
                    <a:pt x="96" y="117"/>
                  </a:cubicBezTo>
                  <a:cubicBezTo>
                    <a:pt x="88" y="116"/>
                    <a:pt x="63" y="117"/>
                    <a:pt x="63" y="109"/>
                  </a:cubicBezTo>
                  <a:cubicBezTo>
                    <a:pt x="63" y="105"/>
                    <a:pt x="69" y="102"/>
                    <a:pt x="72" y="102"/>
                  </a:cubicBezTo>
                  <a:cubicBezTo>
                    <a:pt x="87" y="97"/>
                    <a:pt x="106" y="86"/>
                    <a:pt x="115" y="78"/>
                  </a:cubicBezTo>
                  <a:cubicBezTo>
                    <a:pt x="119" y="80"/>
                    <a:pt x="122" y="81"/>
                    <a:pt x="127" y="81"/>
                  </a:cubicBezTo>
                  <a:cubicBezTo>
                    <a:pt x="142" y="81"/>
                    <a:pt x="130" y="61"/>
                    <a:pt x="144" y="59"/>
                  </a:cubicBezTo>
                  <a:cubicBezTo>
                    <a:pt x="162" y="57"/>
                    <a:pt x="169" y="52"/>
                    <a:pt x="185" y="52"/>
                  </a:cubicBezTo>
                  <a:cubicBezTo>
                    <a:pt x="198" y="49"/>
                    <a:pt x="206" y="42"/>
                    <a:pt x="218" y="42"/>
                  </a:cubicBezTo>
                  <a:cubicBezTo>
                    <a:pt x="226" y="42"/>
                    <a:pt x="229" y="56"/>
                    <a:pt x="237" y="56"/>
                  </a:cubicBezTo>
                  <a:cubicBezTo>
                    <a:pt x="237" y="52"/>
                    <a:pt x="235" y="50"/>
                    <a:pt x="235" y="4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4" y="51"/>
                    <a:pt x="252" y="50"/>
                    <a:pt x="260" y="53"/>
                  </a:cubicBezTo>
                  <a:cubicBezTo>
                    <a:pt x="262" y="53"/>
                    <a:pt x="267" y="53"/>
                    <a:pt x="267" y="53"/>
                  </a:cubicBezTo>
                  <a:cubicBezTo>
                    <a:pt x="266" y="50"/>
                    <a:pt x="263" y="47"/>
                    <a:pt x="263" y="44"/>
                  </a:cubicBezTo>
                  <a:cubicBezTo>
                    <a:pt x="263" y="38"/>
                    <a:pt x="270" y="38"/>
                    <a:pt x="274" y="38"/>
                  </a:cubicBezTo>
                  <a:cubicBezTo>
                    <a:pt x="293" y="38"/>
                    <a:pt x="303" y="48"/>
                    <a:pt x="314" y="53"/>
                  </a:cubicBezTo>
                  <a:cubicBezTo>
                    <a:pt x="334" y="53"/>
                    <a:pt x="334" y="53"/>
                    <a:pt x="334" y="53"/>
                  </a:cubicBezTo>
                  <a:cubicBezTo>
                    <a:pt x="327" y="50"/>
                    <a:pt x="309" y="44"/>
                    <a:pt x="309" y="36"/>
                  </a:cubicBezTo>
                  <a:cubicBezTo>
                    <a:pt x="309" y="29"/>
                    <a:pt x="322" y="31"/>
                    <a:pt x="326" y="30"/>
                  </a:cubicBezTo>
                  <a:cubicBezTo>
                    <a:pt x="323" y="27"/>
                    <a:pt x="320" y="27"/>
                    <a:pt x="318" y="24"/>
                  </a:cubicBezTo>
                  <a:cubicBezTo>
                    <a:pt x="330" y="18"/>
                    <a:pt x="341" y="15"/>
                    <a:pt x="355" y="15"/>
                  </a:cubicBezTo>
                  <a:cubicBezTo>
                    <a:pt x="366" y="15"/>
                    <a:pt x="373" y="15"/>
                    <a:pt x="382" y="18"/>
                  </a:cubicBezTo>
                  <a:cubicBezTo>
                    <a:pt x="391" y="18"/>
                    <a:pt x="391" y="18"/>
                    <a:pt x="391" y="18"/>
                  </a:cubicBezTo>
                  <a:cubicBezTo>
                    <a:pt x="391" y="13"/>
                    <a:pt x="391" y="13"/>
                    <a:pt x="391" y="13"/>
                  </a:cubicBezTo>
                  <a:cubicBezTo>
                    <a:pt x="398" y="12"/>
                    <a:pt x="402" y="13"/>
                    <a:pt x="409" y="13"/>
                  </a:cubicBezTo>
                  <a:cubicBezTo>
                    <a:pt x="430" y="13"/>
                    <a:pt x="447" y="0"/>
                    <a:pt x="470" y="0"/>
                  </a:cubicBezTo>
                  <a:cubicBezTo>
                    <a:pt x="495" y="0"/>
                    <a:pt x="512" y="0"/>
                    <a:pt x="534" y="0"/>
                  </a:cubicBezTo>
                  <a:cubicBezTo>
                    <a:pt x="560" y="0"/>
                    <a:pt x="579" y="17"/>
                    <a:pt x="600" y="26"/>
                  </a:cubicBezTo>
                  <a:cubicBezTo>
                    <a:pt x="612" y="31"/>
                    <a:pt x="627" y="28"/>
                    <a:pt x="638" y="30"/>
                  </a:cubicBezTo>
                  <a:cubicBezTo>
                    <a:pt x="636" y="46"/>
                    <a:pt x="606" y="44"/>
                    <a:pt x="594" y="48"/>
                  </a:cubicBezTo>
                  <a:cubicBezTo>
                    <a:pt x="497" y="53"/>
                    <a:pt x="497" y="53"/>
                    <a:pt x="497" y="53"/>
                  </a:cubicBezTo>
                  <a:cubicBezTo>
                    <a:pt x="505" y="59"/>
                    <a:pt x="579" y="50"/>
                    <a:pt x="587" y="53"/>
                  </a:cubicBezTo>
                  <a:cubicBezTo>
                    <a:pt x="586" y="57"/>
                    <a:pt x="567" y="75"/>
                    <a:pt x="570" y="75"/>
                  </a:cubicBezTo>
                  <a:cubicBezTo>
                    <a:pt x="581" y="75"/>
                    <a:pt x="607" y="50"/>
                    <a:pt x="622" y="50"/>
                  </a:cubicBezTo>
                  <a:cubicBezTo>
                    <a:pt x="630" y="50"/>
                    <a:pt x="633" y="57"/>
                    <a:pt x="633" y="64"/>
                  </a:cubicBezTo>
                  <a:cubicBezTo>
                    <a:pt x="633" y="67"/>
                    <a:pt x="605" y="97"/>
                    <a:pt x="603" y="102"/>
                  </a:cubicBezTo>
                  <a:cubicBezTo>
                    <a:pt x="615" y="99"/>
                    <a:pt x="637" y="70"/>
                    <a:pt x="644" y="64"/>
                  </a:cubicBezTo>
                  <a:cubicBezTo>
                    <a:pt x="655" y="64"/>
                    <a:pt x="674" y="64"/>
                    <a:pt x="674" y="64"/>
                  </a:cubicBezTo>
                  <a:cubicBezTo>
                    <a:pt x="674" y="64"/>
                    <a:pt x="682" y="66"/>
                    <a:pt x="684" y="66"/>
                  </a:cubicBezTo>
                  <a:cubicBezTo>
                    <a:pt x="692" y="63"/>
                    <a:pt x="693" y="60"/>
                    <a:pt x="700" y="57"/>
                  </a:cubicBezTo>
                  <a:cubicBezTo>
                    <a:pt x="721" y="57"/>
                    <a:pt x="721" y="57"/>
                    <a:pt x="721" y="57"/>
                  </a:cubicBezTo>
                  <a:cubicBezTo>
                    <a:pt x="723" y="52"/>
                    <a:pt x="726" y="51"/>
                    <a:pt x="730" y="51"/>
                  </a:cubicBezTo>
                  <a:cubicBezTo>
                    <a:pt x="736" y="51"/>
                    <a:pt x="756" y="61"/>
                    <a:pt x="756" y="67"/>
                  </a:cubicBezTo>
                  <a:cubicBezTo>
                    <a:pt x="756" y="72"/>
                    <a:pt x="748" y="76"/>
                    <a:pt x="745" y="77"/>
                  </a:cubicBezTo>
                  <a:cubicBezTo>
                    <a:pt x="731" y="82"/>
                    <a:pt x="722" y="94"/>
                    <a:pt x="702" y="94"/>
                  </a:cubicBezTo>
                  <a:cubicBezTo>
                    <a:pt x="707" y="97"/>
                    <a:pt x="708" y="97"/>
                    <a:pt x="711" y="94"/>
                  </a:cubicBezTo>
                  <a:cubicBezTo>
                    <a:pt x="711" y="107"/>
                    <a:pt x="699" y="107"/>
                    <a:pt x="691" y="109"/>
                  </a:cubicBezTo>
                  <a:cubicBezTo>
                    <a:pt x="694" y="115"/>
                    <a:pt x="691" y="110"/>
                    <a:pt x="691" y="114"/>
                  </a:cubicBezTo>
                  <a:cubicBezTo>
                    <a:pt x="691" y="121"/>
                    <a:pt x="680" y="123"/>
                    <a:pt x="671" y="125"/>
                  </a:cubicBezTo>
                  <a:cubicBezTo>
                    <a:pt x="672" y="130"/>
                    <a:pt x="671" y="130"/>
                    <a:pt x="671" y="132"/>
                  </a:cubicBezTo>
                  <a:cubicBezTo>
                    <a:pt x="671" y="141"/>
                    <a:pt x="662" y="144"/>
                    <a:pt x="654" y="150"/>
                  </a:cubicBezTo>
                  <a:cubicBezTo>
                    <a:pt x="648" y="154"/>
                    <a:pt x="649" y="165"/>
                    <a:pt x="646" y="169"/>
                  </a:cubicBezTo>
                  <a:cubicBezTo>
                    <a:pt x="651" y="172"/>
                    <a:pt x="655" y="169"/>
                    <a:pt x="659" y="169"/>
                  </a:cubicBezTo>
                  <a:cubicBezTo>
                    <a:pt x="667" y="169"/>
                    <a:pt x="673" y="174"/>
                    <a:pt x="677" y="178"/>
                  </a:cubicBezTo>
                  <a:cubicBezTo>
                    <a:pt x="675" y="179"/>
                    <a:pt x="672" y="180"/>
                    <a:pt x="669" y="180"/>
                  </a:cubicBezTo>
                  <a:cubicBezTo>
                    <a:pt x="671" y="187"/>
                    <a:pt x="688" y="185"/>
                    <a:pt x="688" y="196"/>
                  </a:cubicBezTo>
                  <a:cubicBezTo>
                    <a:pt x="688" y="206"/>
                    <a:pt x="665" y="202"/>
                    <a:pt x="657" y="202"/>
                  </a:cubicBezTo>
                  <a:cubicBezTo>
                    <a:pt x="652" y="202"/>
                    <a:pt x="648" y="206"/>
                    <a:pt x="648" y="209"/>
                  </a:cubicBezTo>
                  <a:cubicBezTo>
                    <a:pt x="648" y="217"/>
                    <a:pt x="656" y="217"/>
                    <a:pt x="663" y="217"/>
                  </a:cubicBezTo>
                  <a:cubicBezTo>
                    <a:pt x="663" y="226"/>
                    <a:pt x="669" y="229"/>
                    <a:pt x="669" y="236"/>
                  </a:cubicBezTo>
                  <a:cubicBezTo>
                    <a:pt x="669" y="239"/>
                    <a:pt x="667" y="243"/>
                    <a:pt x="669" y="245"/>
                  </a:cubicBezTo>
                  <a:cubicBezTo>
                    <a:pt x="662" y="245"/>
                    <a:pt x="655" y="245"/>
                    <a:pt x="655" y="251"/>
                  </a:cubicBezTo>
                  <a:cubicBezTo>
                    <a:pt x="655" y="258"/>
                    <a:pt x="667" y="258"/>
                    <a:pt x="673" y="260"/>
                  </a:cubicBezTo>
                  <a:cubicBezTo>
                    <a:pt x="670" y="267"/>
                    <a:pt x="661" y="271"/>
                    <a:pt x="653" y="272"/>
                  </a:cubicBezTo>
                  <a:cubicBezTo>
                    <a:pt x="653" y="275"/>
                    <a:pt x="655" y="277"/>
                    <a:pt x="657" y="278"/>
                  </a:cubicBezTo>
                  <a:cubicBezTo>
                    <a:pt x="654" y="292"/>
                    <a:pt x="637" y="286"/>
                    <a:pt x="633" y="295"/>
                  </a:cubicBezTo>
                  <a:cubicBezTo>
                    <a:pt x="628" y="292"/>
                    <a:pt x="623" y="290"/>
                    <a:pt x="620" y="285"/>
                  </a:cubicBezTo>
                  <a:cubicBezTo>
                    <a:pt x="613" y="285"/>
                    <a:pt x="613" y="285"/>
                    <a:pt x="613" y="285"/>
                  </a:cubicBezTo>
                  <a:cubicBezTo>
                    <a:pt x="618" y="297"/>
                    <a:pt x="637" y="293"/>
                    <a:pt x="637" y="305"/>
                  </a:cubicBezTo>
                  <a:cubicBezTo>
                    <a:pt x="637" y="310"/>
                    <a:pt x="636" y="317"/>
                    <a:pt x="631" y="317"/>
                  </a:cubicBezTo>
                  <a:cubicBezTo>
                    <a:pt x="623" y="317"/>
                    <a:pt x="609" y="306"/>
                    <a:pt x="607" y="297"/>
                  </a:cubicBezTo>
                  <a:cubicBezTo>
                    <a:pt x="603" y="298"/>
                    <a:pt x="602" y="297"/>
                    <a:pt x="601" y="297"/>
                  </a:cubicBezTo>
                  <a:cubicBezTo>
                    <a:pt x="601" y="304"/>
                    <a:pt x="601" y="304"/>
                    <a:pt x="601" y="304"/>
                  </a:cubicBezTo>
                  <a:cubicBezTo>
                    <a:pt x="617" y="320"/>
                    <a:pt x="645" y="327"/>
                    <a:pt x="645" y="352"/>
                  </a:cubicBezTo>
                  <a:cubicBezTo>
                    <a:pt x="645" y="357"/>
                    <a:pt x="638" y="358"/>
                    <a:pt x="633" y="358"/>
                  </a:cubicBezTo>
                  <a:cubicBezTo>
                    <a:pt x="612" y="358"/>
                    <a:pt x="617" y="336"/>
                    <a:pt x="599" y="336"/>
                  </a:cubicBezTo>
                  <a:cubicBezTo>
                    <a:pt x="596" y="336"/>
                    <a:pt x="594" y="337"/>
                    <a:pt x="592" y="336"/>
                  </a:cubicBezTo>
                  <a:cubicBezTo>
                    <a:pt x="592" y="342"/>
                    <a:pt x="596" y="343"/>
                    <a:pt x="596" y="347"/>
                  </a:cubicBezTo>
                  <a:cubicBezTo>
                    <a:pt x="596" y="351"/>
                    <a:pt x="589" y="352"/>
                    <a:pt x="587" y="352"/>
                  </a:cubicBezTo>
                  <a:cubicBezTo>
                    <a:pt x="587" y="366"/>
                    <a:pt x="626" y="364"/>
                    <a:pt x="635" y="367"/>
                  </a:cubicBezTo>
                  <a:cubicBezTo>
                    <a:pt x="629" y="372"/>
                    <a:pt x="624" y="373"/>
                    <a:pt x="616" y="375"/>
                  </a:cubicBezTo>
                  <a:cubicBezTo>
                    <a:pt x="602" y="380"/>
                    <a:pt x="597" y="393"/>
                    <a:pt x="584" y="397"/>
                  </a:cubicBezTo>
                  <a:cubicBezTo>
                    <a:pt x="569" y="402"/>
                    <a:pt x="556" y="400"/>
                    <a:pt x="539" y="408"/>
                  </a:cubicBezTo>
                  <a:cubicBezTo>
                    <a:pt x="518" y="408"/>
                    <a:pt x="518" y="408"/>
                    <a:pt x="518" y="408"/>
                  </a:cubicBezTo>
                  <a:cubicBezTo>
                    <a:pt x="514" y="410"/>
                    <a:pt x="510" y="412"/>
                    <a:pt x="510" y="415"/>
                  </a:cubicBezTo>
                  <a:cubicBezTo>
                    <a:pt x="498" y="423"/>
                    <a:pt x="498" y="423"/>
                    <a:pt x="498" y="423"/>
                  </a:cubicBezTo>
                  <a:cubicBezTo>
                    <a:pt x="490" y="430"/>
                    <a:pt x="490" y="438"/>
                    <a:pt x="483" y="445"/>
                  </a:cubicBezTo>
                  <a:cubicBezTo>
                    <a:pt x="474" y="454"/>
                    <a:pt x="459" y="452"/>
                    <a:pt x="450" y="458"/>
                  </a:cubicBezTo>
                  <a:cubicBezTo>
                    <a:pt x="443" y="458"/>
                    <a:pt x="443" y="458"/>
                    <a:pt x="443" y="458"/>
                  </a:cubicBezTo>
                  <a:cubicBezTo>
                    <a:pt x="443" y="449"/>
                    <a:pt x="443" y="449"/>
                    <a:pt x="443" y="449"/>
                  </a:cubicBezTo>
                  <a:cubicBezTo>
                    <a:pt x="437" y="452"/>
                    <a:pt x="438" y="457"/>
                    <a:pt x="435" y="460"/>
                  </a:cubicBezTo>
                  <a:cubicBezTo>
                    <a:pt x="425" y="470"/>
                    <a:pt x="401" y="466"/>
                    <a:pt x="401" y="480"/>
                  </a:cubicBezTo>
                  <a:cubicBezTo>
                    <a:pt x="401" y="482"/>
                    <a:pt x="402" y="483"/>
                    <a:pt x="402" y="485"/>
                  </a:cubicBezTo>
                  <a:cubicBezTo>
                    <a:pt x="401" y="486"/>
                    <a:pt x="399" y="488"/>
                    <a:pt x="399" y="490"/>
                  </a:cubicBezTo>
                  <a:cubicBezTo>
                    <a:pt x="399" y="493"/>
                    <a:pt x="405" y="495"/>
                    <a:pt x="405" y="500"/>
                  </a:cubicBezTo>
                  <a:cubicBezTo>
                    <a:pt x="405" y="515"/>
                    <a:pt x="384" y="510"/>
                    <a:pt x="384" y="523"/>
                  </a:cubicBezTo>
                  <a:cubicBezTo>
                    <a:pt x="384" y="531"/>
                    <a:pt x="383" y="543"/>
                    <a:pt x="384" y="547"/>
                  </a:cubicBezTo>
                  <a:cubicBezTo>
                    <a:pt x="374" y="552"/>
                    <a:pt x="379" y="575"/>
                    <a:pt x="367" y="575"/>
                  </a:cubicBezTo>
                  <a:cubicBezTo>
                    <a:pt x="364" y="575"/>
                    <a:pt x="363" y="573"/>
                    <a:pt x="362" y="571"/>
                  </a:cubicBezTo>
                  <a:cubicBezTo>
                    <a:pt x="356" y="571"/>
                    <a:pt x="356" y="574"/>
                    <a:pt x="353" y="574"/>
                  </a:cubicBezTo>
                  <a:cubicBezTo>
                    <a:pt x="342" y="574"/>
                    <a:pt x="343" y="554"/>
                    <a:pt x="332" y="554"/>
                  </a:cubicBezTo>
                  <a:cubicBezTo>
                    <a:pt x="326" y="554"/>
                    <a:pt x="319" y="559"/>
                    <a:pt x="313" y="560"/>
                  </a:cubicBezTo>
                  <a:cubicBezTo>
                    <a:pt x="310" y="550"/>
                    <a:pt x="306" y="553"/>
                    <a:pt x="299" y="547"/>
                  </a:cubicBezTo>
                  <a:cubicBezTo>
                    <a:pt x="296" y="546"/>
                    <a:pt x="297" y="539"/>
                    <a:pt x="296" y="539"/>
                  </a:cubicBezTo>
                  <a:cubicBezTo>
                    <a:pt x="287" y="531"/>
                    <a:pt x="270" y="512"/>
                    <a:pt x="270" y="499"/>
                  </a:cubicBezTo>
                  <a:cubicBezTo>
                    <a:pt x="270" y="493"/>
                    <a:pt x="274" y="494"/>
                    <a:pt x="277" y="490"/>
                  </a:cubicBezTo>
                  <a:cubicBezTo>
                    <a:pt x="270" y="482"/>
                    <a:pt x="268" y="493"/>
                    <a:pt x="260" y="489"/>
                  </a:cubicBezTo>
                  <a:cubicBezTo>
                    <a:pt x="259" y="487"/>
                    <a:pt x="257" y="479"/>
                    <a:pt x="256" y="475"/>
                  </a:cubicBezTo>
                  <a:cubicBezTo>
                    <a:pt x="253" y="466"/>
                    <a:pt x="241" y="461"/>
                    <a:pt x="241" y="449"/>
                  </a:cubicBezTo>
                  <a:cubicBezTo>
                    <a:pt x="241" y="445"/>
                    <a:pt x="244" y="443"/>
                    <a:pt x="246" y="438"/>
                  </a:cubicBezTo>
                  <a:cubicBezTo>
                    <a:pt x="243" y="437"/>
                    <a:pt x="240" y="436"/>
                    <a:pt x="237" y="438"/>
                  </a:cubicBezTo>
                  <a:cubicBezTo>
                    <a:pt x="237" y="428"/>
                    <a:pt x="237" y="428"/>
                    <a:pt x="237" y="428"/>
                  </a:cubicBezTo>
                  <a:cubicBezTo>
                    <a:pt x="243" y="420"/>
                    <a:pt x="246" y="411"/>
                    <a:pt x="255" y="404"/>
                  </a:cubicBezTo>
                  <a:lnTo>
                    <a:pt x="255" y="4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79" name="íṩḻídé"/>
            <p:cNvSpPr/>
            <p:nvPr/>
          </p:nvSpPr>
          <p:spPr bwMode="auto">
            <a:xfrm>
              <a:off x="4401770" y="1786415"/>
              <a:ext cx="59539" cy="39691"/>
            </a:xfrm>
            <a:custGeom>
              <a:avLst/>
              <a:gdLst/>
              <a:ahLst/>
              <a:cxnLst>
                <a:cxn ang="0">
                  <a:pos x="9" y="24"/>
                </a:cxn>
                <a:cxn ang="0">
                  <a:pos x="0" y="9"/>
                </a:cxn>
                <a:cxn ang="0">
                  <a:pos x="10" y="0"/>
                </a:cxn>
                <a:cxn ang="0">
                  <a:pos x="36" y="16"/>
                </a:cxn>
                <a:cxn ang="0">
                  <a:pos x="19" y="24"/>
                </a:cxn>
                <a:cxn ang="0">
                  <a:pos x="9" y="24"/>
                </a:cxn>
              </a:cxnLst>
              <a:rect l="0" t="0" r="r" b="b"/>
              <a:pathLst>
                <a:path w="36" h="24">
                  <a:moveTo>
                    <a:pt x="9" y="24"/>
                  </a:moveTo>
                  <a:cubicBezTo>
                    <a:pt x="5" y="24"/>
                    <a:pt x="0" y="14"/>
                    <a:pt x="0" y="9"/>
                  </a:cubicBezTo>
                  <a:cubicBezTo>
                    <a:pt x="0" y="2"/>
                    <a:pt x="6" y="0"/>
                    <a:pt x="10" y="0"/>
                  </a:cubicBezTo>
                  <a:cubicBezTo>
                    <a:pt x="21" y="0"/>
                    <a:pt x="25" y="12"/>
                    <a:pt x="36" y="16"/>
                  </a:cubicBezTo>
                  <a:cubicBezTo>
                    <a:pt x="35" y="23"/>
                    <a:pt x="26" y="24"/>
                    <a:pt x="19" y="24"/>
                  </a:cubicBezTo>
                  <a:lnTo>
                    <a:pt x="9" y="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0" name="išlíḍè"/>
            <p:cNvSpPr/>
            <p:nvPr/>
          </p:nvSpPr>
          <p:spPr bwMode="auto">
            <a:xfrm>
              <a:off x="5151965" y="1580020"/>
              <a:ext cx="33739" cy="19846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5"/>
                </a:cxn>
                <a:cxn ang="0">
                  <a:pos x="20" y="5"/>
                </a:cxn>
                <a:cxn ang="0">
                  <a:pos x="6" y="12"/>
                </a:cxn>
              </a:cxnLst>
              <a:rect l="0" t="0" r="r" b="b"/>
              <a:pathLst>
                <a:path w="20" h="12">
                  <a:moveTo>
                    <a:pt x="6" y="12"/>
                  </a:moveTo>
                  <a:cubicBezTo>
                    <a:pt x="2" y="12"/>
                    <a:pt x="0" y="8"/>
                    <a:pt x="0" y="5"/>
                  </a:cubicBezTo>
                  <a:cubicBezTo>
                    <a:pt x="0" y="3"/>
                    <a:pt x="3" y="1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7" y="7"/>
                    <a:pt x="10" y="12"/>
                    <a:pt x="6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1" name="iṧļïďé"/>
            <p:cNvSpPr/>
            <p:nvPr/>
          </p:nvSpPr>
          <p:spPr bwMode="auto">
            <a:xfrm>
              <a:off x="4310477" y="2393694"/>
              <a:ext cx="136941" cy="132967"/>
            </a:xfrm>
            <a:custGeom>
              <a:avLst/>
              <a:gdLst/>
              <a:ahLst/>
              <a:cxnLst>
                <a:cxn ang="0">
                  <a:pos x="4" y="67"/>
                </a:cxn>
                <a:cxn ang="0">
                  <a:pos x="0" y="62"/>
                </a:cxn>
                <a:cxn ang="0">
                  <a:pos x="8" y="54"/>
                </a:cxn>
                <a:cxn ang="0">
                  <a:pos x="8" y="51"/>
                </a:cxn>
                <a:cxn ang="0">
                  <a:pos x="4" y="49"/>
                </a:cxn>
                <a:cxn ang="0">
                  <a:pos x="28" y="13"/>
                </a:cxn>
                <a:cxn ang="0">
                  <a:pos x="41" y="0"/>
                </a:cxn>
                <a:cxn ang="0">
                  <a:pos x="44" y="4"/>
                </a:cxn>
                <a:cxn ang="0">
                  <a:pos x="32" y="27"/>
                </a:cxn>
                <a:cxn ang="0">
                  <a:pos x="32" y="31"/>
                </a:cxn>
                <a:cxn ang="0">
                  <a:pos x="39" y="27"/>
                </a:cxn>
                <a:cxn ang="0">
                  <a:pos x="46" y="29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52" y="36"/>
                </a:cxn>
                <a:cxn ang="0">
                  <a:pos x="52" y="38"/>
                </a:cxn>
                <a:cxn ang="0">
                  <a:pos x="57" y="36"/>
                </a:cxn>
                <a:cxn ang="0">
                  <a:pos x="70" y="36"/>
                </a:cxn>
                <a:cxn ang="0">
                  <a:pos x="69" y="51"/>
                </a:cxn>
                <a:cxn ang="0">
                  <a:pos x="74" y="49"/>
                </a:cxn>
                <a:cxn ang="0">
                  <a:pos x="70" y="56"/>
                </a:cxn>
                <a:cxn ang="0">
                  <a:pos x="73" y="63"/>
                </a:cxn>
                <a:cxn ang="0">
                  <a:pos x="79" y="60"/>
                </a:cxn>
                <a:cxn ang="0">
                  <a:pos x="82" y="70"/>
                </a:cxn>
                <a:cxn ang="0">
                  <a:pos x="75" y="80"/>
                </a:cxn>
                <a:cxn ang="0">
                  <a:pos x="71" y="75"/>
                </a:cxn>
                <a:cxn ang="0">
                  <a:pos x="67" y="74"/>
                </a:cxn>
                <a:cxn ang="0">
                  <a:pos x="63" y="62"/>
                </a:cxn>
                <a:cxn ang="0">
                  <a:pos x="50" y="74"/>
                </a:cxn>
                <a:cxn ang="0">
                  <a:pos x="47" y="74"/>
                </a:cxn>
                <a:cxn ang="0">
                  <a:pos x="52" y="67"/>
                </a:cxn>
                <a:cxn ang="0">
                  <a:pos x="40" y="65"/>
                </a:cxn>
                <a:cxn ang="0">
                  <a:pos x="31" y="67"/>
                </a:cxn>
                <a:cxn ang="0">
                  <a:pos x="18" y="64"/>
                </a:cxn>
                <a:cxn ang="0">
                  <a:pos x="4" y="67"/>
                </a:cxn>
              </a:cxnLst>
              <a:rect l="0" t="0" r="r" b="b"/>
              <a:pathLst>
                <a:path w="82" h="80">
                  <a:moveTo>
                    <a:pt x="4" y="67"/>
                  </a:moveTo>
                  <a:cubicBezTo>
                    <a:pt x="2" y="67"/>
                    <a:pt x="0" y="64"/>
                    <a:pt x="0" y="62"/>
                  </a:cubicBezTo>
                  <a:cubicBezTo>
                    <a:pt x="0" y="61"/>
                    <a:pt x="8" y="55"/>
                    <a:pt x="8" y="54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6" y="51"/>
                    <a:pt x="5" y="51"/>
                    <a:pt x="4" y="49"/>
                  </a:cubicBezTo>
                  <a:cubicBezTo>
                    <a:pt x="17" y="43"/>
                    <a:pt x="21" y="23"/>
                    <a:pt x="28" y="13"/>
                  </a:cubicBezTo>
                  <a:cubicBezTo>
                    <a:pt x="32" y="7"/>
                    <a:pt x="34" y="0"/>
                    <a:pt x="41" y="0"/>
                  </a:cubicBezTo>
                  <a:cubicBezTo>
                    <a:pt x="43" y="0"/>
                    <a:pt x="44" y="3"/>
                    <a:pt x="44" y="4"/>
                  </a:cubicBezTo>
                  <a:cubicBezTo>
                    <a:pt x="44" y="14"/>
                    <a:pt x="35" y="19"/>
                    <a:pt x="32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6" y="30"/>
                    <a:pt x="36" y="27"/>
                    <a:pt x="39" y="27"/>
                  </a:cubicBezTo>
                  <a:cubicBezTo>
                    <a:pt x="42" y="27"/>
                    <a:pt x="44" y="28"/>
                    <a:pt x="46" y="29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8"/>
                    <a:pt x="52" y="38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2" y="37"/>
                    <a:pt x="68" y="37"/>
                    <a:pt x="70" y="36"/>
                  </a:cubicBezTo>
                  <a:cubicBezTo>
                    <a:pt x="70" y="40"/>
                    <a:pt x="69" y="44"/>
                    <a:pt x="69" y="51"/>
                  </a:cubicBezTo>
                  <a:cubicBezTo>
                    <a:pt x="70" y="50"/>
                    <a:pt x="73" y="49"/>
                    <a:pt x="74" y="49"/>
                  </a:cubicBezTo>
                  <a:cubicBezTo>
                    <a:pt x="74" y="53"/>
                    <a:pt x="70" y="54"/>
                    <a:pt x="70" y="56"/>
                  </a:cubicBezTo>
                  <a:cubicBezTo>
                    <a:pt x="70" y="58"/>
                    <a:pt x="73" y="60"/>
                    <a:pt x="73" y="63"/>
                  </a:cubicBezTo>
                  <a:cubicBezTo>
                    <a:pt x="77" y="63"/>
                    <a:pt x="76" y="62"/>
                    <a:pt x="79" y="60"/>
                  </a:cubicBezTo>
                  <a:cubicBezTo>
                    <a:pt x="79" y="66"/>
                    <a:pt x="82" y="65"/>
                    <a:pt x="82" y="70"/>
                  </a:cubicBezTo>
                  <a:cubicBezTo>
                    <a:pt x="82" y="75"/>
                    <a:pt x="79" y="80"/>
                    <a:pt x="75" y="80"/>
                  </a:cubicBezTo>
                  <a:cubicBezTo>
                    <a:pt x="72" y="80"/>
                    <a:pt x="71" y="77"/>
                    <a:pt x="71" y="75"/>
                  </a:cubicBezTo>
                  <a:cubicBezTo>
                    <a:pt x="69" y="75"/>
                    <a:pt x="69" y="74"/>
                    <a:pt x="67" y="74"/>
                  </a:cubicBezTo>
                  <a:cubicBezTo>
                    <a:pt x="64" y="74"/>
                    <a:pt x="66" y="66"/>
                    <a:pt x="63" y="62"/>
                  </a:cubicBezTo>
                  <a:cubicBezTo>
                    <a:pt x="59" y="67"/>
                    <a:pt x="55" y="74"/>
                    <a:pt x="50" y="74"/>
                  </a:cubicBezTo>
                  <a:cubicBezTo>
                    <a:pt x="49" y="74"/>
                    <a:pt x="47" y="75"/>
                    <a:pt x="47" y="74"/>
                  </a:cubicBezTo>
                  <a:cubicBezTo>
                    <a:pt x="47" y="70"/>
                    <a:pt x="51" y="70"/>
                    <a:pt x="52" y="67"/>
                  </a:cubicBezTo>
                  <a:cubicBezTo>
                    <a:pt x="48" y="67"/>
                    <a:pt x="42" y="70"/>
                    <a:pt x="40" y="65"/>
                  </a:cubicBezTo>
                  <a:cubicBezTo>
                    <a:pt x="37" y="66"/>
                    <a:pt x="34" y="67"/>
                    <a:pt x="31" y="67"/>
                  </a:cubicBezTo>
                  <a:cubicBezTo>
                    <a:pt x="25" y="67"/>
                    <a:pt x="23" y="64"/>
                    <a:pt x="18" y="64"/>
                  </a:cubicBezTo>
                  <a:cubicBezTo>
                    <a:pt x="11" y="64"/>
                    <a:pt x="9" y="67"/>
                    <a:pt x="4" y="6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2" name="îslîḑe"/>
            <p:cNvSpPr/>
            <p:nvPr/>
          </p:nvSpPr>
          <p:spPr bwMode="auto">
            <a:xfrm>
              <a:off x="3097860" y="2875944"/>
              <a:ext cx="839505" cy="563618"/>
            </a:xfrm>
            <a:custGeom>
              <a:avLst/>
              <a:gdLst/>
              <a:ahLst/>
              <a:cxnLst>
                <a:cxn ang="0">
                  <a:pos x="250" y="98"/>
                </a:cxn>
                <a:cxn ang="0">
                  <a:pos x="246" y="141"/>
                </a:cxn>
                <a:cxn ang="0">
                  <a:pos x="251" y="160"/>
                </a:cxn>
                <a:cxn ang="0">
                  <a:pos x="281" y="192"/>
                </a:cxn>
                <a:cxn ang="0">
                  <a:pos x="312" y="191"/>
                </a:cxn>
                <a:cxn ang="0">
                  <a:pos x="327" y="187"/>
                </a:cxn>
                <a:cxn ang="0">
                  <a:pos x="363" y="152"/>
                </a:cxn>
                <a:cxn ang="0">
                  <a:pos x="382" y="154"/>
                </a:cxn>
                <a:cxn ang="0">
                  <a:pos x="374" y="180"/>
                </a:cxn>
                <a:cxn ang="0">
                  <a:pos x="369" y="192"/>
                </a:cxn>
                <a:cxn ang="0">
                  <a:pos x="365" y="213"/>
                </a:cxn>
                <a:cxn ang="0">
                  <a:pos x="357" y="224"/>
                </a:cxn>
                <a:cxn ang="0">
                  <a:pos x="405" y="226"/>
                </a:cxn>
                <a:cxn ang="0">
                  <a:pos x="426" y="242"/>
                </a:cxn>
                <a:cxn ang="0">
                  <a:pos x="423" y="289"/>
                </a:cxn>
                <a:cxn ang="0">
                  <a:pos x="451" y="316"/>
                </a:cxn>
                <a:cxn ang="0">
                  <a:pos x="504" y="322"/>
                </a:cxn>
                <a:cxn ang="0">
                  <a:pos x="488" y="329"/>
                </a:cxn>
                <a:cxn ang="0">
                  <a:pos x="480" y="316"/>
                </a:cxn>
                <a:cxn ang="0">
                  <a:pos x="468" y="332"/>
                </a:cxn>
                <a:cxn ang="0">
                  <a:pos x="446" y="326"/>
                </a:cxn>
                <a:cxn ang="0">
                  <a:pos x="431" y="323"/>
                </a:cxn>
                <a:cxn ang="0">
                  <a:pos x="406" y="302"/>
                </a:cxn>
                <a:cxn ang="0">
                  <a:pos x="402" y="306"/>
                </a:cxn>
                <a:cxn ang="0">
                  <a:pos x="391" y="281"/>
                </a:cxn>
                <a:cxn ang="0">
                  <a:pos x="372" y="260"/>
                </a:cxn>
                <a:cxn ang="0">
                  <a:pos x="345" y="255"/>
                </a:cxn>
                <a:cxn ang="0">
                  <a:pos x="294" y="226"/>
                </a:cxn>
                <a:cxn ang="0">
                  <a:pos x="282" y="222"/>
                </a:cxn>
                <a:cxn ang="0">
                  <a:pos x="256" y="227"/>
                </a:cxn>
                <a:cxn ang="0">
                  <a:pos x="221" y="214"/>
                </a:cxn>
                <a:cxn ang="0">
                  <a:pos x="195" y="203"/>
                </a:cxn>
                <a:cxn ang="0">
                  <a:pos x="175" y="195"/>
                </a:cxn>
                <a:cxn ang="0">
                  <a:pos x="148" y="172"/>
                </a:cxn>
                <a:cxn ang="0">
                  <a:pos x="148" y="150"/>
                </a:cxn>
                <a:cxn ang="0">
                  <a:pos x="102" y="101"/>
                </a:cxn>
                <a:cxn ang="0">
                  <a:pos x="82" y="68"/>
                </a:cxn>
                <a:cxn ang="0">
                  <a:pos x="62" y="53"/>
                </a:cxn>
                <a:cxn ang="0">
                  <a:pos x="49" y="22"/>
                </a:cxn>
                <a:cxn ang="0">
                  <a:pos x="28" y="19"/>
                </a:cxn>
                <a:cxn ang="0">
                  <a:pos x="49" y="53"/>
                </a:cxn>
                <a:cxn ang="0">
                  <a:pos x="73" y="95"/>
                </a:cxn>
                <a:cxn ang="0">
                  <a:pos x="96" y="130"/>
                </a:cxn>
                <a:cxn ang="0">
                  <a:pos x="86" y="127"/>
                </a:cxn>
                <a:cxn ang="0">
                  <a:pos x="65" y="109"/>
                </a:cxn>
                <a:cxn ang="0">
                  <a:pos x="52" y="84"/>
                </a:cxn>
                <a:cxn ang="0">
                  <a:pos x="40" y="69"/>
                </a:cxn>
                <a:cxn ang="0">
                  <a:pos x="11" y="24"/>
                </a:cxn>
                <a:cxn ang="0">
                  <a:pos x="0" y="0"/>
                </a:cxn>
                <a:cxn ang="0">
                  <a:pos x="76" y="16"/>
                </a:cxn>
                <a:cxn ang="0">
                  <a:pos x="113" y="10"/>
                </a:cxn>
                <a:cxn ang="0">
                  <a:pos x="152" y="29"/>
                </a:cxn>
                <a:cxn ang="0">
                  <a:pos x="188" y="38"/>
                </a:cxn>
                <a:cxn ang="0">
                  <a:pos x="249" y="90"/>
                </a:cxn>
                <a:cxn ang="0">
                  <a:pos x="247" y="86"/>
                </a:cxn>
              </a:cxnLst>
              <a:rect l="0" t="0" r="r" b="b"/>
              <a:pathLst>
                <a:path w="504" h="338">
                  <a:moveTo>
                    <a:pt x="248" y="91"/>
                  </a:moveTo>
                  <a:cubicBezTo>
                    <a:pt x="249" y="94"/>
                    <a:pt x="250" y="96"/>
                    <a:pt x="250" y="98"/>
                  </a:cubicBezTo>
                  <a:cubicBezTo>
                    <a:pt x="250" y="106"/>
                    <a:pt x="247" y="109"/>
                    <a:pt x="246" y="116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5" y="144"/>
                    <a:pt x="248" y="148"/>
                    <a:pt x="249" y="150"/>
                  </a:cubicBezTo>
                  <a:cubicBezTo>
                    <a:pt x="251" y="154"/>
                    <a:pt x="249" y="156"/>
                    <a:pt x="251" y="160"/>
                  </a:cubicBezTo>
                  <a:cubicBezTo>
                    <a:pt x="252" y="164"/>
                    <a:pt x="258" y="170"/>
                    <a:pt x="261" y="173"/>
                  </a:cubicBezTo>
                  <a:cubicBezTo>
                    <a:pt x="269" y="181"/>
                    <a:pt x="269" y="188"/>
                    <a:pt x="281" y="192"/>
                  </a:cubicBezTo>
                  <a:cubicBezTo>
                    <a:pt x="285" y="193"/>
                    <a:pt x="285" y="197"/>
                    <a:pt x="288" y="197"/>
                  </a:cubicBezTo>
                  <a:cubicBezTo>
                    <a:pt x="297" y="197"/>
                    <a:pt x="304" y="191"/>
                    <a:pt x="312" y="191"/>
                  </a:cubicBezTo>
                  <a:cubicBezTo>
                    <a:pt x="317" y="191"/>
                    <a:pt x="319" y="194"/>
                    <a:pt x="321" y="194"/>
                  </a:cubicBezTo>
                  <a:cubicBezTo>
                    <a:pt x="324" y="194"/>
                    <a:pt x="327" y="188"/>
                    <a:pt x="327" y="187"/>
                  </a:cubicBezTo>
                  <a:cubicBezTo>
                    <a:pt x="329" y="181"/>
                    <a:pt x="336" y="176"/>
                    <a:pt x="336" y="169"/>
                  </a:cubicBezTo>
                  <a:cubicBezTo>
                    <a:pt x="336" y="156"/>
                    <a:pt x="351" y="152"/>
                    <a:pt x="363" y="152"/>
                  </a:cubicBezTo>
                  <a:cubicBezTo>
                    <a:pt x="367" y="152"/>
                    <a:pt x="370" y="152"/>
                    <a:pt x="372" y="153"/>
                  </a:cubicBezTo>
                  <a:cubicBezTo>
                    <a:pt x="373" y="154"/>
                    <a:pt x="379" y="154"/>
                    <a:pt x="382" y="154"/>
                  </a:cubicBezTo>
                  <a:cubicBezTo>
                    <a:pt x="382" y="155"/>
                    <a:pt x="382" y="157"/>
                    <a:pt x="382" y="158"/>
                  </a:cubicBezTo>
                  <a:cubicBezTo>
                    <a:pt x="382" y="164"/>
                    <a:pt x="374" y="172"/>
                    <a:pt x="374" y="180"/>
                  </a:cubicBezTo>
                  <a:cubicBezTo>
                    <a:pt x="374" y="188"/>
                    <a:pt x="372" y="191"/>
                    <a:pt x="369" y="195"/>
                  </a:cubicBezTo>
                  <a:cubicBezTo>
                    <a:pt x="369" y="194"/>
                    <a:pt x="369" y="193"/>
                    <a:pt x="369" y="192"/>
                  </a:cubicBezTo>
                  <a:cubicBezTo>
                    <a:pt x="368" y="192"/>
                    <a:pt x="367" y="192"/>
                    <a:pt x="365" y="192"/>
                  </a:cubicBezTo>
                  <a:cubicBezTo>
                    <a:pt x="365" y="197"/>
                    <a:pt x="365" y="207"/>
                    <a:pt x="365" y="213"/>
                  </a:cubicBezTo>
                  <a:cubicBezTo>
                    <a:pt x="365" y="217"/>
                    <a:pt x="360" y="219"/>
                    <a:pt x="357" y="222"/>
                  </a:cubicBezTo>
                  <a:cubicBezTo>
                    <a:pt x="357" y="223"/>
                    <a:pt x="357" y="223"/>
                    <a:pt x="357" y="224"/>
                  </a:cubicBezTo>
                  <a:cubicBezTo>
                    <a:pt x="357" y="227"/>
                    <a:pt x="360" y="229"/>
                    <a:pt x="363" y="229"/>
                  </a:cubicBezTo>
                  <a:cubicBezTo>
                    <a:pt x="377" y="229"/>
                    <a:pt x="389" y="226"/>
                    <a:pt x="405" y="226"/>
                  </a:cubicBezTo>
                  <a:cubicBezTo>
                    <a:pt x="415" y="226"/>
                    <a:pt x="418" y="234"/>
                    <a:pt x="426" y="236"/>
                  </a:cubicBezTo>
                  <a:cubicBezTo>
                    <a:pt x="426" y="238"/>
                    <a:pt x="426" y="240"/>
                    <a:pt x="426" y="242"/>
                  </a:cubicBezTo>
                  <a:cubicBezTo>
                    <a:pt x="426" y="246"/>
                    <a:pt x="425" y="257"/>
                    <a:pt x="423" y="262"/>
                  </a:cubicBezTo>
                  <a:cubicBezTo>
                    <a:pt x="423" y="272"/>
                    <a:pt x="423" y="281"/>
                    <a:pt x="423" y="289"/>
                  </a:cubicBezTo>
                  <a:cubicBezTo>
                    <a:pt x="423" y="298"/>
                    <a:pt x="432" y="302"/>
                    <a:pt x="439" y="306"/>
                  </a:cubicBezTo>
                  <a:cubicBezTo>
                    <a:pt x="444" y="308"/>
                    <a:pt x="444" y="316"/>
                    <a:pt x="451" y="316"/>
                  </a:cubicBezTo>
                  <a:cubicBezTo>
                    <a:pt x="463" y="316"/>
                    <a:pt x="469" y="307"/>
                    <a:pt x="479" y="307"/>
                  </a:cubicBezTo>
                  <a:cubicBezTo>
                    <a:pt x="491" y="307"/>
                    <a:pt x="497" y="316"/>
                    <a:pt x="504" y="322"/>
                  </a:cubicBezTo>
                  <a:cubicBezTo>
                    <a:pt x="503" y="323"/>
                    <a:pt x="494" y="333"/>
                    <a:pt x="493" y="332"/>
                  </a:cubicBezTo>
                  <a:cubicBezTo>
                    <a:pt x="492" y="331"/>
                    <a:pt x="488" y="330"/>
                    <a:pt x="488" y="329"/>
                  </a:cubicBezTo>
                  <a:cubicBezTo>
                    <a:pt x="488" y="327"/>
                    <a:pt x="490" y="326"/>
                    <a:pt x="491" y="324"/>
                  </a:cubicBezTo>
                  <a:cubicBezTo>
                    <a:pt x="486" y="322"/>
                    <a:pt x="484" y="316"/>
                    <a:pt x="480" y="316"/>
                  </a:cubicBezTo>
                  <a:cubicBezTo>
                    <a:pt x="476" y="316"/>
                    <a:pt x="464" y="325"/>
                    <a:pt x="464" y="328"/>
                  </a:cubicBezTo>
                  <a:cubicBezTo>
                    <a:pt x="464" y="330"/>
                    <a:pt x="467" y="331"/>
                    <a:pt x="468" y="332"/>
                  </a:cubicBezTo>
                  <a:cubicBezTo>
                    <a:pt x="467" y="336"/>
                    <a:pt x="465" y="338"/>
                    <a:pt x="461" y="338"/>
                  </a:cubicBezTo>
                  <a:cubicBezTo>
                    <a:pt x="454" y="338"/>
                    <a:pt x="450" y="330"/>
                    <a:pt x="446" y="326"/>
                  </a:cubicBezTo>
                  <a:cubicBezTo>
                    <a:pt x="443" y="323"/>
                    <a:pt x="436" y="326"/>
                    <a:pt x="433" y="326"/>
                  </a:cubicBezTo>
                  <a:cubicBezTo>
                    <a:pt x="432" y="326"/>
                    <a:pt x="431" y="324"/>
                    <a:pt x="431" y="323"/>
                  </a:cubicBezTo>
                  <a:cubicBezTo>
                    <a:pt x="424" y="322"/>
                    <a:pt x="424" y="318"/>
                    <a:pt x="423" y="314"/>
                  </a:cubicBezTo>
                  <a:cubicBezTo>
                    <a:pt x="421" y="311"/>
                    <a:pt x="406" y="302"/>
                    <a:pt x="406" y="302"/>
                  </a:cubicBezTo>
                  <a:cubicBezTo>
                    <a:pt x="405" y="304"/>
                    <a:pt x="405" y="305"/>
                    <a:pt x="406" y="306"/>
                  </a:cubicBezTo>
                  <a:cubicBezTo>
                    <a:pt x="402" y="306"/>
                    <a:pt x="402" y="306"/>
                    <a:pt x="402" y="306"/>
                  </a:cubicBezTo>
                  <a:cubicBezTo>
                    <a:pt x="395" y="302"/>
                    <a:pt x="399" y="296"/>
                    <a:pt x="397" y="289"/>
                  </a:cubicBezTo>
                  <a:cubicBezTo>
                    <a:pt x="396" y="285"/>
                    <a:pt x="394" y="284"/>
                    <a:pt x="391" y="281"/>
                  </a:cubicBezTo>
                  <a:cubicBezTo>
                    <a:pt x="384" y="274"/>
                    <a:pt x="377" y="270"/>
                    <a:pt x="374" y="260"/>
                  </a:cubicBezTo>
                  <a:cubicBezTo>
                    <a:pt x="373" y="260"/>
                    <a:pt x="372" y="260"/>
                    <a:pt x="372" y="260"/>
                  </a:cubicBezTo>
                  <a:cubicBezTo>
                    <a:pt x="368" y="260"/>
                    <a:pt x="366" y="262"/>
                    <a:pt x="363" y="262"/>
                  </a:cubicBezTo>
                  <a:cubicBezTo>
                    <a:pt x="355" y="262"/>
                    <a:pt x="350" y="257"/>
                    <a:pt x="345" y="255"/>
                  </a:cubicBezTo>
                  <a:cubicBezTo>
                    <a:pt x="336" y="251"/>
                    <a:pt x="330" y="253"/>
                    <a:pt x="321" y="248"/>
                  </a:cubicBezTo>
                  <a:cubicBezTo>
                    <a:pt x="308" y="242"/>
                    <a:pt x="306" y="232"/>
                    <a:pt x="294" y="226"/>
                  </a:cubicBezTo>
                  <a:cubicBezTo>
                    <a:pt x="291" y="226"/>
                    <a:pt x="291" y="226"/>
                    <a:pt x="291" y="226"/>
                  </a:cubicBezTo>
                  <a:cubicBezTo>
                    <a:pt x="288" y="224"/>
                    <a:pt x="285" y="222"/>
                    <a:pt x="282" y="222"/>
                  </a:cubicBezTo>
                  <a:cubicBezTo>
                    <a:pt x="274" y="222"/>
                    <a:pt x="272" y="231"/>
                    <a:pt x="265" y="231"/>
                  </a:cubicBezTo>
                  <a:cubicBezTo>
                    <a:pt x="261" y="231"/>
                    <a:pt x="258" y="228"/>
                    <a:pt x="256" y="227"/>
                  </a:cubicBezTo>
                  <a:cubicBezTo>
                    <a:pt x="252" y="225"/>
                    <a:pt x="249" y="226"/>
                    <a:pt x="246" y="226"/>
                  </a:cubicBezTo>
                  <a:cubicBezTo>
                    <a:pt x="241" y="226"/>
                    <a:pt x="226" y="216"/>
                    <a:pt x="221" y="214"/>
                  </a:cubicBezTo>
                  <a:cubicBezTo>
                    <a:pt x="216" y="211"/>
                    <a:pt x="213" y="214"/>
                    <a:pt x="208" y="213"/>
                  </a:cubicBezTo>
                  <a:cubicBezTo>
                    <a:pt x="202" y="211"/>
                    <a:pt x="201" y="206"/>
                    <a:pt x="195" y="203"/>
                  </a:cubicBezTo>
                  <a:cubicBezTo>
                    <a:pt x="189" y="200"/>
                    <a:pt x="186" y="201"/>
                    <a:pt x="180" y="198"/>
                  </a:cubicBezTo>
                  <a:cubicBezTo>
                    <a:pt x="177" y="197"/>
                    <a:pt x="177" y="196"/>
                    <a:pt x="175" y="195"/>
                  </a:cubicBezTo>
                  <a:cubicBezTo>
                    <a:pt x="170" y="190"/>
                    <a:pt x="156" y="187"/>
                    <a:pt x="155" y="181"/>
                  </a:cubicBezTo>
                  <a:cubicBezTo>
                    <a:pt x="151" y="181"/>
                    <a:pt x="148" y="176"/>
                    <a:pt x="148" y="172"/>
                  </a:cubicBezTo>
                  <a:cubicBezTo>
                    <a:pt x="148" y="167"/>
                    <a:pt x="153" y="165"/>
                    <a:pt x="153" y="160"/>
                  </a:cubicBezTo>
                  <a:cubicBezTo>
                    <a:pt x="153" y="154"/>
                    <a:pt x="149" y="153"/>
                    <a:pt x="148" y="150"/>
                  </a:cubicBezTo>
                  <a:cubicBezTo>
                    <a:pt x="143" y="134"/>
                    <a:pt x="128" y="121"/>
                    <a:pt x="118" y="111"/>
                  </a:cubicBezTo>
                  <a:cubicBezTo>
                    <a:pt x="114" y="107"/>
                    <a:pt x="107" y="105"/>
                    <a:pt x="102" y="101"/>
                  </a:cubicBezTo>
                  <a:cubicBezTo>
                    <a:pt x="99" y="97"/>
                    <a:pt x="102" y="93"/>
                    <a:pt x="100" y="88"/>
                  </a:cubicBezTo>
                  <a:cubicBezTo>
                    <a:pt x="96" y="80"/>
                    <a:pt x="82" y="79"/>
                    <a:pt x="82" y="68"/>
                  </a:cubicBezTo>
                  <a:cubicBezTo>
                    <a:pt x="78" y="68"/>
                    <a:pt x="79" y="67"/>
                    <a:pt x="77" y="68"/>
                  </a:cubicBezTo>
                  <a:cubicBezTo>
                    <a:pt x="72" y="63"/>
                    <a:pt x="67" y="58"/>
                    <a:pt x="62" y="53"/>
                  </a:cubicBezTo>
                  <a:cubicBezTo>
                    <a:pt x="58" y="49"/>
                    <a:pt x="60" y="42"/>
                    <a:pt x="56" y="38"/>
                  </a:cubicBezTo>
                  <a:cubicBezTo>
                    <a:pt x="52" y="34"/>
                    <a:pt x="53" y="24"/>
                    <a:pt x="49" y="22"/>
                  </a:cubicBezTo>
                  <a:cubicBezTo>
                    <a:pt x="42" y="19"/>
                    <a:pt x="35" y="19"/>
                    <a:pt x="29" y="13"/>
                  </a:cubicBezTo>
                  <a:cubicBezTo>
                    <a:pt x="27" y="15"/>
                    <a:pt x="28" y="18"/>
                    <a:pt x="28" y="19"/>
                  </a:cubicBezTo>
                  <a:cubicBezTo>
                    <a:pt x="28" y="28"/>
                    <a:pt x="32" y="34"/>
                    <a:pt x="36" y="41"/>
                  </a:cubicBezTo>
                  <a:cubicBezTo>
                    <a:pt x="39" y="48"/>
                    <a:pt x="45" y="48"/>
                    <a:pt x="49" y="53"/>
                  </a:cubicBezTo>
                  <a:cubicBezTo>
                    <a:pt x="55" y="59"/>
                    <a:pt x="56" y="63"/>
                    <a:pt x="58" y="71"/>
                  </a:cubicBezTo>
                  <a:cubicBezTo>
                    <a:pt x="61" y="81"/>
                    <a:pt x="70" y="86"/>
                    <a:pt x="73" y="95"/>
                  </a:cubicBezTo>
                  <a:cubicBezTo>
                    <a:pt x="77" y="106"/>
                    <a:pt x="80" y="117"/>
                    <a:pt x="87" y="122"/>
                  </a:cubicBezTo>
                  <a:cubicBezTo>
                    <a:pt x="91" y="119"/>
                    <a:pt x="96" y="126"/>
                    <a:pt x="96" y="130"/>
                  </a:cubicBezTo>
                  <a:cubicBezTo>
                    <a:pt x="96" y="132"/>
                    <a:pt x="95" y="136"/>
                    <a:pt x="93" y="136"/>
                  </a:cubicBezTo>
                  <a:cubicBezTo>
                    <a:pt x="92" y="136"/>
                    <a:pt x="86" y="129"/>
                    <a:pt x="86" y="127"/>
                  </a:cubicBezTo>
                  <a:cubicBezTo>
                    <a:pt x="78" y="127"/>
                    <a:pt x="74" y="117"/>
                    <a:pt x="69" y="113"/>
                  </a:cubicBezTo>
                  <a:cubicBezTo>
                    <a:pt x="66" y="112"/>
                    <a:pt x="66" y="112"/>
                    <a:pt x="65" y="109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0" y="93"/>
                    <a:pt x="56" y="88"/>
                    <a:pt x="52" y="84"/>
                  </a:cubicBezTo>
                  <a:cubicBezTo>
                    <a:pt x="46" y="78"/>
                    <a:pt x="36" y="79"/>
                    <a:pt x="31" y="72"/>
                  </a:cubicBezTo>
                  <a:cubicBezTo>
                    <a:pt x="34" y="72"/>
                    <a:pt x="44" y="74"/>
                    <a:pt x="40" y="69"/>
                  </a:cubicBezTo>
                  <a:cubicBezTo>
                    <a:pt x="34" y="59"/>
                    <a:pt x="26" y="50"/>
                    <a:pt x="19" y="45"/>
                  </a:cubicBezTo>
                  <a:cubicBezTo>
                    <a:pt x="14" y="41"/>
                    <a:pt x="14" y="29"/>
                    <a:pt x="11" y="24"/>
                  </a:cubicBezTo>
                  <a:cubicBezTo>
                    <a:pt x="7" y="16"/>
                    <a:pt x="3" y="1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36" y="14"/>
                    <a:pt x="145" y="16"/>
                    <a:pt x="152" y="29"/>
                  </a:cubicBezTo>
                  <a:cubicBezTo>
                    <a:pt x="156" y="35"/>
                    <a:pt x="163" y="50"/>
                    <a:pt x="172" y="50"/>
                  </a:cubicBezTo>
                  <a:cubicBezTo>
                    <a:pt x="181" y="50"/>
                    <a:pt x="178" y="38"/>
                    <a:pt x="188" y="38"/>
                  </a:cubicBezTo>
                  <a:cubicBezTo>
                    <a:pt x="214" y="38"/>
                    <a:pt x="213" y="70"/>
                    <a:pt x="227" y="84"/>
                  </a:cubicBezTo>
                  <a:cubicBezTo>
                    <a:pt x="231" y="87"/>
                    <a:pt x="242" y="90"/>
                    <a:pt x="249" y="90"/>
                  </a:cubicBezTo>
                  <a:cubicBezTo>
                    <a:pt x="249" y="89"/>
                    <a:pt x="247" y="87"/>
                    <a:pt x="247" y="86"/>
                  </a:cubicBezTo>
                  <a:cubicBezTo>
                    <a:pt x="247" y="86"/>
                    <a:pt x="247" y="86"/>
                    <a:pt x="247" y="86"/>
                  </a:cubicBezTo>
                  <a:lnTo>
                    <a:pt x="248" y="9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3" name="ïṩľíḓé"/>
            <p:cNvSpPr/>
            <p:nvPr/>
          </p:nvSpPr>
          <p:spPr bwMode="auto">
            <a:xfrm>
              <a:off x="3834162" y="2352017"/>
              <a:ext cx="25801" cy="119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7"/>
                </a:cxn>
                <a:cxn ang="0">
                  <a:pos x="12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15" h="8">
                  <a:moveTo>
                    <a:pt x="0" y="0"/>
                  </a:moveTo>
                  <a:cubicBezTo>
                    <a:pt x="7" y="0"/>
                    <a:pt x="15" y="1"/>
                    <a:pt x="15" y="7"/>
                  </a:cubicBezTo>
                  <a:cubicBezTo>
                    <a:pt x="15" y="8"/>
                    <a:pt x="13" y="7"/>
                    <a:pt x="12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4" name="iṩľïďè"/>
            <p:cNvSpPr/>
            <p:nvPr/>
          </p:nvSpPr>
          <p:spPr bwMode="auto">
            <a:xfrm>
              <a:off x="2863673" y="2421478"/>
              <a:ext cx="99232" cy="6350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8" y="6"/>
                </a:cxn>
                <a:cxn ang="0">
                  <a:pos x="59" y="34"/>
                </a:cxn>
                <a:cxn ang="0">
                  <a:pos x="59" y="38"/>
                </a:cxn>
                <a:cxn ang="0">
                  <a:pos x="55" y="38"/>
                </a:cxn>
                <a:cxn ang="0">
                  <a:pos x="22" y="22"/>
                </a:cxn>
                <a:cxn ang="0">
                  <a:pos x="27" y="17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59" h="38">
                  <a:moveTo>
                    <a:pt x="0" y="2"/>
                  </a:moveTo>
                  <a:cubicBezTo>
                    <a:pt x="2" y="1"/>
                    <a:pt x="4" y="0"/>
                    <a:pt x="6" y="0"/>
                  </a:cubicBezTo>
                  <a:cubicBezTo>
                    <a:pt x="11" y="0"/>
                    <a:pt x="15" y="5"/>
                    <a:pt x="18" y="6"/>
                  </a:cubicBezTo>
                  <a:cubicBezTo>
                    <a:pt x="37" y="12"/>
                    <a:pt x="48" y="23"/>
                    <a:pt x="59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8"/>
                    <a:pt x="56" y="38"/>
                    <a:pt x="55" y="38"/>
                  </a:cubicBezTo>
                  <a:cubicBezTo>
                    <a:pt x="45" y="38"/>
                    <a:pt x="29" y="26"/>
                    <a:pt x="22" y="22"/>
                  </a:cubicBezTo>
                  <a:cubicBezTo>
                    <a:pt x="23" y="19"/>
                    <a:pt x="25" y="19"/>
                    <a:pt x="27" y="17"/>
                  </a:cubicBezTo>
                  <a:cubicBezTo>
                    <a:pt x="18" y="17"/>
                    <a:pt x="6" y="13"/>
                    <a:pt x="4" y="8"/>
                  </a:cubicBezTo>
                  <a:cubicBezTo>
                    <a:pt x="6" y="7"/>
                    <a:pt x="8" y="5"/>
                    <a:pt x="8" y="4"/>
                  </a:cubicBezTo>
                  <a:cubicBezTo>
                    <a:pt x="6" y="3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5" name="îṩlídé"/>
            <p:cNvSpPr/>
            <p:nvPr/>
          </p:nvSpPr>
          <p:spPr bwMode="auto">
            <a:xfrm>
              <a:off x="2766424" y="2328203"/>
              <a:ext cx="35724" cy="49615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0" y="3"/>
                </a:cxn>
                <a:cxn ang="0">
                  <a:pos x="7" y="8"/>
                </a:cxn>
                <a:cxn ang="0">
                  <a:pos x="13" y="3"/>
                </a:cxn>
                <a:cxn ang="0">
                  <a:pos x="13" y="12"/>
                </a:cxn>
                <a:cxn ang="0">
                  <a:pos x="15" y="18"/>
                </a:cxn>
                <a:cxn ang="0">
                  <a:pos x="13" y="22"/>
                </a:cxn>
                <a:cxn ang="0">
                  <a:pos x="17" y="30"/>
                </a:cxn>
                <a:cxn ang="0">
                  <a:pos x="10" y="22"/>
                </a:cxn>
                <a:cxn ang="0">
                  <a:pos x="12" y="17"/>
                </a:cxn>
                <a:cxn ang="0">
                  <a:pos x="5" y="12"/>
                </a:cxn>
              </a:cxnLst>
              <a:rect l="0" t="0" r="r" b="b"/>
              <a:pathLst>
                <a:path w="21" h="30">
                  <a:moveTo>
                    <a:pt x="5" y="12"/>
                  </a:moveTo>
                  <a:cubicBezTo>
                    <a:pt x="3" y="12"/>
                    <a:pt x="2" y="6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6" y="3"/>
                    <a:pt x="10" y="3"/>
                  </a:cubicBezTo>
                  <a:cubicBezTo>
                    <a:pt x="10" y="4"/>
                    <a:pt x="5" y="8"/>
                    <a:pt x="7" y="8"/>
                  </a:cubicBezTo>
                  <a:cubicBezTo>
                    <a:pt x="10" y="8"/>
                    <a:pt x="12" y="5"/>
                    <a:pt x="13" y="3"/>
                  </a:cubicBezTo>
                  <a:cubicBezTo>
                    <a:pt x="14" y="5"/>
                    <a:pt x="13" y="8"/>
                    <a:pt x="13" y="12"/>
                  </a:cubicBezTo>
                  <a:cubicBezTo>
                    <a:pt x="13" y="15"/>
                    <a:pt x="15" y="15"/>
                    <a:pt x="15" y="18"/>
                  </a:cubicBezTo>
                  <a:cubicBezTo>
                    <a:pt x="15" y="19"/>
                    <a:pt x="13" y="20"/>
                    <a:pt x="13" y="22"/>
                  </a:cubicBezTo>
                  <a:cubicBezTo>
                    <a:pt x="13" y="24"/>
                    <a:pt x="21" y="30"/>
                    <a:pt x="17" y="30"/>
                  </a:cubicBezTo>
                  <a:cubicBezTo>
                    <a:pt x="13" y="30"/>
                    <a:pt x="10" y="26"/>
                    <a:pt x="10" y="22"/>
                  </a:cubicBezTo>
                  <a:cubicBezTo>
                    <a:pt x="10" y="19"/>
                    <a:pt x="12" y="18"/>
                    <a:pt x="12" y="17"/>
                  </a:cubicBezTo>
                  <a:cubicBezTo>
                    <a:pt x="9" y="16"/>
                    <a:pt x="8" y="12"/>
                    <a:pt x="5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6" name="iSlïďê"/>
            <p:cNvSpPr/>
            <p:nvPr/>
          </p:nvSpPr>
          <p:spPr bwMode="auto">
            <a:xfrm>
              <a:off x="2317895" y="2217066"/>
              <a:ext cx="43662" cy="2976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7" y="0"/>
                </a:cxn>
                <a:cxn ang="0">
                  <a:pos x="27" y="6"/>
                </a:cxn>
                <a:cxn ang="0">
                  <a:pos x="10" y="18"/>
                </a:cxn>
                <a:cxn ang="0">
                  <a:pos x="0" y="12"/>
                </a:cxn>
                <a:cxn ang="0">
                  <a:pos x="0" y="7"/>
                </a:cxn>
                <a:cxn ang="0">
                  <a:pos x="21" y="0"/>
                </a:cxn>
              </a:cxnLst>
              <a:rect l="0" t="0" r="r" b="b"/>
              <a:pathLst>
                <a:path w="27" h="18">
                  <a:moveTo>
                    <a:pt x="21" y="0"/>
                  </a:moveTo>
                  <a:cubicBezTo>
                    <a:pt x="25" y="0"/>
                    <a:pt x="25" y="0"/>
                    <a:pt x="27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9" y="10"/>
                    <a:pt x="16" y="13"/>
                    <a:pt x="10" y="18"/>
                  </a:cubicBezTo>
                  <a:cubicBezTo>
                    <a:pt x="6" y="15"/>
                    <a:pt x="3" y="15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" y="5"/>
                    <a:pt x="14" y="0"/>
                    <a:pt x="2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7" name="ïṧļiḓé"/>
            <p:cNvSpPr/>
            <p:nvPr/>
          </p:nvSpPr>
          <p:spPr bwMode="auto">
            <a:xfrm>
              <a:off x="4203306" y="2437355"/>
              <a:ext cx="53586" cy="27784"/>
            </a:xfrm>
            <a:custGeom>
              <a:avLst/>
              <a:gdLst/>
              <a:ahLst/>
              <a:cxnLst>
                <a:cxn ang="0">
                  <a:pos x="26" y="17"/>
                </a:cxn>
                <a:cxn ang="0">
                  <a:pos x="32" y="14"/>
                </a:cxn>
                <a:cxn ang="0">
                  <a:pos x="0" y="3"/>
                </a:cxn>
                <a:cxn ang="0">
                  <a:pos x="26" y="17"/>
                </a:cxn>
              </a:cxnLst>
              <a:rect l="0" t="0" r="r" b="b"/>
              <a:pathLst>
                <a:path w="32" h="17">
                  <a:moveTo>
                    <a:pt x="26" y="17"/>
                  </a:moveTo>
                  <a:cubicBezTo>
                    <a:pt x="29" y="17"/>
                    <a:pt x="30" y="16"/>
                    <a:pt x="32" y="14"/>
                  </a:cubicBezTo>
                  <a:cubicBezTo>
                    <a:pt x="22" y="9"/>
                    <a:pt x="14" y="0"/>
                    <a:pt x="0" y="3"/>
                  </a:cubicBezTo>
                  <a:cubicBezTo>
                    <a:pt x="6" y="7"/>
                    <a:pt x="18" y="17"/>
                    <a:pt x="26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8" name="íṣḷîḑé"/>
            <p:cNvSpPr/>
            <p:nvPr/>
          </p:nvSpPr>
          <p:spPr bwMode="auto">
            <a:xfrm>
              <a:off x="4207275" y="2520707"/>
              <a:ext cx="39693" cy="2580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1" y="7"/>
                </a:cxn>
                <a:cxn ang="0">
                  <a:pos x="24" y="7"/>
                </a:cxn>
                <a:cxn ang="0">
                  <a:pos x="24" y="10"/>
                </a:cxn>
                <a:cxn ang="0">
                  <a:pos x="19" y="15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4" y="4"/>
                    <a:pt x="7" y="6"/>
                    <a:pt x="1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9"/>
                    <a:pt x="24" y="10"/>
                  </a:cubicBezTo>
                  <a:cubicBezTo>
                    <a:pt x="24" y="12"/>
                    <a:pt x="20" y="15"/>
                    <a:pt x="19" y="15"/>
                  </a:cubicBezTo>
                  <a:cubicBezTo>
                    <a:pt x="16" y="15"/>
                    <a:pt x="0" y="6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9" name="íš1îḍê"/>
            <p:cNvSpPr/>
            <p:nvPr/>
          </p:nvSpPr>
          <p:spPr bwMode="auto">
            <a:xfrm>
              <a:off x="4266814" y="2520707"/>
              <a:ext cx="27785" cy="33739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17" y="15"/>
                </a:cxn>
                <a:cxn ang="0">
                  <a:pos x="7" y="20"/>
                </a:cxn>
                <a:cxn ang="0">
                  <a:pos x="0" y="15"/>
                </a:cxn>
                <a:cxn ang="0">
                  <a:pos x="10" y="0"/>
                </a:cxn>
                <a:cxn ang="0">
                  <a:pos x="14" y="5"/>
                </a:cxn>
                <a:cxn ang="0">
                  <a:pos x="17" y="12"/>
                </a:cxn>
              </a:cxnLst>
              <a:rect l="0" t="0" r="r" b="b"/>
              <a:pathLst>
                <a:path w="17" h="20">
                  <a:moveTo>
                    <a:pt x="17" y="12"/>
                  </a:moveTo>
                  <a:cubicBezTo>
                    <a:pt x="17" y="12"/>
                    <a:pt x="17" y="14"/>
                    <a:pt x="17" y="15"/>
                  </a:cubicBezTo>
                  <a:cubicBezTo>
                    <a:pt x="17" y="18"/>
                    <a:pt x="12" y="20"/>
                    <a:pt x="7" y="20"/>
                  </a:cubicBezTo>
                  <a:cubicBezTo>
                    <a:pt x="3" y="20"/>
                    <a:pt x="0" y="18"/>
                    <a:pt x="0" y="15"/>
                  </a:cubicBezTo>
                  <a:cubicBezTo>
                    <a:pt x="0" y="13"/>
                    <a:pt x="6" y="2"/>
                    <a:pt x="10" y="0"/>
                  </a:cubicBezTo>
                  <a:cubicBezTo>
                    <a:pt x="11" y="2"/>
                    <a:pt x="14" y="3"/>
                    <a:pt x="14" y="5"/>
                  </a:cubicBezTo>
                  <a:cubicBezTo>
                    <a:pt x="14" y="9"/>
                    <a:pt x="7" y="12"/>
                    <a:pt x="17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0" name="ïsḷidè"/>
            <p:cNvSpPr/>
            <p:nvPr/>
          </p:nvSpPr>
          <p:spPr bwMode="auto">
            <a:xfrm>
              <a:off x="2055922" y="2137684"/>
              <a:ext cx="33739" cy="15877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3" y="1"/>
                </a:cxn>
                <a:cxn ang="0">
                  <a:pos x="20" y="9"/>
                </a:cxn>
                <a:cxn ang="0">
                  <a:pos x="5" y="9"/>
                </a:cxn>
                <a:cxn ang="0">
                  <a:pos x="0" y="4"/>
                </a:cxn>
                <a:cxn ang="0">
                  <a:pos x="6" y="4"/>
                </a:cxn>
              </a:cxnLst>
              <a:rect l="0" t="0" r="r" b="b"/>
              <a:pathLst>
                <a:path w="20" h="9">
                  <a:moveTo>
                    <a:pt x="6" y="4"/>
                  </a:moveTo>
                  <a:cubicBezTo>
                    <a:pt x="8" y="0"/>
                    <a:pt x="10" y="1"/>
                    <a:pt x="13" y="1"/>
                  </a:cubicBezTo>
                  <a:cubicBezTo>
                    <a:pt x="18" y="1"/>
                    <a:pt x="19" y="4"/>
                    <a:pt x="20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7"/>
                    <a:pt x="1" y="6"/>
                    <a:pt x="0" y="4"/>
                  </a:cubicBezTo>
                  <a:lnTo>
                    <a:pt x="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1" name="ís1íḑé"/>
            <p:cNvSpPr/>
            <p:nvPr/>
          </p:nvSpPr>
          <p:spPr bwMode="auto">
            <a:xfrm>
              <a:off x="5775036" y="2252838"/>
              <a:ext cx="33739" cy="49616"/>
            </a:xfrm>
            <a:custGeom>
              <a:avLst/>
              <a:gdLst/>
              <a:ahLst/>
              <a:cxnLst>
                <a:cxn ang="0">
                  <a:pos x="3" y="27"/>
                </a:cxn>
                <a:cxn ang="0">
                  <a:pos x="9" y="21"/>
                </a:cxn>
                <a:cxn ang="0">
                  <a:pos x="0" y="14"/>
                </a:cxn>
                <a:cxn ang="0">
                  <a:pos x="9" y="0"/>
                </a:cxn>
                <a:cxn ang="0">
                  <a:pos x="20" y="12"/>
                </a:cxn>
                <a:cxn ang="0">
                  <a:pos x="6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3" y="27"/>
                </a:cxn>
              </a:cxnLst>
              <a:rect l="0" t="0" r="r" b="b"/>
              <a:pathLst>
                <a:path w="20" h="30">
                  <a:moveTo>
                    <a:pt x="3" y="27"/>
                  </a:moveTo>
                  <a:cubicBezTo>
                    <a:pt x="6" y="26"/>
                    <a:pt x="9" y="23"/>
                    <a:pt x="9" y="21"/>
                  </a:cubicBezTo>
                  <a:cubicBezTo>
                    <a:pt x="5" y="20"/>
                    <a:pt x="0" y="16"/>
                    <a:pt x="0" y="14"/>
                  </a:cubicBezTo>
                  <a:cubicBezTo>
                    <a:pt x="0" y="12"/>
                    <a:pt x="5" y="0"/>
                    <a:pt x="9" y="0"/>
                  </a:cubicBezTo>
                  <a:cubicBezTo>
                    <a:pt x="17" y="0"/>
                    <a:pt x="18" y="4"/>
                    <a:pt x="20" y="12"/>
                  </a:cubicBezTo>
                  <a:cubicBezTo>
                    <a:pt x="12" y="14"/>
                    <a:pt x="16" y="30"/>
                    <a:pt x="6" y="30"/>
                  </a:cubicBezTo>
                  <a:cubicBezTo>
                    <a:pt x="3" y="30"/>
                    <a:pt x="1" y="27"/>
                    <a:pt x="0" y="27"/>
                  </a:cubicBezTo>
                  <a:cubicBezTo>
                    <a:pt x="1" y="26"/>
                    <a:pt x="2" y="25"/>
                    <a:pt x="2" y="25"/>
                  </a:cubicBezTo>
                  <a:lnTo>
                    <a:pt x="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2" name="ïSľíḍê"/>
            <p:cNvSpPr/>
            <p:nvPr/>
          </p:nvSpPr>
          <p:spPr bwMode="auto">
            <a:xfrm>
              <a:off x="5352316" y="2211162"/>
              <a:ext cx="807735" cy="577525"/>
            </a:xfrm>
            <a:custGeom>
              <a:avLst/>
              <a:gdLst/>
              <a:ahLst/>
              <a:cxnLst>
                <a:cxn ang="0">
                  <a:pos x="473" y="233"/>
                </a:cxn>
                <a:cxn ang="0">
                  <a:pos x="470" y="273"/>
                </a:cxn>
                <a:cxn ang="0">
                  <a:pos x="427" y="274"/>
                </a:cxn>
                <a:cxn ang="0">
                  <a:pos x="401" y="283"/>
                </a:cxn>
                <a:cxn ang="0">
                  <a:pos x="403" y="303"/>
                </a:cxn>
                <a:cxn ang="0">
                  <a:pos x="413" y="322"/>
                </a:cxn>
                <a:cxn ang="0">
                  <a:pos x="401" y="319"/>
                </a:cxn>
                <a:cxn ang="0">
                  <a:pos x="397" y="336"/>
                </a:cxn>
                <a:cxn ang="0">
                  <a:pos x="382" y="315"/>
                </a:cxn>
                <a:cxn ang="0">
                  <a:pos x="358" y="278"/>
                </a:cxn>
                <a:cxn ang="0">
                  <a:pos x="329" y="238"/>
                </a:cxn>
                <a:cxn ang="0">
                  <a:pos x="289" y="213"/>
                </a:cxn>
                <a:cxn ang="0">
                  <a:pos x="270" y="212"/>
                </a:cxn>
                <a:cxn ang="0">
                  <a:pos x="289" y="244"/>
                </a:cxn>
                <a:cxn ang="0">
                  <a:pos x="315" y="264"/>
                </a:cxn>
                <a:cxn ang="0">
                  <a:pos x="330" y="283"/>
                </a:cxn>
                <a:cxn ang="0">
                  <a:pos x="323" y="305"/>
                </a:cxn>
                <a:cxn ang="0">
                  <a:pos x="316" y="303"/>
                </a:cxn>
                <a:cxn ang="0">
                  <a:pos x="291" y="273"/>
                </a:cxn>
                <a:cxn ang="0">
                  <a:pos x="229" y="223"/>
                </a:cxn>
                <a:cxn ang="0">
                  <a:pos x="168" y="237"/>
                </a:cxn>
                <a:cxn ang="0">
                  <a:pos x="135" y="272"/>
                </a:cxn>
                <a:cxn ang="0">
                  <a:pos x="101" y="326"/>
                </a:cxn>
                <a:cxn ang="0">
                  <a:pos x="72" y="338"/>
                </a:cxn>
                <a:cxn ang="0">
                  <a:pos x="10" y="334"/>
                </a:cxn>
                <a:cxn ang="0">
                  <a:pos x="0" y="306"/>
                </a:cxn>
                <a:cxn ang="0">
                  <a:pos x="4" y="246"/>
                </a:cxn>
                <a:cxn ang="0">
                  <a:pos x="48" y="235"/>
                </a:cxn>
                <a:cxn ang="0">
                  <a:pos x="89" y="240"/>
                </a:cxn>
                <a:cxn ang="0">
                  <a:pos x="105" y="206"/>
                </a:cxn>
                <a:cxn ang="0">
                  <a:pos x="103" y="193"/>
                </a:cxn>
                <a:cxn ang="0">
                  <a:pos x="60" y="163"/>
                </a:cxn>
                <a:cxn ang="0">
                  <a:pos x="88" y="157"/>
                </a:cxn>
                <a:cxn ang="0">
                  <a:pos x="96" y="143"/>
                </a:cxn>
                <a:cxn ang="0">
                  <a:pos x="114" y="145"/>
                </a:cxn>
                <a:cxn ang="0">
                  <a:pos x="147" y="118"/>
                </a:cxn>
                <a:cxn ang="0">
                  <a:pos x="176" y="89"/>
                </a:cxn>
                <a:cxn ang="0">
                  <a:pos x="208" y="73"/>
                </a:cxn>
                <a:cxn ang="0">
                  <a:pos x="225" y="54"/>
                </a:cxn>
                <a:cxn ang="0">
                  <a:pos x="245" y="5"/>
                </a:cxn>
                <a:cxn ang="0">
                  <a:pos x="251" y="25"/>
                </a:cxn>
                <a:cxn ang="0">
                  <a:pos x="240" y="54"/>
                </a:cxn>
                <a:cxn ang="0">
                  <a:pos x="254" y="66"/>
                </a:cxn>
                <a:cxn ang="0">
                  <a:pos x="289" y="68"/>
                </a:cxn>
                <a:cxn ang="0">
                  <a:pos x="333" y="50"/>
                </a:cxn>
                <a:cxn ang="0">
                  <a:pos x="378" y="55"/>
                </a:cxn>
                <a:cxn ang="0">
                  <a:pos x="408" y="95"/>
                </a:cxn>
                <a:cxn ang="0">
                  <a:pos x="399" y="153"/>
                </a:cxn>
                <a:cxn ang="0">
                  <a:pos x="470" y="180"/>
                </a:cxn>
                <a:cxn ang="0">
                  <a:pos x="474" y="204"/>
                </a:cxn>
                <a:cxn ang="0">
                  <a:pos x="476" y="216"/>
                </a:cxn>
              </a:cxnLst>
              <a:rect l="0" t="0" r="r" b="b"/>
              <a:pathLst>
                <a:path w="485" h="347">
                  <a:moveTo>
                    <a:pt x="476" y="216"/>
                  </a:moveTo>
                  <a:cubicBezTo>
                    <a:pt x="474" y="223"/>
                    <a:pt x="475" y="219"/>
                    <a:pt x="473" y="222"/>
                  </a:cubicBezTo>
                  <a:cubicBezTo>
                    <a:pt x="473" y="233"/>
                    <a:pt x="473" y="233"/>
                    <a:pt x="473" y="233"/>
                  </a:cubicBezTo>
                  <a:cubicBezTo>
                    <a:pt x="469" y="238"/>
                    <a:pt x="461" y="246"/>
                    <a:pt x="461" y="253"/>
                  </a:cubicBezTo>
                  <a:cubicBezTo>
                    <a:pt x="461" y="261"/>
                    <a:pt x="473" y="268"/>
                    <a:pt x="476" y="272"/>
                  </a:cubicBezTo>
                  <a:cubicBezTo>
                    <a:pt x="474" y="273"/>
                    <a:pt x="472" y="273"/>
                    <a:pt x="470" y="273"/>
                  </a:cubicBezTo>
                  <a:cubicBezTo>
                    <a:pt x="466" y="275"/>
                    <a:pt x="463" y="273"/>
                    <a:pt x="459" y="275"/>
                  </a:cubicBezTo>
                  <a:cubicBezTo>
                    <a:pt x="453" y="277"/>
                    <a:pt x="452" y="283"/>
                    <a:pt x="446" y="283"/>
                  </a:cubicBezTo>
                  <a:cubicBezTo>
                    <a:pt x="439" y="283"/>
                    <a:pt x="435" y="274"/>
                    <a:pt x="427" y="274"/>
                  </a:cubicBezTo>
                  <a:cubicBezTo>
                    <a:pt x="420" y="274"/>
                    <a:pt x="419" y="278"/>
                    <a:pt x="413" y="280"/>
                  </a:cubicBezTo>
                  <a:cubicBezTo>
                    <a:pt x="414" y="284"/>
                    <a:pt x="414" y="286"/>
                    <a:pt x="413" y="290"/>
                  </a:cubicBezTo>
                  <a:cubicBezTo>
                    <a:pt x="406" y="290"/>
                    <a:pt x="405" y="283"/>
                    <a:pt x="401" y="283"/>
                  </a:cubicBezTo>
                  <a:cubicBezTo>
                    <a:pt x="399" y="283"/>
                    <a:pt x="397" y="286"/>
                    <a:pt x="397" y="288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405" y="300"/>
                    <a:pt x="403" y="302"/>
                    <a:pt x="403" y="303"/>
                  </a:cubicBezTo>
                  <a:cubicBezTo>
                    <a:pt x="403" y="304"/>
                    <a:pt x="415" y="315"/>
                    <a:pt x="419" y="315"/>
                  </a:cubicBezTo>
                  <a:cubicBezTo>
                    <a:pt x="419" y="317"/>
                    <a:pt x="420" y="318"/>
                    <a:pt x="420" y="319"/>
                  </a:cubicBezTo>
                  <a:cubicBezTo>
                    <a:pt x="418" y="321"/>
                    <a:pt x="414" y="319"/>
                    <a:pt x="413" y="322"/>
                  </a:cubicBezTo>
                  <a:cubicBezTo>
                    <a:pt x="412" y="322"/>
                    <a:pt x="412" y="322"/>
                    <a:pt x="412" y="322"/>
                  </a:cubicBezTo>
                  <a:cubicBezTo>
                    <a:pt x="407" y="321"/>
                    <a:pt x="403" y="317"/>
                    <a:pt x="401" y="315"/>
                  </a:cubicBezTo>
                  <a:cubicBezTo>
                    <a:pt x="401" y="319"/>
                    <a:pt x="401" y="319"/>
                    <a:pt x="401" y="319"/>
                  </a:cubicBezTo>
                  <a:cubicBezTo>
                    <a:pt x="402" y="321"/>
                    <a:pt x="403" y="323"/>
                    <a:pt x="403" y="326"/>
                  </a:cubicBezTo>
                  <a:cubicBezTo>
                    <a:pt x="403" y="329"/>
                    <a:pt x="399" y="334"/>
                    <a:pt x="403" y="336"/>
                  </a:cubicBezTo>
                  <a:cubicBezTo>
                    <a:pt x="401" y="336"/>
                    <a:pt x="397" y="336"/>
                    <a:pt x="397" y="336"/>
                  </a:cubicBezTo>
                  <a:cubicBezTo>
                    <a:pt x="390" y="336"/>
                    <a:pt x="384" y="329"/>
                    <a:pt x="384" y="322"/>
                  </a:cubicBezTo>
                  <a:cubicBezTo>
                    <a:pt x="384" y="319"/>
                    <a:pt x="388" y="317"/>
                    <a:pt x="390" y="315"/>
                  </a:cubicBezTo>
                  <a:cubicBezTo>
                    <a:pt x="387" y="315"/>
                    <a:pt x="385" y="315"/>
                    <a:pt x="382" y="315"/>
                  </a:cubicBezTo>
                  <a:cubicBezTo>
                    <a:pt x="380" y="315"/>
                    <a:pt x="379" y="311"/>
                    <a:pt x="379" y="310"/>
                  </a:cubicBezTo>
                  <a:cubicBezTo>
                    <a:pt x="378" y="304"/>
                    <a:pt x="374" y="300"/>
                    <a:pt x="370" y="296"/>
                  </a:cubicBezTo>
                  <a:cubicBezTo>
                    <a:pt x="365" y="291"/>
                    <a:pt x="358" y="287"/>
                    <a:pt x="358" y="278"/>
                  </a:cubicBezTo>
                  <a:cubicBezTo>
                    <a:pt x="358" y="272"/>
                    <a:pt x="358" y="270"/>
                    <a:pt x="358" y="266"/>
                  </a:cubicBezTo>
                  <a:cubicBezTo>
                    <a:pt x="358" y="260"/>
                    <a:pt x="348" y="251"/>
                    <a:pt x="342" y="248"/>
                  </a:cubicBezTo>
                  <a:cubicBezTo>
                    <a:pt x="336" y="245"/>
                    <a:pt x="329" y="244"/>
                    <a:pt x="329" y="238"/>
                  </a:cubicBezTo>
                  <a:cubicBezTo>
                    <a:pt x="326" y="238"/>
                    <a:pt x="325" y="238"/>
                    <a:pt x="323" y="238"/>
                  </a:cubicBezTo>
                  <a:cubicBezTo>
                    <a:pt x="313" y="238"/>
                    <a:pt x="302" y="223"/>
                    <a:pt x="302" y="213"/>
                  </a:cubicBezTo>
                  <a:cubicBezTo>
                    <a:pt x="297" y="213"/>
                    <a:pt x="293" y="213"/>
                    <a:pt x="289" y="213"/>
                  </a:cubicBezTo>
                  <a:cubicBezTo>
                    <a:pt x="283" y="213"/>
                    <a:pt x="285" y="204"/>
                    <a:pt x="283" y="201"/>
                  </a:cubicBezTo>
                  <a:cubicBezTo>
                    <a:pt x="278" y="204"/>
                    <a:pt x="268" y="204"/>
                    <a:pt x="268" y="209"/>
                  </a:cubicBezTo>
                  <a:cubicBezTo>
                    <a:pt x="268" y="210"/>
                    <a:pt x="270" y="212"/>
                    <a:pt x="270" y="212"/>
                  </a:cubicBezTo>
                  <a:cubicBezTo>
                    <a:pt x="270" y="214"/>
                    <a:pt x="269" y="217"/>
                    <a:pt x="269" y="220"/>
                  </a:cubicBezTo>
                  <a:cubicBezTo>
                    <a:pt x="269" y="226"/>
                    <a:pt x="273" y="229"/>
                    <a:pt x="278" y="231"/>
                  </a:cubicBezTo>
                  <a:cubicBezTo>
                    <a:pt x="285" y="233"/>
                    <a:pt x="288" y="240"/>
                    <a:pt x="289" y="244"/>
                  </a:cubicBezTo>
                  <a:cubicBezTo>
                    <a:pt x="291" y="250"/>
                    <a:pt x="294" y="257"/>
                    <a:pt x="298" y="259"/>
                  </a:cubicBezTo>
                  <a:cubicBezTo>
                    <a:pt x="304" y="262"/>
                    <a:pt x="309" y="260"/>
                    <a:pt x="315" y="260"/>
                  </a:cubicBezTo>
                  <a:cubicBezTo>
                    <a:pt x="315" y="261"/>
                    <a:pt x="315" y="263"/>
                    <a:pt x="315" y="264"/>
                  </a:cubicBezTo>
                  <a:cubicBezTo>
                    <a:pt x="313" y="269"/>
                    <a:pt x="323" y="271"/>
                    <a:pt x="326" y="272"/>
                  </a:cubicBezTo>
                  <a:cubicBezTo>
                    <a:pt x="335" y="277"/>
                    <a:pt x="345" y="280"/>
                    <a:pt x="344" y="290"/>
                  </a:cubicBezTo>
                  <a:cubicBezTo>
                    <a:pt x="340" y="289"/>
                    <a:pt x="337" y="283"/>
                    <a:pt x="330" y="283"/>
                  </a:cubicBezTo>
                  <a:cubicBezTo>
                    <a:pt x="325" y="283"/>
                    <a:pt x="320" y="286"/>
                    <a:pt x="320" y="290"/>
                  </a:cubicBezTo>
                  <a:cubicBezTo>
                    <a:pt x="320" y="296"/>
                    <a:pt x="328" y="297"/>
                    <a:pt x="328" y="303"/>
                  </a:cubicBezTo>
                  <a:cubicBezTo>
                    <a:pt x="328" y="305"/>
                    <a:pt x="323" y="305"/>
                    <a:pt x="323" y="305"/>
                  </a:cubicBezTo>
                  <a:cubicBezTo>
                    <a:pt x="319" y="309"/>
                    <a:pt x="319" y="318"/>
                    <a:pt x="313" y="318"/>
                  </a:cubicBezTo>
                  <a:cubicBezTo>
                    <a:pt x="310" y="318"/>
                    <a:pt x="308" y="317"/>
                    <a:pt x="308" y="315"/>
                  </a:cubicBezTo>
                  <a:cubicBezTo>
                    <a:pt x="314" y="315"/>
                    <a:pt x="316" y="309"/>
                    <a:pt x="316" y="303"/>
                  </a:cubicBezTo>
                  <a:cubicBezTo>
                    <a:pt x="316" y="297"/>
                    <a:pt x="312" y="295"/>
                    <a:pt x="311" y="291"/>
                  </a:cubicBezTo>
                  <a:cubicBezTo>
                    <a:pt x="310" y="291"/>
                    <a:pt x="300" y="281"/>
                    <a:pt x="299" y="278"/>
                  </a:cubicBezTo>
                  <a:cubicBezTo>
                    <a:pt x="297" y="278"/>
                    <a:pt x="291" y="276"/>
                    <a:pt x="291" y="273"/>
                  </a:cubicBezTo>
                  <a:cubicBezTo>
                    <a:pt x="277" y="270"/>
                    <a:pt x="274" y="266"/>
                    <a:pt x="266" y="259"/>
                  </a:cubicBezTo>
                  <a:cubicBezTo>
                    <a:pt x="263" y="256"/>
                    <a:pt x="257" y="254"/>
                    <a:pt x="256" y="251"/>
                  </a:cubicBezTo>
                  <a:cubicBezTo>
                    <a:pt x="248" y="241"/>
                    <a:pt x="245" y="223"/>
                    <a:pt x="229" y="223"/>
                  </a:cubicBezTo>
                  <a:cubicBezTo>
                    <a:pt x="221" y="223"/>
                    <a:pt x="220" y="228"/>
                    <a:pt x="216" y="230"/>
                  </a:cubicBezTo>
                  <a:cubicBezTo>
                    <a:pt x="208" y="234"/>
                    <a:pt x="202" y="242"/>
                    <a:pt x="192" y="242"/>
                  </a:cubicBezTo>
                  <a:cubicBezTo>
                    <a:pt x="183" y="242"/>
                    <a:pt x="177" y="237"/>
                    <a:pt x="168" y="237"/>
                  </a:cubicBezTo>
                  <a:cubicBezTo>
                    <a:pt x="161" y="237"/>
                    <a:pt x="154" y="242"/>
                    <a:pt x="154" y="248"/>
                  </a:cubicBezTo>
                  <a:cubicBezTo>
                    <a:pt x="157" y="258"/>
                    <a:pt x="157" y="258"/>
                    <a:pt x="157" y="258"/>
                  </a:cubicBezTo>
                  <a:cubicBezTo>
                    <a:pt x="154" y="267"/>
                    <a:pt x="144" y="270"/>
                    <a:pt x="135" y="272"/>
                  </a:cubicBezTo>
                  <a:cubicBezTo>
                    <a:pt x="127" y="274"/>
                    <a:pt x="114" y="292"/>
                    <a:pt x="114" y="302"/>
                  </a:cubicBezTo>
                  <a:cubicBezTo>
                    <a:pt x="114" y="305"/>
                    <a:pt x="117" y="306"/>
                    <a:pt x="119" y="307"/>
                  </a:cubicBezTo>
                  <a:cubicBezTo>
                    <a:pt x="113" y="316"/>
                    <a:pt x="110" y="321"/>
                    <a:pt x="101" y="326"/>
                  </a:cubicBezTo>
                  <a:cubicBezTo>
                    <a:pt x="96" y="328"/>
                    <a:pt x="95" y="340"/>
                    <a:pt x="86" y="337"/>
                  </a:cubicBezTo>
                  <a:cubicBezTo>
                    <a:pt x="86" y="337"/>
                    <a:pt x="86" y="337"/>
                    <a:pt x="86" y="337"/>
                  </a:cubicBezTo>
                  <a:cubicBezTo>
                    <a:pt x="82" y="336"/>
                    <a:pt x="75" y="338"/>
                    <a:pt x="72" y="338"/>
                  </a:cubicBezTo>
                  <a:cubicBezTo>
                    <a:pt x="62" y="338"/>
                    <a:pt x="56" y="347"/>
                    <a:pt x="46" y="347"/>
                  </a:cubicBezTo>
                  <a:cubicBezTo>
                    <a:pt x="40" y="347"/>
                    <a:pt x="39" y="331"/>
                    <a:pt x="29" y="331"/>
                  </a:cubicBezTo>
                  <a:cubicBezTo>
                    <a:pt x="22" y="331"/>
                    <a:pt x="17" y="334"/>
                    <a:pt x="10" y="334"/>
                  </a:cubicBezTo>
                  <a:cubicBezTo>
                    <a:pt x="8" y="334"/>
                    <a:pt x="7" y="332"/>
                    <a:pt x="7" y="330"/>
                  </a:cubicBezTo>
                  <a:cubicBezTo>
                    <a:pt x="7" y="321"/>
                    <a:pt x="7" y="318"/>
                    <a:pt x="7" y="313"/>
                  </a:cubicBezTo>
                  <a:cubicBezTo>
                    <a:pt x="3" y="313"/>
                    <a:pt x="0" y="310"/>
                    <a:pt x="0" y="306"/>
                  </a:cubicBezTo>
                  <a:cubicBezTo>
                    <a:pt x="0" y="301"/>
                    <a:pt x="4" y="299"/>
                    <a:pt x="4" y="296"/>
                  </a:cubicBezTo>
                  <a:cubicBezTo>
                    <a:pt x="4" y="285"/>
                    <a:pt x="8" y="274"/>
                    <a:pt x="8" y="262"/>
                  </a:cubicBezTo>
                  <a:cubicBezTo>
                    <a:pt x="8" y="256"/>
                    <a:pt x="4" y="250"/>
                    <a:pt x="4" y="246"/>
                  </a:cubicBezTo>
                  <a:cubicBezTo>
                    <a:pt x="4" y="243"/>
                    <a:pt x="19" y="234"/>
                    <a:pt x="21" y="234"/>
                  </a:cubicBezTo>
                  <a:cubicBezTo>
                    <a:pt x="23" y="234"/>
                    <a:pt x="25" y="236"/>
                    <a:pt x="28" y="235"/>
                  </a:cubicBezTo>
                  <a:cubicBezTo>
                    <a:pt x="48" y="235"/>
                    <a:pt x="48" y="235"/>
                    <a:pt x="48" y="235"/>
                  </a:cubicBezTo>
                  <a:cubicBezTo>
                    <a:pt x="49" y="237"/>
                    <a:pt x="53" y="238"/>
                    <a:pt x="55" y="238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82" y="237"/>
                    <a:pt x="84" y="240"/>
                    <a:pt x="89" y="240"/>
                  </a:cubicBezTo>
                  <a:cubicBezTo>
                    <a:pt x="92" y="240"/>
                    <a:pt x="98" y="238"/>
                    <a:pt x="100" y="238"/>
                  </a:cubicBezTo>
                  <a:cubicBezTo>
                    <a:pt x="100" y="229"/>
                    <a:pt x="105" y="226"/>
                    <a:pt x="105" y="218"/>
                  </a:cubicBezTo>
                  <a:cubicBezTo>
                    <a:pt x="105" y="216"/>
                    <a:pt x="105" y="208"/>
                    <a:pt x="105" y="206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105" y="205"/>
                    <a:pt x="106" y="201"/>
                    <a:pt x="106" y="200"/>
                  </a:cubicBezTo>
                  <a:cubicBezTo>
                    <a:pt x="106" y="196"/>
                    <a:pt x="103" y="197"/>
                    <a:pt x="103" y="193"/>
                  </a:cubicBezTo>
                  <a:cubicBezTo>
                    <a:pt x="94" y="193"/>
                    <a:pt x="92" y="185"/>
                    <a:pt x="92" y="178"/>
                  </a:cubicBezTo>
                  <a:cubicBezTo>
                    <a:pt x="89" y="178"/>
                    <a:pt x="89" y="175"/>
                    <a:pt x="87" y="175"/>
                  </a:cubicBezTo>
                  <a:cubicBezTo>
                    <a:pt x="79" y="173"/>
                    <a:pt x="60" y="169"/>
                    <a:pt x="60" y="163"/>
                  </a:cubicBezTo>
                  <a:cubicBezTo>
                    <a:pt x="60" y="163"/>
                    <a:pt x="60" y="161"/>
                    <a:pt x="60" y="161"/>
                  </a:cubicBezTo>
                  <a:cubicBezTo>
                    <a:pt x="60" y="157"/>
                    <a:pt x="72" y="154"/>
                    <a:pt x="76" y="153"/>
                  </a:cubicBezTo>
                  <a:cubicBezTo>
                    <a:pt x="78" y="156"/>
                    <a:pt x="85" y="157"/>
                    <a:pt x="88" y="157"/>
                  </a:cubicBezTo>
                  <a:cubicBezTo>
                    <a:pt x="92" y="157"/>
                    <a:pt x="97" y="156"/>
                    <a:pt x="98" y="155"/>
                  </a:cubicBezTo>
                  <a:cubicBezTo>
                    <a:pt x="98" y="152"/>
                    <a:pt x="98" y="152"/>
                    <a:pt x="98" y="152"/>
                  </a:cubicBezTo>
                  <a:cubicBezTo>
                    <a:pt x="95" y="151"/>
                    <a:pt x="97" y="145"/>
                    <a:pt x="96" y="143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4" y="143"/>
                    <a:pt x="109" y="145"/>
                    <a:pt x="114" y="145"/>
                  </a:cubicBezTo>
                  <a:cubicBezTo>
                    <a:pt x="117" y="145"/>
                    <a:pt x="120" y="142"/>
                    <a:pt x="121" y="139"/>
                  </a:cubicBezTo>
                  <a:cubicBezTo>
                    <a:pt x="135" y="139"/>
                    <a:pt x="138" y="129"/>
                    <a:pt x="141" y="119"/>
                  </a:cubicBezTo>
                  <a:cubicBezTo>
                    <a:pt x="143" y="119"/>
                    <a:pt x="145" y="118"/>
                    <a:pt x="147" y="118"/>
                  </a:cubicBezTo>
                  <a:cubicBezTo>
                    <a:pt x="150" y="117"/>
                    <a:pt x="167" y="110"/>
                    <a:pt x="169" y="108"/>
                  </a:cubicBezTo>
                  <a:cubicBezTo>
                    <a:pt x="173" y="104"/>
                    <a:pt x="171" y="99"/>
                    <a:pt x="171" y="94"/>
                  </a:cubicBezTo>
                  <a:cubicBezTo>
                    <a:pt x="171" y="92"/>
                    <a:pt x="175" y="89"/>
                    <a:pt x="176" y="89"/>
                  </a:cubicBezTo>
                  <a:cubicBezTo>
                    <a:pt x="182" y="83"/>
                    <a:pt x="188" y="76"/>
                    <a:pt x="198" y="76"/>
                  </a:cubicBezTo>
                  <a:cubicBezTo>
                    <a:pt x="204" y="76"/>
                    <a:pt x="201" y="77"/>
                    <a:pt x="204" y="76"/>
                  </a:cubicBezTo>
                  <a:cubicBezTo>
                    <a:pt x="206" y="77"/>
                    <a:pt x="207" y="74"/>
                    <a:pt x="208" y="73"/>
                  </a:cubicBezTo>
                  <a:cubicBezTo>
                    <a:pt x="211" y="70"/>
                    <a:pt x="215" y="72"/>
                    <a:pt x="219" y="72"/>
                  </a:cubicBezTo>
                  <a:cubicBezTo>
                    <a:pt x="221" y="72"/>
                    <a:pt x="229" y="68"/>
                    <a:pt x="229" y="65"/>
                  </a:cubicBezTo>
                  <a:cubicBezTo>
                    <a:pt x="229" y="63"/>
                    <a:pt x="225" y="54"/>
                    <a:pt x="225" y="54"/>
                  </a:cubicBezTo>
                  <a:cubicBezTo>
                    <a:pt x="224" y="42"/>
                    <a:pt x="217" y="38"/>
                    <a:pt x="217" y="28"/>
                  </a:cubicBezTo>
                  <a:cubicBezTo>
                    <a:pt x="217" y="9"/>
                    <a:pt x="234" y="8"/>
                    <a:pt x="245" y="0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43" y="10"/>
                    <a:pt x="242" y="12"/>
                    <a:pt x="242" y="17"/>
                  </a:cubicBezTo>
                  <a:cubicBezTo>
                    <a:pt x="242" y="21"/>
                    <a:pt x="247" y="22"/>
                    <a:pt x="251" y="22"/>
                  </a:cubicBezTo>
                  <a:cubicBezTo>
                    <a:pt x="251" y="23"/>
                    <a:pt x="251" y="24"/>
                    <a:pt x="251" y="25"/>
                  </a:cubicBezTo>
                  <a:cubicBezTo>
                    <a:pt x="251" y="27"/>
                    <a:pt x="247" y="28"/>
                    <a:pt x="245" y="29"/>
                  </a:cubicBezTo>
                  <a:cubicBezTo>
                    <a:pt x="241" y="34"/>
                    <a:pt x="236" y="38"/>
                    <a:pt x="236" y="46"/>
                  </a:cubicBezTo>
                  <a:cubicBezTo>
                    <a:pt x="236" y="50"/>
                    <a:pt x="238" y="53"/>
                    <a:pt x="240" y="54"/>
                  </a:cubicBezTo>
                  <a:cubicBezTo>
                    <a:pt x="240" y="56"/>
                    <a:pt x="241" y="57"/>
                    <a:pt x="240" y="59"/>
                  </a:cubicBezTo>
                  <a:cubicBezTo>
                    <a:pt x="245" y="59"/>
                    <a:pt x="247" y="60"/>
                    <a:pt x="251" y="60"/>
                  </a:cubicBezTo>
                  <a:cubicBezTo>
                    <a:pt x="252" y="63"/>
                    <a:pt x="253" y="66"/>
                    <a:pt x="254" y="66"/>
                  </a:cubicBezTo>
                  <a:cubicBezTo>
                    <a:pt x="266" y="66"/>
                    <a:pt x="274" y="56"/>
                    <a:pt x="285" y="57"/>
                  </a:cubicBezTo>
                  <a:cubicBezTo>
                    <a:pt x="284" y="59"/>
                    <a:pt x="282" y="60"/>
                    <a:pt x="282" y="62"/>
                  </a:cubicBezTo>
                  <a:cubicBezTo>
                    <a:pt x="282" y="63"/>
                    <a:pt x="289" y="68"/>
                    <a:pt x="289" y="68"/>
                  </a:cubicBezTo>
                  <a:cubicBezTo>
                    <a:pt x="294" y="68"/>
                    <a:pt x="295" y="65"/>
                    <a:pt x="297" y="64"/>
                  </a:cubicBezTo>
                  <a:cubicBezTo>
                    <a:pt x="304" y="60"/>
                    <a:pt x="310" y="62"/>
                    <a:pt x="317" y="59"/>
                  </a:cubicBezTo>
                  <a:cubicBezTo>
                    <a:pt x="321" y="57"/>
                    <a:pt x="328" y="50"/>
                    <a:pt x="333" y="50"/>
                  </a:cubicBezTo>
                  <a:cubicBezTo>
                    <a:pt x="339" y="50"/>
                    <a:pt x="345" y="51"/>
                    <a:pt x="348" y="52"/>
                  </a:cubicBezTo>
                  <a:cubicBezTo>
                    <a:pt x="347" y="54"/>
                    <a:pt x="346" y="56"/>
                    <a:pt x="346" y="57"/>
                  </a:cubicBezTo>
                  <a:cubicBezTo>
                    <a:pt x="358" y="57"/>
                    <a:pt x="370" y="55"/>
                    <a:pt x="378" y="55"/>
                  </a:cubicBezTo>
                  <a:cubicBezTo>
                    <a:pt x="386" y="55"/>
                    <a:pt x="392" y="54"/>
                    <a:pt x="401" y="54"/>
                  </a:cubicBezTo>
                  <a:cubicBezTo>
                    <a:pt x="410" y="54"/>
                    <a:pt x="414" y="70"/>
                    <a:pt x="414" y="80"/>
                  </a:cubicBezTo>
                  <a:cubicBezTo>
                    <a:pt x="414" y="86"/>
                    <a:pt x="408" y="89"/>
                    <a:pt x="408" y="95"/>
                  </a:cubicBezTo>
                  <a:cubicBezTo>
                    <a:pt x="408" y="104"/>
                    <a:pt x="416" y="110"/>
                    <a:pt x="416" y="118"/>
                  </a:cubicBezTo>
                  <a:cubicBezTo>
                    <a:pt x="416" y="123"/>
                    <a:pt x="408" y="125"/>
                    <a:pt x="406" y="128"/>
                  </a:cubicBezTo>
                  <a:cubicBezTo>
                    <a:pt x="401" y="136"/>
                    <a:pt x="399" y="143"/>
                    <a:pt x="399" y="153"/>
                  </a:cubicBezTo>
                  <a:cubicBezTo>
                    <a:pt x="399" y="166"/>
                    <a:pt x="408" y="163"/>
                    <a:pt x="418" y="163"/>
                  </a:cubicBezTo>
                  <a:cubicBezTo>
                    <a:pt x="432" y="163"/>
                    <a:pt x="439" y="157"/>
                    <a:pt x="450" y="157"/>
                  </a:cubicBezTo>
                  <a:cubicBezTo>
                    <a:pt x="461" y="157"/>
                    <a:pt x="459" y="180"/>
                    <a:pt x="470" y="180"/>
                  </a:cubicBezTo>
                  <a:cubicBezTo>
                    <a:pt x="470" y="198"/>
                    <a:pt x="470" y="198"/>
                    <a:pt x="470" y="198"/>
                  </a:cubicBezTo>
                  <a:cubicBezTo>
                    <a:pt x="470" y="200"/>
                    <a:pt x="471" y="201"/>
                    <a:pt x="472" y="201"/>
                  </a:cubicBezTo>
                  <a:cubicBezTo>
                    <a:pt x="474" y="204"/>
                    <a:pt x="474" y="204"/>
                    <a:pt x="474" y="204"/>
                  </a:cubicBezTo>
                  <a:cubicBezTo>
                    <a:pt x="476" y="204"/>
                    <a:pt x="482" y="202"/>
                    <a:pt x="485" y="201"/>
                  </a:cubicBezTo>
                  <a:cubicBezTo>
                    <a:pt x="485" y="204"/>
                    <a:pt x="485" y="206"/>
                    <a:pt x="485" y="208"/>
                  </a:cubicBezTo>
                  <a:cubicBezTo>
                    <a:pt x="481" y="209"/>
                    <a:pt x="476" y="211"/>
                    <a:pt x="476" y="2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3" name="isḷïḑè"/>
            <p:cNvSpPr/>
            <p:nvPr/>
          </p:nvSpPr>
          <p:spPr bwMode="auto">
            <a:xfrm>
              <a:off x="5651990" y="1752714"/>
              <a:ext cx="545767" cy="529894"/>
            </a:xfrm>
            <a:custGeom>
              <a:avLst/>
              <a:gdLst/>
              <a:ahLst/>
              <a:cxnLst>
                <a:cxn ang="0">
                  <a:pos x="66" y="236"/>
                </a:cxn>
                <a:cxn ang="0">
                  <a:pos x="4" y="254"/>
                </a:cxn>
                <a:cxn ang="0">
                  <a:pos x="12" y="241"/>
                </a:cxn>
                <a:cxn ang="0">
                  <a:pos x="8" y="231"/>
                </a:cxn>
                <a:cxn ang="0">
                  <a:pos x="10" y="190"/>
                </a:cxn>
                <a:cxn ang="0">
                  <a:pos x="55" y="163"/>
                </a:cxn>
                <a:cxn ang="0">
                  <a:pos x="85" y="129"/>
                </a:cxn>
                <a:cxn ang="0">
                  <a:pos x="97" y="102"/>
                </a:cxn>
                <a:cxn ang="0">
                  <a:pos x="142" y="55"/>
                </a:cxn>
                <a:cxn ang="0">
                  <a:pos x="124" y="57"/>
                </a:cxn>
                <a:cxn ang="0">
                  <a:pos x="124" y="49"/>
                </a:cxn>
                <a:cxn ang="0">
                  <a:pos x="132" y="44"/>
                </a:cxn>
                <a:cxn ang="0">
                  <a:pos x="148" y="57"/>
                </a:cxn>
                <a:cxn ang="0">
                  <a:pos x="149" y="45"/>
                </a:cxn>
                <a:cxn ang="0">
                  <a:pos x="168" y="37"/>
                </a:cxn>
                <a:cxn ang="0">
                  <a:pos x="183" y="28"/>
                </a:cxn>
                <a:cxn ang="0">
                  <a:pos x="199" y="21"/>
                </a:cxn>
                <a:cxn ang="0">
                  <a:pos x="221" y="17"/>
                </a:cxn>
                <a:cxn ang="0">
                  <a:pos x="223" y="5"/>
                </a:cxn>
                <a:cxn ang="0">
                  <a:pos x="256" y="6"/>
                </a:cxn>
                <a:cxn ang="0">
                  <a:pos x="266" y="7"/>
                </a:cxn>
                <a:cxn ang="0">
                  <a:pos x="285" y="2"/>
                </a:cxn>
                <a:cxn ang="0">
                  <a:pos x="296" y="6"/>
                </a:cxn>
                <a:cxn ang="0">
                  <a:pos x="293" y="24"/>
                </a:cxn>
                <a:cxn ang="0">
                  <a:pos x="315" y="32"/>
                </a:cxn>
                <a:cxn ang="0">
                  <a:pos x="309" y="72"/>
                </a:cxn>
                <a:cxn ang="0">
                  <a:pos x="310" y="113"/>
                </a:cxn>
                <a:cxn ang="0">
                  <a:pos x="318" y="148"/>
                </a:cxn>
                <a:cxn ang="0">
                  <a:pos x="327" y="172"/>
                </a:cxn>
                <a:cxn ang="0">
                  <a:pos x="255" y="224"/>
                </a:cxn>
                <a:cxn ang="0">
                  <a:pos x="218" y="225"/>
                </a:cxn>
                <a:cxn ang="0">
                  <a:pos x="206" y="200"/>
                </a:cxn>
                <a:cxn ang="0">
                  <a:pos x="197" y="174"/>
                </a:cxn>
                <a:cxn ang="0">
                  <a:pos x="254" y="130"/>
                </a:cxn>
                <a:cxn ang="0">
                  <a:pos x="202" y="135"/>
                </a:cxn>
                <a:cxn ang="0">
                  <a:pos x="172" y="169"/>
                </a:cxn>
                <a:cxn ang="0">
                  <a:pos x="146" y="201"/>
                </a:cxn>
                <a:cxn ang="0">
                  <a:pos x="150" y="218"/>
                </a:cxn>
                <a:cxn ang="0">
                  <a:pos x="152" y="253"/>
                </a:cxn>
                <a:cxn ang="0">
                  <a:pos x="146" y="283"/>
                </a:cxn>
                <a:cxn ang="0">
                  <a:pos x="121" y="304"/>
                </a:cxn>
                <a:cxn ang="0">
                  <a:pos x="90" y="297"/>
                </a:cxn>
                <a:cxn ang="0">
                  <a:pos x="82" y="269"/>
                </a:cxn>
                <a:cxn ang="0">
                  <a:pos x="76" y="245"/>
                </a:cxn>
              </a:cxnLst>
              <a:rect l="0" t="0" r="r" b="b"/>
              <a:pathLst>
                <a:path w="327" h="318">
                  <a:moveTo>
                    <a:pt x="76" y="247"/>
                  </a:moveTo>
                  <a:cubicBezTo>
                    <a:pt x="70" y="245"/>
                    <a:pt x="69" y="241"/>
                    <a:pt x="66" y="236"/>
                  </a:cubicBezTo>
                  <a:cubicBezTo>
                    <a:pt x="57" y="249"/>
                    <a:pt x="43" y="266"/>
                    <a:pt x="24" y="266"/>
                  </a:cubicBezTo>
                  <a:cubicBezTo>
                    <a:pt x="22" y="266"/>
                    <a:pt x="4" y="256"/>
                    <a:pt x="4" y="254"/>
                  </a:cubicBezTo>
                  <a:cubicBezTo>
                    <a:pt x="4" y="250"/>
                    <a:pt x="10" y="248"/>
                    <a:pt x="12" y="247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6" y="241"/>
                    <a:pt x="6" y="241"/>
                    <a:pt x="0" y="243"/>
                  </a:cubicBezTo>
                  <a:cubicBezTo>
                    <a:pt x="0" y="240"/>
                    <a:pt x="5" y="234"/>
                    <a:pt x="8" y="231"/>
                  </a:cubicBezTo>
                  <a:cubicBezTo>
                    <a:pt x="1" y="223"/>
                    <a:pt x="0" y="212"/>
                    <a:pt x="0" y="200"/>
                  </a:cubicBezTo>
                  <a:cubicBezTo>
                    <a:pt x="0" y="193"/>
                    <a:pt x="7" y="194"/>
                    <a:pt x="10" y="190"/>
                  </a:cubicBezTo>
                  <a:cubicBezTo>
                    <a:pt x="15" y="182"/>
                    <a:pt x="20" y="177"/>
                    <a:pt x="30" y="174"/>
                  </a:cubicBezTo>
                  <a:cubicBezTo>
                    <a:pt x="38" y="172"/>
                    <a:pt x="39" y="162"/>
                    <a:pt x="55" y="163"/>
                  </a:cubicBezTo>
                  <a:cubicBezTo>
                    <a:pt x="50" y="162"/>
                    <a:pt x="49" y="161"/>
                    <a:pt x="45" y="160"/>
                  </a:cubicBezTo>
                  <a:cubicBezTo>
                    <a:pt x="64" y="155"/>
                    <a:pt x="71" y="140"/>
                    <a:pt x="85" y="129"/>
                  </a:cubicBezTo>
                  <a:cubicBezTo>
                    <a:pt x="90" y="126"/>
                    <a:pt x="89" y="112"/>
                    <a:pt x="93" y="112"/>
                  </a:cubicBezTo>
                  <a:cubicBezTo>
                    <a:pt x="93" y="112"/>
                    <a:pt x="97" y="102"/>
                    <a:pt x="97" y="102"/>
                  </a:cubicBezTo>
                  <a:cubicBezTo>
                    <a:pt x="102" y="93"/>
                    <a:pt x="109" y="87"/>
                    <a:pt x="118" y="83"/>
                  </a:cubicBezTo>
                  <a:cubicBezTo>
                    <a:pt x="127" y="80"/>
                    <a:pt x="139" y="65"/>
                    <a:pt x="142" y="55"/>
                  </a:cubicBezTo>
                  <a:cubicBezTo>
                    <a:pt x="131" y="58"/>
                    <a:pt x="126" y="63"/>
                    <a:pt x="116" y="63"/>
                  </a:cubicBezTo>
                  <a:cubicBezTo>
                    <a:pt x="118" y="60"/>
                    <a:pt x="123" y="58"/>
                    <a:pt x="124" y="57"/>
                  </a:cubicBezTo>
                  <a:cubicBezTo>
                    <a:pt x="122" y="57"/>
                    <a:pt x="118" y="56"/>
                    <a:pt x="118" y="56"/>
                  </a:cubicBezTo>
                  <a:cubicBezTo>
                    <a:pt x="119" y="51"/>
                    <a:pt x="121" y="49"/>
                    <a:pt x="124" y="49"/>
                  </a:cubicBezTo>
                  <a:cubicBezTo>
                    <a:pt x="126" y="49"/>
                    <a:pt x="127" y="50"/>
                    <a:pt x="128" y="50"/>
                  </a:cubicBezTo>
                  <a:cubicBezTo>
                    <a:pt x="129" y="47"/>
                    <a:pt x="131" y="46"/>
                    <a:pt x="132" y="44"/>
                  </a:cubicBezTo>
                  <a:cubicBezTo>
                    <a:pt x="134" y="47"/>
                    <a:pt x="135" y="49"/>
                    <a:pt x="133" y="52"/>
                  </a:cubicBezTo>
                  <a:cubicBezTo>
                    <a:pt x="140" y="52"/>
                    <a:pt x="142" y="57"/>
                    <a:pt x="148" y="57"/>
                  </a:cubicBezTo>
                  <a:cubicBezTo>
                    <a:pt x="150" y="57"/>
                    <a:pt x="155" y="46"/>
                    <a:pt x="156" y="46"/>
                  </a:cubicBezTo>
                  <a:cubicBezTo>
                    <a:pt x="153" y="45"/>
                    <a:pt x="153" y="44"/>
                    <a:pt x="149" y="45"/>
                  </a:cubicBezTo>
                  <a:cubicBezTo>
                    <a:pt x="151" y="41"/>
                    <a:pt x="154" y="38"/>
                    <a:pt x="159" y="38"/>
                  </a:cubicBezTo>
                  <a:cubicBezTo>
                    <a:pt x="162" y="38"/>
                    <a:pt x="165" y="39"/>
                    <a:pt x="168" y="37"/>
                  </a:cubicBezTo>
                  <a:cubicBezTo>
                    <a:pt x="165" y="35"/>
                    <a:pt x="166" y="35"/>
                    <a:pt x="164" y="33"/>
                  </a:cubicBezTo>
                  <a:cubicBezTo>
                    <a:pt x="169" y="29"/>
                    <a:pt x="176" y="29"/>
                    <a:pt x="183" y="28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9" y="32"/>
                    <a:pt x="190" y="22"/>
                    <a:pt x="199" y="21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205" y="18"/>
                    <a:pt x="213" y="21"/>
                    <a:pt x="221" y="17"/>
                  </a:cubicBezTo>
                  <a:cubicBezTo>
                    <a:pt x="217" y="15"/>
                    <a:pt x="214" y="14"/>
                    <a:pt x="214" y="11"/>
                  </a:cubicBezTo>
                  <a:cubicBezTo>
                    <a:pt x="214" y="9"/>
                    <a:pt x="222" y="7"/>
                    <a:pt x="223" y="5"/>
                  </a:cubicBezTo>
                  <a:cubicBezTo>
                    <a:pt x="226" y="8"/>
                    <a:pt x="228" y="11"/>
                    <a:pt x="232" y="11"/>
                  </a:cubicBezTo>
                  <a:cubicBezTo>
                    <a:pt x="239" y="11"/>
                    <a:pt x="256" y="0"/>
                    <a:pt x="256" y="6"/>
                  </a:cubicBezTo>
                  <a:cubicBezTo>
                    <a:pt x="256" y="12"/>
                    <a:pt x="248" y="14"/>
                    <a:pt x="247" y="20"/>
                  </a:cubicBezTo>
                  <a:cubicBezTo>
                    <a:pt x="255" y="21"/>
                    <a:pt x="258" y="11"/>
                    <a:pt x="266" y="7"/>
                  </a:cubicBezTo>
                  <a:cubicBezTo>
                    <a:pt x="267" y="10"/>
                    <a:pt x="267" y="12"/>
                    <a:pt x="268" y="15"/>
                  </a:cubicBezTo>
                  <a:cubicBezTo>
                    <a:pt x="274" y="9"/>
                    <a:pt x="277" y="7"/>
                    <a:pt x="285" y="2"/>
                  </a:cubicBezTo>
                  <a:cubicBezTo>
                    <a:pt x="285" y="8"/>
                    <a:pt x="284" y="12"/>
                    <a:pt x="289" y="13"/>
                  </a:cubicBezTo>
                  <a:cubicBezTo>
                    <a:pt x="290" y="9"/>
                    <a:pt x="292" y="6"/>
                    <a:pt x="296" y="6"/>
                  </a:cubicBezTo>
                  <a:cubicBezTo>
                    <a:pt x="298" y="6"/>
                    <a:pt x="307" y="11"/>
                    <a:pt x="311" y="13"/>
                  </a:cubicBezTo>
                  <a:cubicBezTo>
                    <a:pt x="307" y="24"/>
                    <a:pt x="303" y="20"/>
                    <a:pt x="293" y="24"/>
                  </a:cubicBezTo>
                  <a:cubicBezTo>
                    <a:pt x="298" y="27"/>
                    <a:pt x="301" y="28"/>
                    <a:pt x="301" y="30"/>
                  </a:cubicBezTo>
                  <a:cubicBezTo>
                    <a:pt x="305" y="31"/>
                    <a:pt x="314" y="32"/>
                    <a:pt x="315" y="32"/>
                  </a:cubicBezTo>
                  <a:cubicBezTo>
                    <a:pt x="309" y="36"/>
                    <a:pt x="293" y="44"/>
                    <a:pt x="293" y="55"/>
                  </a:cubicBezTo>
                  <a:cubicBezTo>
                    <a:pt x="293" y="63"/>
                    <a:pt x="309" y="62"/>
                    <a:pt x="309" y="72"/>
                  </a:cubicBezTo>
                  <a:cubicBezTo>
                    <a:pt x="309" y="80"/>
                    <a:pt x="301" y="83"/>
                    <a:pt x="301" y="91"/>
                  </a:cubicBezTo>
                  <a:cubicBezTo>
                    <a:pt x="301" y="99"/>
                    <a:pt x="310" y="104"/>
                    <a:pt x="310" y="113"/>
                  </a:cubicBezTo>
                  <a:cubicBezTo>
                    <a:pt x="310" y="118"/>
                    <a:pt x="305" y="121"/>
                    <a:pt x="305" y="126"/>
                  </a:cubicBezTo>
                  <a:cubicBezTo>
                    <a:pt x="305" y="136"/>
                    <a:pt x="318" y="138"/>
                    <a:pt x="318" y="148"/>
                  </a:cubicBezTo>
                  <a:cubicBezTo>
                    <a:pt x="318" y="151"/>
                    <a:pt x="314" y="153"/>
                    <a:pt x="313" y="154"/>
                  </a:cubicBezTo>
                  <a:cubicBezTo>
                    <a:pt x="317" y="161"/>
                    <a:pt x="327" y="163"/>
                    <a:pt x="327" y="172"/>
                  </a:cubicBezTo>
                  <a:cubicBezTo>
                    <a:pt x="327" y="187"/>
                    <a:pt x="297" y="203"/>
                    <a:pt x="288" y="215"/>
                  </a:cubicBezTo>
                  <a:cubicBezTo>
                    <a:pt x="283" y="224"/>
                    <a:pt x="263" y="226"/>
                    <a:pt x="255" y="224"/>
                  </a:cubicBezTo>
                  <a:cubicBezTo>
                    <a:pt x="246" y="227"/>
                    <a:pt x="236" y="231"/>
                    <a:pt x="228" y="231"/>
                  </a:cubicBezTo>
                  <a:cubicBezTo>
                    <a:pt x="222" y="231"/>
                    <a:pt x="218" y="230"/>
                    <a:pt x="218" y="225"/>
                  </a:cubicBezTo>
                  <a:cubicBezTo>
                    <a:pt x="209" y="225"/>
                    <a:pt x="199" y="219"/>
                    <a:pt x="199" y="210"/>
                  </a:cubicBezTo>
                  <a:cubicBezTo>
                    <a:pt x="199" y="205"/>
                    <a:pt x="204" y="202"/>
                    <a:pt x="206" y="200"/>
                  </a:cubicBezTo>
                  <a:cubicBezTo>
                    <a:pt x="201" y="198"/>
                    <a:pt x="197" y="188"/>
                    <a:pt x="197" y="183"/>
                  </a:cubicBezTo>
                  <a:cubicBezTo>
                    <a:pt x="197" y="180"/>
                    <a:pt x="198" y="178"/>
                    <a:pt x="197" y="174"/>
                  </a:cubicBezTo>
                  <a:cubicBezTo>
                    <a:pt x="216" y="174"/>
                    <a:pt x="225" y="150"/>
                    <a:pt x="237" y="144"/>
                  </a:cubicBezTo>
                  <a:cubicBezTo>
                    <a:pt x="243" y="140"/>
                    <a:pt x="254" y="138"/>
                    <a:pt x="254" y="130"/>
                  </a:cubicBezTo>
                  <a:cubicBezTo>
                    <a:pt x="254" y="119"/>
                    <a:pt x="239" y="117"/>
                    <a:pt x="228" y="117"/>
                  </a:cubicBezTo>
                  <a:cubicBezTo>
                    <a:pt x="213" y="117"/>
                    <a:pt x="202" y="122"/>
                    <a:pt x="202" y="135"/>
                  </a:cubicBezTo>
                  <a:cubicBezTo>
                    <a:pt x="202" y="140"/>
                    <a:pt x="203" y="142"/>
                    <a:pt x="202" y="145"/>
                  </a:cubicBezTo>
                  <a:cubicBezTo>
                    <a:pt x="202" y="155"/>
                    <a:pt x="181" y="164"/>
                    <a:pt x="172" y="169"/>
                  </a:cubicBezTo>
                  <a:cubicBezTo>
                    <a:pt x="165" y="174"/>
                    <a:pt x="157" y="175"/>
                    <a:pt x="152" y="183"/>
                  </a:cubicBezTo>
                  <a:cubicBezTo>
                    <a:pt x="149" y="189"/>
                    <a:pt x="153" y="198"/>
                    <a:pt x="146" y="201"/>
                  </a:cubicBezTo>
                  <a:cubicBezTo>
                    <a:pt x="146" y="210"/>
                    <a:pt x="146" y="210"/>
                    <a:pt x="146" y="210"/>
                  </a:cubicBezTo>
                  <a:cubicBezTo>
                    <a:pt x="149" y="212"/>
                    <a:pt x="150" y="215"/>
                    <a:pt x="150" y="218"/>
                  </a:cubicBezTo>
                  <a:cubicBezTo>
                    <a:pt x="158" y="219"/>
                    <a:pt x="170" y="227"/>
                    <a:pt x="170" y="235"/>
                  </a:cubicBezTo>
                  <a:cubicBezTo>
                    <a:pt x="170" y="242"/>
                    <a:pt x="157" y="253"/>
                    <a:pt x="152" y="253"/>
                  </a:cubicBezTo>
                  <a:cubicBezTo>
                    <a:pt x="143" y="253"/>
                    <a:pt x="140" y="266"/>
                    <a:pt x="140" y="275"/>
                  </a:cubicBezTo>
                  <a:cubicBezTo>
                    <a:pt x="140" y="280"/>
                    <a:pt x="144" y="282"/>
                    <a:pt x="146" y="283"/>
                  </a:cubicBezTo>
                  <a:cubicBezTo>
                    <a:pt x="145" y="294"/>
                    <a:pt x="135" y="295"/>
                    <a:pt x="133" y="304"/>
                  </a:cubicBezTo>
                  <a:cubicBezTo>
                    <a:pt x="127" y="304"/>
                    <a:pt x="125" y="304"/>
                    <a:pt x="121" y="304"/>
                  </a:cubicBezTo>
                  <a:cubicBezTo>
                    <a:pt x="114" y="304"/>
                    <a:pt x="111" y="318"/>
                    <a:pt x="100" y="318"/>
                  </a:cubicBezTo>
                  <a:cubicBezTo>
                    <a:pt x="97" y="318"/>
                    <a:pt x="90" y="299"/>
                    <a:pt x="90" y="297"/>
                  </a:cubicBezTo>
                  <a:cubicBezTo>
                    <a:pt x="90" y="296"/>
                    <a:pt x="91" y="294"/>
                    <a:pt x="91" y="293"/>
                  </a:cubicBezTo>
                  <a:cubicBezTo>
                    <a:pt x="84" y="285"/>
                    <a:pt x="85" y="279"/>
                    <a:pt x="82" y="269"/>
                  </a:cubicBezTo>
                  <a:cubicBezTo>
                    <a:pt x="79" y="263"/>
                    <a:pt x="73" y="261"/>
                    <a:pt x="73" y="253"/>
                  </a:cubicBezTo>
                  <a:cubicBezTo>
                    <a:pt x="73" y="250"/>
                    <a:pt x="75" y="246"/>
                    <a:pt x="76" y="245"/>
                  </a:cubicBezTo>
                  <a:lnTo>
                    <a:pt x="76" y="24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4" name="îşḻíde"/>
            <p:cNvSpPr/>
            <p:nvPr/>
          </p:nvSpPr>
          <p:spPr bwMode="auto">
            <a:xfrm>
              <a:off x="5763128" y="1369684"/>
              <a:ext cx="293722" cy="160755"/>
            </a:xfrm>
            <a:custGeom>
              <a:avLst/>
              <a:gdLst/>
              <a:ahLst/>
              <a:cxnLst>
                <a:cxn ang="0">
                  <a:pos x="148" y="79"/>
                </a:cxn>
                <a:cxn ang="0">
                  <a:pos x="148" y="71"/>
                </a:cxn>
                <a:cxn ang="0">
                  <a:pos x="128" y="71"/>
                </a:cxn>
                <a:cxn ang="0">
                  <a:pos x="135" y="58"/>
                </a:cxn>
                <a:cxn ang="0">
                  <a:pos x="126" y="46"/>
                </a:cxn>
                <a:cxn ang="0">
                  <a:pos x="132" y="45"/>
                </a:cxn>
                <a:cxn ang="0">
                  <a:pos x="121" y="38"/>
                </a:cxn>
                <a:cxn ang="0">
                  <a:pos x="97" y="69"/>
                </a:cxn>
                <a:cxn ang="0">
                  <a:pos x="90" y="73"/>
                </a:cxn>
                <a:cxn ang="0">
                  <a:pos x="78" y="97"/>
                </a:cxn>
                <a:cxn ang="0">
                  <a:pos x="43" y="69"/>
                </a:cxn>
                <a:cxn ang="0">
                  <a:pos x="60" y="70"/>
                </a:cxn>
                <a:cxn ang="0">
                  <a:pos x="74" y="66"/>
                </a:cxn>
                <a:cxn ang="0">
                  <a:pos x="54" y="64"/>
                </a:cxn>
                <a:cxn ang="0">
                  <a:pos x="38" y="58"/>
                </a:cxn>
                <a:cxn ang="0">
                  <a:pos x="50" y="54"/>
                </a:cxn>
                <a:cxn ang="0">
                  <a:pos x="72" y="43"/>
                </a:cxn>
                <a:cxn ang="0">
                  <a:pos x="61" y="43"/>
                </a:cxn>
                <a:cxn ang="0">
                  <a:pos x="54" y="39"/>
                </a:cxn>
                <a:cxn ang="0">
                  <a:pos x="51" y="39"/>
                </a:cxn>
                <a:cxn ang="0">
                  <a:pos x="38" y="51"/>
                </a:cxn>
                <a:cxn ang="0">
                  <a:pos x="23" y="44"/>
                </a:cxn>
                <a:cxn ang="0">
                  <a:pos x="27" y="43"/>
                </a:cxn>
                <a:cxn ang="0">
                  <a:pos x="15" y="28"/>
                </a:cxn>
                <a:cxn ang="0">
                  <a:pos x="11" y="26"/>
                </a:cxn>
                <a:cxn ang="0">
                  <a:pos x="0" y="16"/>
                </a:cxn>
                <a:cxn ang="0">
                  <a:pos x="16" y="5"/>
                </a:cxn>
                <a:cxn ang="0">
                  <a:pos x="38" y="7"/>
                </a:cxn>
                <a:cxn ang="0">
                  <a:pos x="32" y="13"/>
                </a:cxn>
                <a:cxn ang="0">
                  <a:pos x="44" y="20"/>
                </a:cxn>
                <a:cxn ang="0">
                  <a:pos x="41" y="14"/>
                </a:cxn>
                <a:cxn ang="0">
                  <a:pos x="49" y="7"/>
                </a:cxn>
                <a:cxn ang="0">
                  <a:pos x="68" y="26"/>
                </a:cxn>
                <a:cxn ang="0">
                  <a:pos x="63" y="7"/>
                </a:cxn>
                <a:cxn ang="0">
                  <a:pos x="72" y="0"/>
                </a:cxn>
                <a:cxn ang="0">
                  <a:pos x="90" y="9"/>
                </a:cxn>
                <a:cxn ang="0">
                  <a:pos x="88" y="18"/>
                </a:cxn>
                <a:cxn ang="0">
                  <a:pos x="96" y="12"/>
                </a:cxn>
                <a:cxn ang="0">
                  <a:pos x="102" y="23"/>
                </a:cxn>
                <a:cxn ang="0">
                  <a:pos x="106" y="23"/>
                </a:cxn>
                <a:cxn ang="0">
                  <a:pos x="141" y="41"/>
                </a:cxn>
                <a:cxn ang="0">
                  <a:pos x="137" y="42"/>
                </a:cxn>
                <a:cxn ang="0">
                  <a:pos x="145" y="42"/>
                </a:cxn>
                <a:cxn ang="0">
                  <a:pos x="145" y="49"/>
                </a:cxn>
                <a:cxn ang="0">
                  <a:pos x="159" y="49"/>
                </a:cxn>
                <a:cxn ang="0">
                  <a:pos x="176" y="64"/>
                </a:cxn>
                <a:cxn ang="0">
                  <a:pos x="148" y="79"/>
                </a:cxn>
              </a:cxnLst>
              <a:rect l="0" t="0" r="r" b="b"/>
              <a:pathLst>
                <a:path w="176" h="97">
                  <a:moveTo>
                    <a:pt x="148" y="79"/>
                  </a:moveTo>
                  <a:cubicBezTo>
                    <a:pt x="147" y="76"/>
                    <a:pt x="147" y="74"/>
                    <a:pt x="148" y="71"/>
                  </a:cubicBezTo>
                  <a:cubicBezTo>
                    <a:pt x="143" y="71"/>
                    <a:pt x="134" y="71"/>
                    <a:pt x="128" y="71"/>
                  </a:cubicBezTo>
                  <a:cubicBezTo>
                    <a:pt x="129" y="63"/>
                    <a:pt x="134" y="65"/>
                    <a:pt x="135" y="58"/>
                  </a:cubicBezTo>
                  <a:cubicBezTo>
                    <a:pt x="132" y="57"/>
                    <a:pt x="128" y="49"/>
                    <a:pt x="126" y="46"/>
                  </a:cubicBezTo>
                  <a:cubicBezTo>
                    <a:pt x="128" y="45"/>
                    <a:pt x="130" y="45"/>
                    <a:pt x="132" y="45"/>
                  </a:cubicBezTo>
                  <a:cubicBezTo>
                    <a:pt x="125" y="44"/>
                    <a:pt x="121" y="38"/>
                    <a:pt x="121" y="38"/>
                  </a:cubicBezTo>
                  <a:cubicBezTo>
                    <a:pt x="106" y="38"/>
                    <a:pt x="102" y="58"/>
                    <a:pt x="97" y="69"/>
                  </a:cubicBezTo>
                  <a:cubicBezTo>
                    <a:pt x="96" y="72"/>
                    <a:pt x="93" y="71"/>
                    <a:pt x="90" y="73"/>
                  </a:cubicBezTo>
                  <a:cubicBezTo>
                    <a:pt x="83" y="79"/>
                    <a:pt x="84" y="91"/>
                    <a:pt x="78" y="97"/>
                  </a:cubicBezTo>
                  <a:cubicBezTo>
                    <a:pt x="67" y="90"/>
                    <a:pt x="43" y="84"/>
                    <a:pt x="43" y="69"/>
                  </a:cubicBezTo>
                  <a:cubicBezTo>
                    <a:pt x="49" y="68"/>
                    <a:pt x="60" y="70"/>
                    <a:pt x="60" y="70"/>
                  </a:cubicBezTo>
                  <a:cubicBezTo>
                    <a:pt x="64" y="66"/>
                    <a:pt x="69" y="67"/>
                    <a:pt x="74" y="66"/>
                  </a:cubicBezTo>
                  <a:cubicBezTo>
                    <a:pt x="72" y="64"/>
                    <a:pt x="57" y="64"/>
                    <a:pt x="54" y="64"/>
                  </a:cubicBezTo>
                  <a:cubicBezTo>
                    <a:pt x="49" y="64"/>
                    <a:pt x="38" y="69"/>
                    <a:pt x="38" y="58"/>
                  </a:cubicBezTo>
                  <a:cubicBezTo>
                    <a:pt x="38" y="54"/>
                    <a:pt x="48" y="54"/>
                    <a:pt x="50" y="54"/>
                  </a:cubicBezTo>
                  <a:cubicBezTo>
                    <a:pt x="56" y="52"/>
                    <a:pt x="68" y="47"/>
                    <a:pt x="72" y="43"/>
                  </a:cubicBezTo>
                  <a:cubicBezTo>
                    <a:pt x="66" y="43"/>
                    <a:pt x="63" y="43"/>
                    <a:pt x="61" y="43"/>
                  </a:cubicBezTo>
                  <a:cubicBezTo>
                    <a:pt x="60" y="43"/>
                    <a:pt x="56" y="40"/>
                    <a:pt x="54" y="39"/>
                  </a:cubicBezTo>
                  <a:cubicBezTo>
                    <a:pt x="53" y="39"/>
                    <a:pt x="52" y="39"/>
                    <a:pt x="51" y="39"/>
                  </a:cubicBezTo>
                  <a:cubicBezTo>
                    <a:pt x="47" y="41"/>
                    <a:pt x="47" y="51"/>
                    <a:pt x="38" y="51"/>
                  </a:cubicBezTo>
                  <a:cubicBezTo>
                    <a:pt x="31" y="51"/>
                    <a:pt x="26" y="48"/>
                    <a:pt x="23" y="44"/>
                  </a:cubicBezTo>
                  <a:cubicBezTo>
                    <a:pt x="25" y="43"/>
                    <a:pt x="26" y="43"/>
                    <a:pt x="27" y="43"/>
                  </a:cubicBezTo>
                  <a:cubicBezTo>
                    <a:pt x="19" y="39"/>
                    <a:pt x="13" y="35"/>
                    <a:pt x="15" y="28"/>
                  </a:cubicBezTo>
                  <a:cubicBezTo>
                    <a:pt x="13" y="28"/>
                    <a:pt x="12" y="26"/>
                    <a:pt x="11" y="26"/>
                  </a:cubicBezTo>
                  <a:cubicBezTo>
                    <a:pt x="8" y="26"/>
                    <a:pt x="3" y="19"/>
                    <a:pt x="0" y="16"/>
                  </a:cubicBezTo>
                  <a:cubicBezTo>
                    <a:pt x="2" y="14"/>
                    <a:pt x="11" y="5"/>
                    <a:pt x="16" y="5"/>
                  </a:cubicBezTo>
                  <a:cubicBezTo>
                    <a:pt x="23" y="5"/>
                    <a:pt x="27" y="5"/>
                    <a:pt x="38" y="7"/>
                  </a:cubicBezTo>
                  <a:cubicBezTo>
                    <a:pt x="35" y="10"/>
                    <a:pt x="34" y="11"/>
                    <a:pt x="32" y="13"/>
                  </a:cubicBezTo>
                  <a:cubicBezTo>
                    <a:pt x="37" y="17"/>
                    <a:pt x="41" y="17"/>
                    <a:pt x="44" y="20"/>
                  </a:cubicBezTo>
                  <a:cubicBezTo>
                    <a:pt x="42" y="19"/>
                    <a:pt x="41" y="17"/>
                    <a:pt x="41" y="14"/>
                  </a:cubicBezTo>
                  <a:cubicBezTo>
                    <a:pt x="41" y="10"/>
                    <a:pt x="45" y="7"/>
                    <a:pt x="49" y="7"/>
                  </a:cubicBezTo>
                  <a:cubicBezTo>
                    <a:pt x="60" y="7"/>
                    <a:pt x="57" y="22"/>
                    <a:pt x="68" y="26"/>
                  </a:cubicBezTo>
                  <a:cubicBezTo>
                    <a:pt x="66" y="19"/>
                    <a:pt x="63" y="15"/>
                    <a:pt x="63" y="7"/>
                  </a:cubicBezTo>
                  <a:cubicBezTo>
                    <a:pt x="63" y="0"/>
                    <a:pt x="66" y="0"/>
                    <a:pt x="72" y="0"/>
                  </a:cubicBezTo>
                  <a:cubicBezTo>
                    <a:pt x="78" y="0"/>
                    <a:pt x="90" y="4"/>
                    <a:pt x="90" y="9"/>
                  </a:cubicBezTo>
                  <a:cubicBezTo>
                    <a:pt x="90" y="12"/>
                    <a:pt x="88" y="15"/>
                    <a:pt x="88" y="18"/>
                  </a:cubicBezTo>
                  <a:cubicBezTo>
                    <a:pt x="92" y="16"/>
                    <a:pt x="93" y="12"/>
                    <a:pt x="96" y="12"/>
                  </a:cubicBezTo>
                  <a:cubicBezTo>
                    <a:pt x="103" y="12"/>
                    <a:pt x="102" y="19"/>
                    <a:pt x="102" y="23"/>
                  </a:cubicBezTo>
                  <a:cubicBezTo>
                    <a:pt x="103" y="23"/>
                    <a:pt x="105" y="23"/>
                    <a:pt x="106" y="23"/>
                  </a:cubicBezTo>
                  <a:cubicBezTo>
                    <a:pt x="113" y="23"/>
                    <a:pt x="137" y="36"/>
                    <a:pt x="141" y="41"/>
                  </a:cubicBezTo>
                  <a:cubicBezTo>
                    <a:pt x="140" y="42"/>
                    <a:pt x="138" y="42"/>
                    <a:pt x="137" y="42"/>
                  </a:cubicBezTo>
                  <a:cubicBezTo>
                    <a:pt x="140" y="43"/>
                    <a:pt x="142" y="42"/>
                    <a:pt x="145" y="42"/>
                  </a:cubicBezTo>
                  <a:cubicBezTo>
                    <a:pt x="146" y="44"/>
                    <a:pt x="146" y="47"/>
                    <a:pt x="145" y="49"/>
                  </a:cubicBezTo>
                  <a:cubicBezTo>
                    <a:pt x="151" y="49"/>
                    <a:pt x="154" y="49"/>
                    <a:pt x="159" y="49"/>
                  </a:cubicBezTo>
                  <a:cubicBezTo>
                    <a:pt x="159" y="62"/>
                    <a:pt x="172" y="59"/>
                    <a:pt x="176" y="64"/>
                  </a:cubicBezTo>
                  <a:cubicBezTo>
                    <a:pt x="164" y="68"/>
                    <a:pt x="159" y="76"/>
                    <a:pt x="148" y="7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5" name="îṩḷíḓê"/>
            <p:cNvSpPr/>
            <p:nvPr/>
          </p:nvSpPr>
          <p:spPr bwMode="auto">
            <a:xfrm>
              <a:off x="5917927" y="1343883"/>
              <a:ext cx="188538" cy="69462"/>
            </a:xfrm>
            <a:custGeom>
              <a:avLst/>
              <a:gdLst/>
              <a:ahLst/>
              <a:cxnLst>
                <a:cxn ang="0">
                  <a:pos x="114" y="19"/>
                </a:cxn>
                <a:cxn ang="0">
                  <a:pos x="69" y="41"/>
                </a:cxn>
                <a:cxn ang="0">
                  <a:pos x="54" y="34"/>
                </a:cxn>
                <a:cxn ang="0">
                  <a:pos x="28" y="34"/>
                </a:cxn>
                <a:cxn ang="0">
                  <a:pos x="23" y="26"/>
                </a:cxn>
                <a:cxn ang="0">
                  <a:pos x="32" y="26"/>
                </a:cxn>
                <a:cxn ang="0">
                  <a:pos x="43" y="24"/>
                </a:cxn>
                <a:cxn ang="0">
                  <a:pos x="22" y="23"/>
                </a:cxn>
                <a:cxn ang="0">
                  <a:pos x="6" y="18"/>
                </a:cxn>
                <a:cxn ang="0">
                  <a:pos x="0" y="7"/>
                </a:cxn>
                <a:cxn ang="0">
                  <a:pos x="6" y="7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23" y="6"/>
                </a:cxn>
                <a:cxn ang="0">
                  <a:pos x="21" y="2"/>
                </a:cxn>
                <a:cxn ang="0">
                  <a:pos x="33" y="2"/>
                </a:cxn>
                <a:cxn ang="0">
                  <a:pos x="51" y="11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67" y="12"/>
                </a:cxn>
                <a:cxn ang="0">
                  <a:pos x="80" y="7"/>
                </a:cxn>
                <a:cxn ang="0">
                  <a:pos x="95" y="7"/>
                </a:cxn>
                <a:cxn ang="0">
                  <a:pos x="114" y="19"/>
                </a:cxn>
              </a:cxnLst>
              <a:rect l="0" t="0" r="r" b="b"/>
              <a:pathLst>
                <a:path w="114" h="41">
                  <a:moveTo>
                    <a:pt x="114" y="19"/>
                  </a:moveTo>
                  <a:cubicBezTo>
                    <a:pt x="104" y="26"/>
                    <a:pt x="82" y="41"/>
                    <a:pt x="69" y="41"/>
                  </a:cubicBezTo>
                  <a:cubicBezTo>
                    <a:pt x="61" y="41"/>
                    <a:pt x="57" y="39"/>
                    <a:pt x="5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5" y="32"/>
                    <a:pt x="23" y="30"/>
                    <a:pt x="23" y="26"/>
                  </a:cubicBezTo>
                  <a:cubicBezTo>
                    <a:pt x="26" y="26"/>
                    <a:pt x="31" y="26"/>
                    <a:pt x="32" y="26"/>
                  </a:cubicBezTo>
                  <a:cubicBezTo>
                    <a:pt x="36" y="25"/>
                    <a:pt x="40" y="25"/>
                    <a:pt x="43" y="24"/>
                  </a:cubicBezTo>
                  <a:cubicBezTo>
                    <a:pt x="41" y="24"/>
                    <a:pt x="23" y="23"/>
                    <a:pt x="22" y="23"/>
                  </a:cubicBezTo>
                  <a:cubicBezTo>
                    <a:pt x="14" y="23"/>
                    <a:pt x="6" y="28"/>
                    <a:pt x="6" y="18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9"/>
                    <a:pt x="13" y="10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4"/>
                    <a:pt x="48" y="11"/>
                    <a:pt x="51" y="11"/>
                  </a:cubicBezTo>
                  <a:cubicBezTo>
                    <a:pt x="56" y="11"/>
                    <a:pt x="59" y="2"/>
                    <a:pt x="6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6"/>
                    <a:pt x="66" y="8"/>
                    <a:pt x="67" y="12"/>
                  </a:cubicBezTo>
                  <a:cubicBezTo>
                    <a:pt x="71" y="12"/>
                    <a:pt x="73" y="7"/>
                    <a:pt x="80" y="7"/>
                  </a:cubicBezTo>
                  <a:cubicBezTo>
                    <a:pt x="91" y="7"/>
                    <a:pt x="88" y="7"/>
                    <a:pt x="95" y="7"/>
                  </a:cubicBezTo>
                  <a:cubicBezTo>
                    <a:pt x="103" y="7"/>
                    <a:pt x="112" y="14"/>
                    <a:pt x="11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6" name="iṧḷiḑé"/>
            <p:cNvSpPr/>
            <p:nvPr/>
          </p:nvSpPr>
          <p:spPr bwMode="auto">
            <a:xfrm>
              <a:off x="5338422" y="2284592"/>
              <a:ext cx="91292" cy="109155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22" y="14"/>
                </a:cxn>
                <a:cxn ang="0">
                  <a:pos x="19" y="8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55" y="18"/>
                </a:cxn>
                <a:cxn ang="0">
                  <a:pos x="47" y="24"/>
                </a:cxn>
                <a:cxn ang="0">
                  <a:pos x="47" y="39"/>
                </a:cxn>
                <a:cxn ang="0">
                  <a:pos x="47" y="52"/>
                </a:cxn>
                <a:cxn ang="0">
                  <a:pos x="35" y="54"/>
                </a:cxn>
                <a:cxn ang="0">
                  <a:pos x="19" y="64"/>
                </a:cxn>
                <a:cxn ang="0">
                  <a:pos x="11" y="65"/>
                </a:cxn>
                <a:cxn ang="0">
                  <a:pos x="0" y="55"/>
                </a:cxn>
                <a:cxn ang="0">
                  <a:pos x="13" y="33"/>
                </a:cxn>
                <a:cxn ang="0">
                  <a:pos x="4" y="23"/>
                </a:cxn>
                <a:cxn ang="0">
                  <a:pos x="9" y="19"/>
                </a:cxn>
              </a:cxnLst>
              <a:rect l="0" t="0" r="r" b="b"/>
              <a:pathLst>
                <a:path w="55" h="65">
                  <a:moveTo>
                    <a:pt x="9" y="19"/>
                  </a:moveTo>
                  <a:cubicBezTo>
                    <a:pt x="12" y="19"/>
                    <a:pt x="19" y="16"/>
                    <a:pt x="22" y="14"/>
                  </a:cubicBezTo>
                  <a:cubicBezTo>
                    <a:pt x="20" y="11"/>
                    <a:pt x="19" y="10"/>
                    <a:pt x="19" y="8"/>
                  </a:cubicBezTo>
                  <a:cubicBezTo>
                    <a:pt x="19" y="5"/>
                    <a:pt x="28" y="0"/>
                    <a:pt x="32" y="0"/>
                  </a:cubicBezTo>
                  <a:cubicBezTo>
                    <a:pt x="35" y="0"/>
                    <a:pt x="37" y="0"/>
                    <a:pt x="40" y="0"/>
                  </a:cubicBezTo>
                  <a:cubicBezTo>
                    <a:pt x="50" y="0"/>
                    <a:pt x="55" y="10"/>
                    <a:pt x="55" y="18"/>
                  </a:cubicBezTo>
                  <a:cubicBezTo>
                    <a:pt x="55" y="21"/>
                    <a:pt x="47" y="21"/>
                    <a:pt x="47" y="24"/>
                  </a:cubicBezTo>
                  <a:cubicBezTo>
                    <a:pt x="47" y="27"/>
                    <a:pt x="47" y="39"/>
                    <a:pt x="47" y="39"/>
                  </a:cubicBezTo>
                  <a:cubicBezTo>
                    <a:pt x="47" y="43"/>
                    <a:pt x="50" y="48"/>
                    <a:pt x="47" y="52"/>
                  </a:cubicBezTo>
                  <a:cubicBezTo>
                    <a:pt x="44" y="54"/>
                    <a:pt x="40" y="54"/>
                    <a:pt x="35" y="54"/>
                  </a:cubicBezTo>
                  <a:cubicBezTo>
                    <a:pt x="28" y="54"/>
                    <a:pt x="23" y="61"/>
                    <a:pt x="19" y="64"/>
                  </a:cubicBezTo>
                  <a:cubicBezTo>
                    <a:pt x="17" y="65"/>
                    <a:pt x="13" y="65"/>
                    <a:pt x="11" y="65"/>
                  </a:cubicBezTo>
                  <a:cubicBezTo>
                    <a:pt x="6" y="65"/>
                    <a:pt x="0" y="60"/>
                    <a:pt x="0" y="55"/>
                  </a:cubicBezTo>
                  <a:cubicBezTo>
                    <a:pt x="0" y="44"/>
                    <a:pt x="11" y="43"/>
                    <a:pt x="13" y="33"/>
                  </a:cubicBezTo>
                  <a:cubicBezTo>
                    <a:pt x="8" y="30"/>
                    <a:pt x="4" y="28"/>
                    <a:pt x="4" y="23"/>
                  </a:cubicBezTo>
                  <a:cubicBezTo>
                    <a:pt x="4" y="18"/>
                    <a:pt x="8" y="19"/>
                    <a:pt x="9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7" name="îş1íḓè"/>
            <p:cNvSpPr/>
            <p:nvPr/>
          </p:nvSpPr>
          <p:spPr bwMode="auto">
            <a:xfrm>
              <a:off x="5409868" y="2181392"/>
              <a:ext cx="174645" cy="254031"/>
            </a:xfrm>
            <a:custGeom>
              <a:avLst/>
              <a:gdLst/>
              <a:ahLst/>
              <a:cxnLst>
                <a:cxn ang="0">
                  <a:pos x="96" y="102"/>
                </a:cxn>
                <a:cxn ang="0">
                  <a:pos x="91" y="128"/>
                </a:cxn>
                <a:cxn ang="0">
                  <a:pos x="100" y="133"/>
                </a:cxn>
                <a:cxn ang="0">
                  <a:pos x="70" y="139"/>
                </a:cxn>
                <a:cxn ang="0">
                  <a:pos x="39" y="141"/>
                </a:cxn>
                <a:cxn ang="0">
                  <a:pos x="26" y="148"/>
                </a:cxn>
                <a:cxn ang="0">
                  <a:pos x="16" y="152"/>
                </a:cxn>
                <a:cxn ang="0">
                  <a:pos x="32" y="133"/>
                </a:cxn>
                <a:cxn ang="0">
                  <a:pos x="46" y="124"/>
                </a:cxn>
                <a:cxn ang="0">
                  <a:pos x="26" y="123"/>
                </a:cxn>
                <a:cxn ang="0">
                  <a:pos x="19" y="123"/>
                </a:cxn>
                <a:cxn ang="0">
                  <a:pos x="28" y="96"/>
                </a:cxn>
                <a:cxn ang="0">
                  <a:pos x="48" y="81"/>
                </a:cxn>
                <a:cxn ang="0">
                  <a:pos x="40" y="70"/>
                </a:cxn>
                <a:cxn ang="0">
                  <a:pos x="26" y="72"/>
                </a:cxn>
                <a:cxn ang="0">
                  <a:pos x="23" y="59"/>
                </a:cxn>
                <a:cxn ang="0">
                  <a:pos x="16" y="49"/>
                </a:cxn>
                <a:cxn ang="0">
                  <a:pos x="12" y="55"/>
                </a:cxn>
                <a:cxn ang="0">
                  <a:pos x="14" y="45"/>
                </a:cxn>
                <a:cxn ang="0">
                  <a:pos x="8" y="38"/>
                </a:cxn>
                <a:cxn ang="0">
                  <a:pos x="11" y="29"/>
                </a:cxn>
                <a:cxn ang="0">
                  <a:pos x="8" y="20"/>
                </a:cxn>
                <a:cxn ang="0">
                  <a:pos x="12" y="21"/>
                </a:cxn>
                <a:cxn ang="0">
                  <a:pos x="16" y="14"/>
                </a:cxn>
                <a:cxn ang="0">
                  <a:pos x="25" y="0"/>
                </a:cxn>
                <a:cxn ang="0">
                  <a:pos x="42" y="4"/>
                </a:cxn>
                <a:cxn ang="0">
                  <a:pos x="33" y="19"/>
                </a:cxn>
                <a:cxn ang="0">
                  <a:pos x="47" y="46"/>
                </a:cxn>
                <a:cxn ang="0">
                  <a:pos x="53" y="50"/>
                </a:cxn>
                <a:cxn ang="0">
                  <a:pos x="84" y="89"/>
                </a:cxn>
                <a:cxn ang="0">
                  <a:pos x="87" y="102"/>
                </a:cxn>
                <a:cxn ang="0">
                  <a:pos x="92" y="102"/>
                </a:cxn>
              </a:cxnLst>
              <a:rect l="0" t="0" r="r" b="b"/>
              <a:pathLst>
                <a:path w="105" h="152">
                  <a:moveTo>
                    <a:pt x="90" y="103"/>
                  </a:moveTo>
                  <a:cubicBezTo>
                    <a:pt x="93" y="101"/>
                    <a:pt x="92" y="102"/>
                    <a:pt x="96" y="102"/>
                  </a:cubicBezTo>
                  <a:cubicBezTo>
                    <a:pt x="101" y="102"/>
                    <a:pt x="105" y="106"/>
                    <a:pt x="105" y="110"/>
                  </a:cubicBezTo>
                  <a:cubicBezTo>
                    <a:pt x="105" y="118"/>
                    <a:pt x="94" y="122"/>
                    <a:pt x="91" y="128"/>
                  </a:cubicBezTo>
                  <a:cubicBezTo>
                    <a:pt x="95" y="129"/>
                    <a:pt x="97" y="130"/>
                    <a:pt x="100" y="130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6" y="137"/>
                    <a:pt x="93" y="139"/>
                    <a:pt x="87" y="139"/>
                  </a:cubicBezTo>
                  <a:cubicBezTo>
                    <a:pt x="82" y="139"/>
                    <a:pt x="72" y="139"/>
                    <a:pt x="70" y="139"/>
                  </a:cubicBezTo>
                  <a:cubicBezTo>
                    <a:pt x="65" y="139"/>
                    <a:pt x="53" y="143"/>
                    <a:pt x="47" y="143"/>
                  </a:cubicBezTo>
                  <a:cubicBezTo>
                    <a:pt x="44" y="143"/>
                    <a:pt x="42" y="141"/>
                    <a:pt x="39" y="141"/>
                  </a:cubicBezTo>
                  <a:cubicBezTo>
                    <a:pt x="34" y="141"/>
                    <a:pt x="32" y="144"/>
                    <a:pt x="32" y="148"/>
                  </a:cubicBezTo>
                  <a:cubicBezTo>
                    <a:pt x="26" y="148"/>
                    <a:pt x="26" y="148"/>
                    <a:pt x="26" y="148"/>
                  </a:cubicBezTo>
                  <a:cubicBezTo>
                    <a:pt x="23" y="148"/>
                    <a:pt x="21" y="150"/>
                    <a:pt x="19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9"/>
                    <a:pt x="16" y="149"/>
                    <a:pt x="16" y="149"/>
                  </a:cubicBezTo>
                  <a:cubicBezTo>
                    <a:pt x="17" y="147"/>
                    <a:pt x="30" y="133"/>
                    <a:pt x="32" y="133"/>
                  </a:cubicBezTo>
                  <a:cubicBezTo>
                    <a:pt x="38" y="131"/>
                    <a:pt x="47" y="133"/>
                    <a:pt x="47" y="127"/>
                  </a:cubicBezTo>
                  <a:cubicBezTo>
                    <a:pt x="47" y="126"/>
                    <a:pt x="46" y="125"/>
                    <a:pt x="46" y="124"/>
                  </a:cubicBezTo>
                  <a:cubicBezTo>
                    <a:pt x="44" y="126"/>
                    <a:pt x="41" y="128"/>
                    <a:pt x="38" y="128"/>
                  </a:cubicBezTo>
                  <a:cubicBezTo>
                    <a:pt x="32" y="128"/>
                    <a:pt x="30" y="123"/>
                    <a:pt x="26" y="123"/>
                  </a:cubicBezTo>
                  <a:cubicBezTo>
                    <a:pt x="23" y="123"/>
                    <a:pt x="23" y="125"/>
                    <a:pt x="21" y="125"/>
                  </a:cubicBezTo>
                  <a:cubicBezTo>
                    <a:pt x="20" y="125"/>
                    <a:pt x="19" y="124"/>
                    <a:pt x="19" y="123"/>
                  </a:cubicBezTo>
                  <a:cubicBezTo>
                    <a:pt x="19" y="116"/>
                    <a:pt x="31" y="116"/>
                    <a:pt x="31" y="109"/>
                  </a:cubicBezTo>
                  <a:cubicBezTo>
                    <a:pt x="31" y="103"/>
                    <a:pt x="28" y="101"/>
                    <a:pt x="28" y="96"/>
                  </a:cubicBezTo>
                  <a:cubicBezTo>
                    <a:pt x="36" y="96"/>
                    <a:pt x="45" y="92"/>
                    <a:pt x="48" y="88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3" y="82"/>
                    <a:pt x="37" y="81"/>
                    <a:pt x="37" y="77"/>
                  </a:cubicBezTo>
                  <a:cubicBezTo>
                    <a:pt x="37" y="73"/>
                    <a:pt x="39" y="72"/>
                    <a:pt x="40" y="70"/>
                  </a:cubicBezTo>
                  <a:cubicBezTo>
                    <a:pt x="39" y="70"/>
                    <a:pt x="38" y="70"/>
                    <a:pt x="36" y="70"/>
                  </a:cubicBezTo>
                  <a:cubicBezTo>
                    <a:pt x="32" y="70"/>
                    <a:pt x="30" y="72"/>
                    <a:pt x="26" y="72"/>
                  </a:cubicBezTo>
                  <a:cubicBezTo>
                    <a:pt x="22" y="72"/>
                    <a:pt x="19" y="72"/>
                    <a:pt x="19" y="69"/>
                  </a:cubicBezTo>
                  <a:cubicBezTo>
                    <a:pt x="19" y="65"/>
                    <a:pt x="23" y="63"/>
                    <a:pt x="23" y="59"/>
                  </a:cubicBezTo>
                  <a:cubicBezTo>
                    <a:pt x="23" y="55"/>
                    <a:pt x="22" y="55"/>
                    <a:pt x="23" y="51"/>
                  </a:cubicBezTo>
                  <a:cubicBezTo>
                    <a:pt x="20" y="51"/>
                    <a:pt x="17" y="50"/>
                    <a:pt x="16" y="49"/>
                  </a:cubicBezTo>
                  <a:cubicBezTo>
                    <a:pt x="14" y="52"/>
                    <a:pt x="15" y="54"/>
                    <a:pt x="16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2"/>
                    <a:pt x="12" y="51"/>
                    <a:pt x="12" y="48"/>
                  </a:cubicBezTo>
                  <a:cubicBezTo>
                    <a:pt x="12" y="47"/>
                    <a:pt x="13" y="46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2" y="41"/>
                    <a:pt x="8" y="40"/>
                    <a:pt x="8" y="38"/>
                  </a:cubicBezTo>
                  <a:cubicBezTo>
                    <a:pt x="8" y="36"/>
                    <a:pt x="11" y="32"/>
                    <a:pt x="11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" y="27"/>
                    <a:pt x="0" y="26"/>
                    <a:pt x="0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3"/>
                    <a:pt x="10" y="24"/>
                    <a:pt x="11" y="24"/>
                  </a:cubicBezTo>
                  <a:cubicBezTo>
                    <a:pt x="12" y="24"/>
                    <a:pt x="12" y="22"/>
                    <a:pt x="12" y="21"/>
                  </a:cubicBezTo>
                  <a:cubicBezTo>
                    <a:pt x="12" y="21"/>
                    <a:pt x="10" y="20"/>
                    <a:pt x="10" y="19"/>
                  </a:cubicBezTo>
                  <a:cubicBezTo>
                    <a:pt x="10" y="15"/>
                    <a:pt x="13" y="14"/>
                    <a:pt x="16" y="14"/>
                  </a:cubicBezTo>
                  <a:cubicBezTo>
                    <a:pt x="16" y="10"/>
                    <a:pt x="18" y="8"/>
                    <a:pt x="18" y="6"/>
                  </a:cubicBezTo>
                  <a:cubicBezTo>
                    <a:pt x="18" y="4"/>
                    <a:pt x="23" y="0"/>
                    <a:pt x="25" y="0"/>
                  </a:cubicBezTo>
                  <a:cubicBezTo>
                    <a:pt x="30" y="0"/>
                    <a:pt x="35" y="0"/>
                    <a:pt x="38" y="0"/>
                  </a:cubicBezTo>
                  <a:cubicBezTo>
                    <a:pt x="40" y="0"/>
                    <a:pt x="42" y="3"/>
                    <a:pt x="42" y="4"/>
                  </a:cubicBezTo>
                  <a:cubicBezTo>
                    <a:pt x="42" y="10"/>
                    <a:pt x="33" y="10"/>
                    <a:pt x="31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32"/>
                    <a:pt x="47" y="37"/>
                    <a:pt x="47" y="46"/>
                  </a:cubicBezTo>
                  <a:cubicBezTo>
                    <a:pt x="45" y="47"/>
                    <a:pt x="44" y="48"/>
                    <a:pt x="43" y="50"/>
                  </a:cubicBezTo>
                  <a:cubicBezTo>
                    <a:pt x="48" y="51"/>
                    <a:pt x="50" y="49"/>
                    <a:pt x="53" y="50"/>
                  </a:cubicBezTo>
                  <a:cubicBezTo>
                    <a:pt x="62" y="53"/>
                    <a:pt x="60" y="63"/>
                    <a:pt x="66" y="69"/>
                  </a:cubicBezTo>
                  <a:cubicBezTo>
                    <a:pt x="73" y="76"/>
                    <a:pt x="84" y="79"/>
                    <a:pt x="84" y="89"/>
                  </a:cubicBezTo>
                  <a:cubicBezTo>
                    <a:pt x="84" y="93"/>
                    <a:pt x="89" y="95"/>
                    <a:pt x="89" y="99"/>
                  </a:cubicBezTo>
                  <a:cubicBezTo>
                    <a:pt x="89" y="100"/>
                    <a:pt x="88" y="101"/>
                    <a:pt x="87" y="102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90" y="104"/>
                    <a:pt x="90" y="103"/>
                    <a:pt x="92" y="102"/>
                  </a:cubicBezTo>
                  <a:lnTo>
                    <a:pt x="90" y="10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8" name="išľiḍe"/>
            <p:cNvSpPr/>
            <p:nvPr/>
          </p:nvSpPr>
          <p:spPr bwMode="auto">
            <a:xfrm>
              <a:off x="5804805" y="2737085"/>
              <a:ext cx="57554" cy="3770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8"/>
                </a:cxn>
                <a:cxn ang="0">
                  <a:pos x="7" y="10"/>
                </a:cxn>
                <a:cxn ang="0">
                  <a:pos x="27" y="21"/>
                </a:cxn>
                <a:cxn ang="0">
                  <a:pos x="30" y="23"/>
                </a:cxn>
                <a:cxn ang="0">
                  <a:pos x="33" y="20"/>
                </a:cxn>
                <a:cxn ang="0">
                  <a:pos x="31" y="13"/>
                </a:cxn>
                <a:cxn ang="0">
                  <a:pos x="33" y="8"/>
                </a:cxn>
                <a:cxn ang="0">
                  <a:pos x="35" y="3"/>
                </a:cxn>
                <a:cxn ang="0">
                  <a:pos x="20" y="6"/>
                </a:cxn>
                <a:cxn ang="0">
                  <a:pos x="0" y="5"/>
                </a:cxn>
              </a:cxnLst>
              <a:rect l="0" t="0" r="r" b="b"/>
              <a:pathLst>
                <a:path w="35" h="23">
                  <a:moveTo>
                    <a:pt x="0" y="5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5" y="10"/>
                    <a:pt x="7" y="10"/>
                  </a:cubicBezTo>
                  <a:cubicBezTo>
                    <a:pt x="14" y="12"/>
                    <a:pt x="19" y="20"/>
                    <a:pt x="27" y="21"/>
                  </a:cubicBezTo>
                  <a:cubicBezTo>
                    <a:pt x="27" y="23"/>
                    <a:pt x="29" y="23"/>
                    <a:pt x="30" y="23"/>
                  </a:cubicBezTo>
                  <a:cubicBezTo>
                    <a:pt x="32" y="23"/>
                    <a:pt x="33" y="21"/>
                    <a:pt x="33" y="20"/>
                  </a:cubicBezTo>
                  <a:cubicBezTo>
                    <a:pt x="33" y="17"/>
                    <a:pt x="31" y="16"/>
                    <a:pt x="31" y="13"/>
                  </a:cubicBezTo>
                  <a:cubicBezTo>
                    <a:pt x="31" y="11"/>
                    <a:pt x="33" y="8"/>
                    <a:pt x="33" y="8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8" y="2"/>
                    <a:pt x="25" y="6"/>
                    <a:pt x="20" y="6"/>
                  </a:cubicBezTo>
                  <a:cubicBezTo>
                    <a:pt x="14" y="6"/>
                    <a:pt x="10" y="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9" name="i$ļíḑe"/>
            <p:cNvSpPr/>
            <p:nvPr/>
          </p:nvSpPr>
          <p:spPr bwMode="auto">
            <a:xfrm>
              <a:off x="5723436" y="2621977"/>
              <a:ext cx="19846" cy="37709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10" y="0"/>
                </a:cxn>
                <a:cxn ang="0">
                  <a:pos x="12" y="5"/>
                </a:cxn>
                <a:cxn ang="0">
                  <a:pos x="8" y="23"/>
                </a:cxn>
                <a:cxn ang="0">
                  <a:pos x="0" y="6"/>
                </a:cxn>
                <a:cxn ang="0">
                  <a:pos x="3" y="5"/>
                </a:cxn>
              </a:cxnLst>
              <a:rect l="0" t="0" r="r" b="b"/>
              <a:pathLst>
                <a:path w="12" h="23">
                  <a:moveTo>
                    <a:pt x="3" y="5"/>
                  </a:moveTo>
                  <a:cubicBezTo>
                    <a:pt x="6" y="5"/>
                    <a:pt x="8" y="1"/>
                    <a:pt x="10" y="0"/>
                  </a:cubicBezTo>
                  <a:cubicBezTo>
                    <a:pt x="10" y="3"/>
                    <a:pt x="11" y="5"/>
                    <a:pt x="12" y="5"/>
                  </a:cubicBezTo>
                  <a:cubicBezTo>
                    <a:pt x="11" y="11"/>
                    <a:pt x="10" y="20"/>
                    <a:pt x="8" y="23"/>
                  </a:cubicBezTo>
                  <a:cubicBezTo>
                    <a:pt x="4" y="22"/>
                    <a:pt x="2" y="9"/>
                    <a:pt x="0" y="6"/>
                  </a:cubicBezTo>
                  <a:cubicBezTo>
                    <a:pt x="1" y="6"/>
                    <a:pt x="2" y="5"/>
                    <a:pt x="3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0" name="îšḻïďe"/>
            <p:cNvSpPr/>
            <p:nvPr/>
          </p:nvSpPr>
          <p:spPr bwMode="auto">
            <a:xfrm>
              <a:off x="5719467" y="2663655"/>
              <a:ext cx="31753" cy="55570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15" y="3"/>
                </a:cxn>
                <a:cxn ang="0">
                  <a:pos x="18" y="21"/>
                </a:cxn>
                <a:cxn ang="0">
                  <a:pos x="6" y="33"/>
                </a:cxn>
                <a:cxn ang="0">
                  <a:pos x="2" y="24"/>
                </a:cxn>
                <a:cxn ang="0">
                  <a:pos x="5" y="15"/>
                </a:cxn>
              </a:cxnLst>
              <a:rect l="0" t="0" r="r" b="b"/>
              <a:pathLst>
                <a:path w="19" h="33">
                  <a:moveTo>
                    <a:pt x="5" y="15"/>
                  </a:moveTo>
                  <a:cubicBezTo>
                    <a:pt x="5" y="12"/>
                    <a:pt x="1" y="9"/>
                    <a:pt x="0" y="6"/>
                  </a:cubicBezTo>
                  <a:cubicBezTo>
                    <a:pt x="5" y="4"/>
                    <a:pt x="5" y="0"/>
                    <a:pt x="9" y="0"/>
                  </a:cubicBezTo>
                  <a:cubicBezTo>
                    <a:pt x="13" y="0"/>
                    <a:pt x="14" y="3"/>
                    <a:pt x="15" y="3"/>
                  </a:cubicBezTo>
                  <a:cubicBezTo>
                    <a:pt x="19" y="10"/>
                    <a:pt x="18" y="14"/>
                    <a:pt x="18" y="21"/>
                  </a:cubicBezTo>
                  <a:cubicBezTo>
                    <a:pt x="18" y="27"/>
                    <a:pt x="10" y="33"/>
                    <a:pt x="6" y="33"/>
                  </a:cubicBezTo>
                  <a:cubicBezTo>
                    <a:pt x="2" y="33"/>
                    <a:pt x="2" y="27"/>
                    <a:pt x="2" y="24"/>
                  </a:cubicBezTo>
                  <a:cubicBezTo>
                    <a:pt x="2" y="20"/>
                    <a:pt x="5" y="18"/>
                    <a:pt x="5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1" name="ïṥlîḋé"/>
            <p:cNvSpPr/>
            <p:nvPr/>
          </p:nvSpPr>
          <p:spPr bwMode="auto">
            <a:xfrm>
              <a:off x="5600390" y="2697392"/>
              <a:ext cx="15877" cy="11907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6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9" y="5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9" y="6"/>
                    <a:pt x="7" y="7"/>
                    <a:pt x="6" y="7"/>
                  </a:cubicBezTo>
                  <a:cubicBezTo>
                    <a:pt x="4" y="7"/>
                    <a:pt x="1" y="3"/>
                    <a:pt x="0" y="3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7" y="1"/>
                    <a:pt x="9" y="3"/>
                    <a:pt x="9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2" name="íSľiḋé"/>
            <p:cNvSpPr/>
            <p:nvPr/>
          </p:nvSpPr>
          <p:spPr bwMode="auto">
            <a:xfrm>
              <a:off x="5753205" y="2274669"/>
              <a:ext cx="19846" cy="23815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2" y="9"/>
                </a:cxn>
                <a:cxn ang="0">
                  <a:pos x="11" y="14"/>
                </a:cxn>
                <a:cxn ang="0">
                  <a:pos x="11" y="10"/>
                </a:cxn>
              </a:cxnLst>
              <a:rect l="0" t="0" r="r" b="b"/>
              <a:pathLst>
                <a:path w="12" h="14">
                  <a:moveTo>
                    <a:pt x="11" y="10"/>
                  </a:moveTo>
                  <a:cubicBezTo>
                    <a:pt x="5" y="10"/>
                    <a:pt x="0" y="9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12" y="5"/>
                    <a:pt x="12" y="9"/>
                  </a:cubicBezTo>
                  <a:cubicBezTo>
                    <a:pt x="12" y="13"/>
                    <a:pt x="11" y="12"/>
                    <a:pt x="11" y="14"/>
                  </a:cubicBezTo>
                  <a:cubicBezTo>
                    <a:pt x="11" y="13"/>
                    <a:pt x="11" y="12"/>
                    <a:pt x="11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3" name="íślíḋe"/>
            <p:cNvSpPr/>
            <p:nvPr/>
          </p:nvSpPr>
          <p:spPr bwMode="auto">
            <a:xfrm>
              <a:off x="5919913" y="2199254"/>
              <a:ext cx="19846" cy="2977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" y="17"/>
                </a:cxn>
                <a:cxn ang="0">
                  <a:pos x="1" y="11"/>
                </a:cxn>
                <a:cxn ang="0">
                  <a:pos x="11" y="0"/>
                </a:cxn>
                <a:cxn ang="0">
                  <a:pos x="8" y="6"/>
                </a:cxn>
              </a:cxnLst>
              <a:rect l="0" t="0" r="r" b="b"/>
              <a:pathLst>
                <a:path w="11" h="17">
                  <a:moveTo>
                    <a:pt x="8" y="6"/>
                  </a:moveTo>
                  <a:cubicBezTo>
                    <a:pt x="8" y="11"/>
                    <a:pt x="4" y="13"/>
                    <a:pt x="1" y="17"/>
                  </a:cubicBezTo>
                  <a:cubicBezTo>
                    <a:pt x="0" y="15"/>
                    <a:pt x="1" y="14"/>
                    <a:pt x="1" y="11"/>
                  </a:cubicBezTo>
                  <a:cubicBezTo>
                    <a:pt x="1" y="9"/>
                    <a:pt x="3" y="1"/>
                    <a:pt x="11" y="0"/>
                  </a:cubicBezTo>
                  <a:cubicBezTo>
                    <a:pt x="10" y="2"/>
                    <a:pt x="8" y="4"/>
                    <a:pt x="8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4" name="ïṥ1íḋé"/>
            <p:cNvSpPr/>
            <p:nvPr/>
          </p:nvSpPr>
          <p:spPr bwMode="auto">
            <a:xfrm>
              <a:off x="5997311" y="2163531"/>
              <a:ext cx="25801" cy="33739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3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11" y="0"/>
                </a:cxn>
                <a:cxn ang="0">
                  <a:pos x="16" y="5"/>
                </a:cxn>
                <a:cxn ang="0">
                  <a:pos x="12" y="10"/>
                </a:cxn>
              </a:cxnLst>
              <a:rect l="0" t="0" r="r" b="b"/>
              <a:pathLst>
                <a:path w="16" h="20">
                  <a:moveTo>
                    <a:pt x="12" y="10"/>
                  </a:moveTo>
                  <a:cubicBezTo>
                    <a:pt x="12" y="12"/>
                    <a:pt x="12" y="14"/>
                    <a:pt x="12" y="16"/>
                  </a:cubicBezTo>
                  <a:cubicBezTo>
                    <a:pt x="12" y="17"/>
                    <a:pt x="6" y="20"/>
                    <a:pt x="5" y="20"/>
                  </a:cubicBezTo>
                  <a:cubicBezTo>
                    <a:pt x="1" y="20"/>
                    <a:pt x="0" y="16"/>
                    <a:pt x="0" y="13"/>
                  </a:cubicBezTo>
                  <a:cubicBezTo>
                    <a:pt x="4" y="13"/>
                    <a:pt x="6" y="10"/>
                    <a:pt x="10" y="10"/>
                  </a:cubicBezTo>
                  <a:cubicBezTo>
                    <a:pt x="9" y="8"/>
                    <a:pt x="7" y="7"/>
                    <a:pt x="7" y="5"/>
                  </a:cubicBezTo>
                  <a:cubicBezTo>
                    <a:pt x="7" y="2"/>
                    <a:pt x="11" y="0"/>
                    <a:pt x="11" y="0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5" y="7"/>
                    <a:pt x="13" y="10"/>
                    <a:pt x="12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5" name="iŝlîḑé"/>
            <p:cNvSpPr/>
            <p:nvPr/>
          </p:nvSpPr>
          <p:spPr bwMode="auto">
            <a:xfrm>
              <a:off x="8273655" y="3582497"/>
              <a:ext cx="424706" cy="220290"/>
            </a:xfrm>
            <a:custGeom>
              <a:avLst/>
              <a:gdLst/>
              <a:ahLst/>
              <a:cxnLst>
                <a:cxn ang="0">
                  <a:pos x="128" y="28"/>
                </a:cxn>
                <a:cxn ang="0">
                  <a:pos x="160" y="39"/>
                </a:cxn>
                <a:cxn ang="0">
                  <a:pos x="173" y="45"/>
                </a:cxn>
                <a:cxn ang="0">
                  <a:pos x="179" y="49"/>
                </a:cxn>
                <a:cxn ang="0">
                  <a:pos x="203" y="71"/>
                </a:cxn>
                <a:cxn ang="0">
                  <a:pos x="217" y="78"/>
                </a:cxn>
                <a:cxn ang="0">
                  <a:pos x="208" y="85"/>
                </a:cxn>
                <a:cxn ang="0">
                  <a:pos x="217" y="96"/>
                </a:cxn>
                <a:cxn ang="0">
                  <a:pos x="224" y="108"/>
                </a:cxn>
                <a:cxn ang="0">
                  <a:pos x="233" y="113"/>
                </a:cxn>
                <a:cxn ang="0">
                  <a:pos x="237" y="118"/>
                </a:cxn>
                <a:cxn ang="0">
                  <a:pos x="242" y="119"/>
                </a:cxn>
                <a:cxn ang="0">
                  <a:pos x="247" y="124"/>
                </a:cxn>
                <a:cxn ang="0">
                  <a:pos x="255" y="126"/>
                </a:cxn>
                <a:cxn ang="0">
                  <a:pos x="250" y="133"/>
                </a:cxn>
                <a:cxn ang="0">
                  <a:pos x="247" y="133"/>
                </a:cxn>
                <a:cxn ang="0">
                  <a:pos x="239" y="127"/>
                </a:cxn>
                <a:cxn ang="0">
                  <a:pos x="227" y="127"/>
                </a:cxn>
                <a:cxn ang="0">
                  <a:pos x="210" y="116"/>
                </a:cxn>
                <a:cxn ang="0">
                  <a:pos x="206" y="113"/>
                </a:cxn>
                <a:cxn ang="0">
                  <a:pos x="175" y="92"/>
                </a:cxn>
                <a:cxn ang="0">
                  <a:pos x="158" y="103"/>
                </a:cxn>
                <a:cxn ang="0">
                  <a:pos x="156" y="113"/>
                </a:cxn>
                <a:cxn ang="0">
                  <a:pos x="139" y="113"/>
                </a:cxn>
                <a:cxn ang="0">
                  <a:pos x="113" y="100"/>
                </a:cxn>
                <a:cxn ang="0">
                  <a:pos x="107" y="102"/>
                </a:cxn>
                <a:cxn ang="0">
                  <a:pos x="98" y="102"/>
                </a:cxn>
                <a:cxn ang="0">
                  <a:pos x="90" y="99"/>
                </a:cxn>
                <a:cxn ang="0">
                  <a:pos x="101" y="90"/>
                </a:cxn>
                <a:cxn ang="0">
                  <a:pos x="96" y="71"/>
                </a:cxn>
                <a:cxn ang="0">
                  <a:pos x="77" y="59"/>
                </a:cxn>
                <a:cxn ang="0">
                  <a:pos x="53" y="54"/>
                </a:cxn>
                <a:cxn ang="0">
                  <a:pos x="37" y="45"/>
                </a:cxn>
                <a:cxn ang="0">
                  <a:pos x="37" y="41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4" y="38"/>
                </a:cxn>
                <a:cxn ang="0">
                  <a:pos x="16" y="33"/>
                </a:cxn>
                <a:cxn ang="0">
                  <a:pos x="38" y="25"/>
                </a:cxn>
                <a:cxn ang="0">
                  <a:pos x="35" y="25"/>
                </a:cxn>
                <a:cxn ang="0">
                  <a:pos x="23" y="27"/>
                </a:cxn>
                <a:cxn ang="0">
                  <a:pos x="16" y="26"/>
                </a:cxn>
                <a:cxn ang="0">
                  <a:pos x="14" y="22"/>
                </a:cxn>
                <a:cxn ang="0">
                  <a:pos x="0" y="12"/>
                </a:cxn>
                <a:cxn ang="0">
                  <a:pos x="6" y="8"/>
                </a:cxn>
                <a:cxn ang="0">
                  <a:pos x="23" y="0"/>
                </a:cxn>
                <a:cxn ang="0">
                  <a:pos x="44" y="9"/>
                </a:cxn>
                <a:cxn ang="0">
                  <a:pos x="44" y="25"/>
                </a:cxn>
                <a:cxn ang="0">
                  <a:pos x="50" y="29"/>
                </a:cxn>
                <a:cxn ang="0">
                  <a:pos x="59" y="38"/>
                </a:cxn>
                <a:cxn ang="0">
                  <a:pos x="67" y="30"/>
                </a:cxn>
                <a:cxn ang="0">
                  <a:pos x="78" y="25"/>
                </a:cxn>
                <a:cxn ang="0">
                  <a:pos x="92" y="14"/>
                </a:cxn>
                <a:cxn ang="0">
                  <a:pos x="98" y="17"/>
                </a:cxn>
                <a:cxn ang="0">
                  <a:pos x="109" y="25"/>
                </a:cxn>
                <a:cxn ang="0">
                  <a:pos x="121" y="25"/>
                </a:cxn>
                <a:cxn ang="0">
                  <a:pos x="130" y="29"/>
                </a:cxn>
                <a:cxn ang="0">
                  <a:pos x="130" y="30"/>
                </a:cxn>
                <a:cxn ang="0">
                  <a:pos x="128" y="28"/>
                </a:cxn>
              </a:cxnLst>
              <a:rect l="0" t="0" r="r" b="b"/>
              <a:pathLst>
                <a:path w="255" h="133">
                  <a:moveTo>
                    <a:pt x="128" y="28"/>
                  </a:moveTo>
                  <a:cubicBezTo>
                    <a:pt x="133" y="33"/>
                    <a:pt x="149" y="39"/>
                    <a:pt x="160" y="39"/>
                  </a:cubicBezTo>
                  <a:cubicBezTo>
                    <a:pt x="165" y="39"/>
                    <a:pt x="168" y="45"/>
                    <a:pt x="173" y="45"/>
                  </a:cubicBezTo>
                  <a:cubicBezTo>
                    <a:pt x="173" y="48"/>
                    <a:pt x="176" y="49"/>
                    <a:pt x="179" y="49"/>
                  </a:cubicBezTo>
                  <a:cubicBezTo>
                    <a:pt x="193" y="54"/>
                    <a:pt x="192" y="66"/>
                    <a:pt x="203" y="71"/>
                  </a:cubicBezTo>
                  <a:cubicBezTo>
                    <a:pt x="207" y="73"/>
                    <a:pt x="217" y="68"/>
                    <a:pt x="217" y="78"/>
                  </a:cubicBezTo>
                  <a:cubicBezTo>
                    <a:pt x="217" y="83"/>
                    <a:pt x="208" y="81"/>
                    <a:pt x="208" y="85"/>
                  </a:cubicBezTo>
                  <a:cubicBezTo>
                    <a:pt x="208" y="87"/>
                    <a:pt x="216" y="95"/>
                    <a:pt x="217" y="96"/>
                  </a:cubicBezTo>
                  <a:cubicBezTo>
                    <a:pt x="221" y="100"/>
                    <a:pt x="220" y="103"/>
                    <a:pt x="224" y="108"/>
                  </a:cubicBezTo>
                  <a:cubicBezTo>
                    <a:pt x="225" y="111"/>
                    <a:pt x="230" y="113"/>
                    <a:pt x="233" y="113"/>
                  </a:cubicBezTo>
                  <a:cubicBezTo>
                    <a:pt x="235" y="113"/>
                    <a:pt x="236" y="116"/>
                    <a:pt x="237" y="118"/>
                  </a:cubicBezTo>
                  <a:cubicBezTo>
                    <a:pt x="238" y="120"/>
                    <a:pt x="240" y="118"/>
                    <a:pt x="242" y="119"/>
                  </a:cubicBezTo>
                  <a:cubicBezTo>
                    <a:pt x="245" y="119"/>
                    <a:pt x="246" y="122"/>
                    <a:pt x="247" y="124"/>
                  </a:cubicBezTo>
                  <a:cubicBezTo>
                    <a:pt x="247" y="126"/>
                    <a:pt x="254" y="125"/>
                    <a:pt x="255" y="126"/>
                  </a:cubicBezTo>
                  <a:cubicBezTo>
                    <a:pt x="253" y="127"/>
                    <a:pt x="250" y="130"/>
                    <a:pt x="250" y="133"/>
                  </a:cubicBezTo>
                  <a:cubicBezTo>
                    <a:pt x="249" y="133"/>
                    <a:pt x="248" y="133"/>
                    <a:pt x="247" y="133"/>
                  </a:cubicBezTo>
                  <a:cubicBezTo>
                    <a:pt x="246" y="133"/>
                    <a:pt x="240" y="128"/>
                    <a:pt x="239" y="127"/>
                  </a:cubicBezTo>
                  <a:cubicBezTo>
                    <a:pt x="227" y="127"/>
                    <a:pt x="227" y="127"/>
                    <a:pt x="227" y="127"/>
                  </a:cubicBezTo>
                  <a:cubicBezTo>
                    <a:pt x="221" y="126"/>
                    <a:pt x="210" y="121"/>
                    <a:pt x="210" y="116"/>
                  </a:cubicBezTo>
                  <a:cubicBezTo>
                    <a:pt x="210" y="115"/>
                    <a:pt x="207" y="114"/>
                    <a:pt x="206" y="113"/>
                  </a:cubicBezTo>
                  <a:cubicBezTo>
                    <a:pt x="197" y="104"/>
                    <a:pt x="189" y="92"/>
                    <a:pt x="175" y="92"/>
                  </a:cubicBezTo>
                  <a:cubicBezTo>
                    <a:pt x="164" y="92"/>
                    <a:pt x="165" y="100"/>
                    <a:pt x="158" y="103"/>
                  </a:cubicBezTo>
                  <a:cubicBezTo>
                    <a:pt x="160" y="108"/>
                    <a:pt x="156" y="110"/>
                    <a:pt x="156" y="113"/>
                  </a:cubicBezTo>
                  <a:cubicBezTo>
                    <a:pt x="146" y="113"/>
                    <a:pt x="144" y="113"/>
                    <a:pt x="139" y="113"/>
                  </a:cubicBezTo>
                  <a:cubicBezTo>
                    <a:pt x="128" y="113"/>
                    <a:pt x="125" y="100"/>
                    <a:pt x="113" y="100"/>
                  </a:cubicBezTo>
                  <a:cubicBezTo>
                    <a:pt x="112" y="100"/>
                    <a:pt x="107" y="100"/>
                    <a:pt x="107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4" y="102"/>
                    <a:pt x="90" y="102"/>
                    <a:pt x="90" y="99"/>
                  </a:cubicBezTo>
                  <a:cubicBezTo>
                    <a:pt x="90" y="93"/>
                    <a:pt x="99" y="91"/>
                    <a:pt x="101" y="90"/>
                  </a:cubicBezTo>
                  <a:cubicBezTo>
                    <a:pt x="95" y="84"/>
                    <a:pt x="98" y="78"/>
                    <a:pt x="96" y="71"/>
                  </a:cubicBezTo>
                  <a:cubicBezTo>
                    <a:pt x="94" y="66"/>
                    <a:pt x="82" y="61"/>
                    <a:pt x="77" y="59"/>
                  </a:cubicBezTo>
                  <a:cubicBezTo>
                    <a:pt x="72" y="56"/>
                    <a:pt x="60" y="54"/>
                    <a:pt x="53" y="54"/>
                  </a:cubicBezTo>
                  <a:cubicBezTo>
                    <a:pt x="47" y="54"/>
                    <a:pt x="44" y="43"/>
                    <a:pt x="37" y="45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4"/>
                    <a:pt x="34" y="49"/>
                    <a:pt x="30" y="49"/>
                  </a:cubicBezTo>
                  <a:cubicBezTo>
                    <a:pt x="29" y="49"/>
                    <a:pt x="26" y="49"/>
                    <a:pt x="26" y="48"/>
                  </a:cubicBezTo>
                  <a:cubicBezTo>
                    <a:pt x="24" y="43"/>
                    <a:pt x="26" y="41"/>
                    <a:pt x="24" y="38"/>
                  </a:cubicBezTo>
                  <a:cubicBezTo>
                    <a:pt x="22" y="34"/>
                    <a:pt x="17" y="36"/>
                    <a:pt x="16" y="33"/>
                  </a:cubicBezTo>
                  <a:cubicBezTo>
                    <a:pt x="22" y="29"/>
                    <a:pt x="35" y="30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0" y="26"/>
                    <a:pt x="27" y="27"/>
                    <a:pt x="23" y="27"/>
                  </a:cubicBezTo>
                  <a:cubicBezTo>
                    <a:pt x="20" y="27"/>
                    <a:pt x="19" y="26"/>
                    <a:pt x="16" y="26"/>
                  </a:cubicBezTo>
                  <a:cubicBezTo>
                    <a:pt x="15" y="25"/>
                    <a:pt x="14" y="23"/>
                    <a:pt x="14" y="22"/>
                  </a:cubicBezTo>
                  <a:cubicBezTo>
                    <a:pt x="11" y="15"/>
                    <a:pt x="0" y="18"/>
                    <a:pt x="0" y="12"/>
                  </a:cubicBezTo>
                  <a:cubicBezTo>
                    <a:pt x="0" y="9"/>
                    <a:pt x="4" y="8"/>
                    <a:pt x="6" y="8"/>
                  </a:cubicBezTo>
                  <a:cubicBezTo>
                    <a:pt x="12" y="8"/>
                    <a:pt x="15" y="0"/>
                    <a:pt x="23" y="0"/>
                  </a:cubicBezTo>
                  <a:cubicBezTo>
                    <a:pt x="30" y="0"/>
                    <a:pt x="36" y="7"/>
                    <a:pt x="44" y="9"/>
                  </a:cubicBezTo>
                  <a:cubicBezTo>
                    <a:pt x="44" y="15"/>
                    <a:pt x="44" y="22"/>
                    <a:pt x="44" y="25"/>
                  </a:cubicBezTo>
                  <a:cubicBezTo>
                    <a:pt x="44" y="27"/>
                    <a:pt x="46" y="29"/>
                    <a:pt x="50" y="29"/>
                  </a:cubicBezTo>
                  <a:cubicBezTo>
                    <a:pt x="50" y="31"/>
                    <a:pt x="56" y="38"/>
                    <a:pt x="59" y="38"/>
                  </a:cubicBezTo>
                  <a:cubicBezTo>
                    <a:pt x="62" y="38"/>
                    <a:pt x="66" y="31"/>
                    <a:pt x="67" y="30"/>
                  </a:cubicBezTo>
                  <a:cubicBezTo>
                    <a:pt x="71" y="27"/>
                    <a:pt x="71" y="26"/>
                    <a:pt x="78" y="25"/>
                  </a:cubicBezTo>
                  <a:cubicBezTo>
                    <a:pt x="82" y="23"/>
                    <a:pt x="87" y="15"/>
                    <a:pt x="92" y="14"/>
                  </a:cubicBezTo>
                  <a:cubicBezTo>
                    <a:pt x="93" y="17"/>
                    <a:pt x="96" y="16"/>
                    <a:pt x="98" y="17"/>
                  </a:cubicBezTo>
                  <a:cubicBezTo>
                    <a:pt x="103" y="18"/>
                    <a:pt x="106" y="24"/>
                    <a:pt x="109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7"/>
                    <a:pt x="128" y="29"/>
                    <a:pt x="130" y="29"/>
                  </a:cubicBezTo>
                  <a:cubicBezTo>
                    <a:pt x="130" y="30"/>
                    <a:pt x="130" y="30"/>
                    <a:pt x="130" y="30"/>
                  </a:cubicBezTo>
                  <a:lnTo>
                    <a:pt x="128" y="2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6" name="îṥ1ïḍè"/>
            <p:cNvSpPr/>
            <p:nvPr/>
          </p:nvSpPr>
          <p:spPr bwMode="auto">
            <a:xfrm>
              <a:off x="8343116" y="3693634"/>
              <a:ext cx="13893" cy="3175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9"/>
                </a:cxn>
                <a:cxn ang="0">
                  <a:pos x="0" y="15"/>
                </a:cxn>
                <a:cxn ang="0">
                  <a:pos x="4" y="8"/>
                </a:cxn>
                <a:cxn ang="0">
                  <a:pos x="7" y="0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7" y="4"/>
                    <a:pt x="8" y="2"/>
                    <a:pt x="8" y="5"/>
                  </a:cubicBezTo>
                  <a:cubicBezTo>
                    <a:pt x="8" y="8"/>
                    <a:pt x="7" y="9"/>
                    <a:pt x="5" y="9"/>
                  </a:cubicBezTo>
                  <a:cubicBezTo>
                    <a:pt x="5" y="14"/>
                    <a:pt x="6" y="19"/>
                    <a:pt x="2" y="19"/>
                  </a:cubicBezTo>
                  <a:cubicBezTo>
                    <a:pt x="1" y="19"/>
                    <a:pt x="0" y="16"/>
                    <a:pt x="0" y="15"/>
                  </a:cubicBezTo>
                  <a:cubicBezTo>
                    <a:pt x="0" y="11"/>
                    <a:pt x="4" y="10"/>
                    <a:pt x="4" y="8"/>
                  </a:cubicBezTo>
                  <a:cubicBezTo>
                    <a:pt x="4" y="4"/>
                    <a:pt x="3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7" name="íṥļïḓè"/>
            <p:cNvSpPr/>
            <p:nvPr/>
          </p:nvSpPr>
          <p:spPr bwMode="auto">
            <a:xfrm>
              <a:off x="8648746" y="3663866"/>
              <a:ext cx="81369" cy="47630"/>
            </a:xfrm>
            <a:custGeom>
              <a:avLst/>
              <a:gdLst/>
              <a:ahLst/>
              <a:cxnLst>
                <a:cxn ang="0">
                  <a:pos x="13" y="27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18" y="17"/>
                </a:cxn>
                <a:cxn ang="0">
                  <a:pos x="35" y="13"/>
                </a:cxn>
                <a:cxn ang="0">
                  <a:pos x="45" y="0"/>
                </a:cxn>
                <a:cxn ang="0">
                  <a:pos x="49" y="7"/>
                </a:cxn>
                <a:cxn ang="0">
                  <a:pos x="40" y="22"/>
                </a:cxn>
                <a:cxn ang="0">
                  <a:pos x="19" y="29"/>
                </a:cxn>
                <a:cxn ang="0">
                  <a:pos x="11" y="25"/>
                </a:cxn>
                <a:cxn ang="0">
                  <a:pos x="13" y="27"/>
                </a:cxn>
              </a:cxnLst>
              <a:rect l="0" t="0" r="r" b="b"/>
              <a:pathLst>
                <a:path w="49" h="29">
                  <a:moveTo>
                    <a:pt x="13" y="27"/>
                  </a:moveTo>
                  <a:cubicBezTo>
                    <a:pt x="9" y="22"/>
                    <a:pt x="1" y="24"/>
                    <a:pt x="0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8" y="17"/>
                    <a:pt x="18" y="17"/>
                  </a:cubicBezTo>
                  <a:cubicBezTo>
                    <a:pt x="25" y="14"/>
                    <a:pt x="31" y="15"/>
                    <a:pt x="35" y="13"/>
                  </a:cubicBezTo>
                  <a:cubicBezTo>
                    <a:pt x="41" y="10"/>
                    <a:pt x="39" y="0"/>
                    <a:pt x="45" y="0"/>
                  </a:cubicBezTo>
                  <a:cubicBezTo>
                    <a:pt x="48" y="0"/>
                    <a:pt x="49" y="4"/>
                    <a:pt x="49" y="7"/>
                  </a:cubicBezTo>
                  <a:cubicBezTo>
                    <a:pt x="49" y="16"/>
                    <a:pt x="40" y="14"/>
                    <a:pt x="40" y="22"/>
                  </a:cubicBezTo>
                  <a:cubicBezTo>
                    <a:pt x="32" y="24"/>
                    <a:pt x="28" y="29"/>
                    <a:pt x="19" y="29"/>
                  </a:cubicBezTo>
                  <a:cubicBezTo>
                    <a:pt x="17" y="29"/>
                    <a:pt x="11" y="26"/>
                    <a:pt x="11" y="25"/>
                  </a:cubicBezTo>
                  <a:lnTo>
                    <a:pt x="13" y="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8" name="ïsḻiḋe"/>
            <p:cNvSpPr/>
            <p:nvPr/>
          </p:nvSpPr>
          <p:spPr bwMode="auto">
            <a:xfrm>
              <a:off x="8704315" y="3630127"/>
              <a:ext cx="43662" cy="43661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19" y="17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6" y="22"/>
                </a:cxn>
                <a:cxn ang="0">
                  <a:pos x="26" y="25"/>
                </a:cxn>
                <a:cxn ang="0">
                  <a:pos x="23" y="25"/>
                </a:cxn>
              </a:cxnLst>
              <a:rect l="0" t="0" r="r" b="b"/>
              <a:pathLst>
                <a:path w="26" h="26">
                  <a:moveTo>
                    <a:pt x="23" y="25"/>
                  </a:moveTo>
                  <a:cubicBezTo>
                    <a:pt x="18" y="24"/>
                    <a:pt x="18" y="21"/>
                    <a:pt x="19" y="17"/>
                  </a:cubicBezTo>
                  <a:cubicBezTo>
                    <a:pt x="13" y="14"/>
                    <a:pt x="14" y="9"/>
                    <a:pt x="8" y="6"/>
                  </a:cubicBezTo>
                  <a:cubicBezTo>
                    <a:pt x="5" y="4"/>
                    <a:pt x="2" y="4"/>
                    <a:pt x="0" y="0"/>
                  </a:cubicBezTo>
                  <a:cubicBezTo>
                    <a:pt x="9" y="3"/>
                    <a:pt x="13" y="8"/>
                    <a:pt x="18" y="13"/>
                  </a:cubicBezTo>
                  <a:cubicBezTo>
                    <a:pt x="21" y="17"/>
                    <a:pt x="26" y="16"/>
                    <a:pt x="26" y="22"/>
                  </a:cubicBezTo>
                  <a:cubicBezTo>
                    <a:pt x="26" y="23"/>
                    <a:pt x="26" y="24"/>
                    <a:pt x="26" y="25"/>
                  </a:cubicBezTo>
                  <a:cubicBezTo>
                    <a:pt x="25" y="25"/>
                    <a:pt x="24" y="26"/>
                    <a:pt x="23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9" name="ïsļïḋè"/>
            <p:cNvSpPr/>
            <p:nvPr/>
          </p:nvSpPr>
          <p:spPr bwMode="auto">
            <a:xfrm>
              <a:off x="8779730" y="3691650"/>
              <a:ext cx="21831" cy="25801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1" y="0"/>
                </a:cxn>
                <a:cxn ang="0">
                  <a:pos x="13" y="12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7" y="9"/>
                </a:cxn>
              </a:cxnLst>
              <a:rect l="0" t="0" r="r" b="b"/>
              <a:pathLst>
                <a:path w="13" h="16">
                  <a:moveTo>
                    <a:pt x="7" y="9"/>
                  </a:moveTo>
                  <a:cubicBezTo>
                    <a:pt x="2" y="9"/>
                    <a:pt x="0" y="4"/>
                    <a:pt x="1" y="0"/>
                  </a:cubicBezTo>
                  <a:cubicBezTo>
                    <a:pt x="4" y="1"/>
                    <a:pt x="13" y="11"/>
                    <a:pt x="13" y="12"/>
                  </a:cubicBezTo>
                  <a:cubicBezTo>
                    <a:pt x="13" y="14"/>
                    <a:pt x="11" y="16"/>
                    <a:pt x="10" y="16"/>
                  </a:cubicBezTo>
                  <a:cubicBezTo>
                    <a:pt x="9" y="16"/>
                    <a:pt x="7" y="14"/>
                    <a:pt x="7" y="13"/>
                  </a:cubicBezTo>
                  <a:cubicBezTo>
                    <a:pt x="7" y="12"/>
                    <a:pt x="7" y="11"/>
                    <a:pt x="7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0" name="iṩlîḍé"/>
            <p:cNvSpPr/>
            <p:nvPr/>
          </p:nvSpPr>
          <p:spPr bwMode="auto">
            <a:xfrm>
              <a:off x="8922621" y="3790880"/>
              <a:ext cx="11907" cy="13893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9"/>
                </a:cxn>
                <a:cxn ang="0">
                  <a:pos x="0" y="0"/>
                </a:cxn>
                <a:cxn ang="0">
                  <a:pos x="7" y="6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7" y="7"/>
                    <a:pt x="7" y="8"/>
                    <a:pt x="7" y="9"/>
                  </a:cubicBezTo>
                  <a:cubicBezTo>
                    <a:pt x="3" y="9"/>
                    <a:pt x="0" y="2"/>
                    <a:pt x="0" y="0"/>
                  </a:cubicBezTo>
                  <a:cubicBezTo>
                    <a:pt x="4" y="2"/>
                    <a:pt x="7" y="3"/>
                    <a:pt x="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1" name="íṧľîḍé"/>
            <p:cNvSpPr/>
            <p:nvPr/>
          </p:nvSpPr>
          <p:spPr bwMode="auto">
            <a:xfrm>
              <a:off x="8890867" y="3778973"/>
              <a:ext cx="25801" cy="11907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7"/>
                </a:cxn>
                <a:cxn ang="0">
                  <a:pos x="0" y="0"/>
                </a:cxn>
                <a:cxn ang="0">
                  <a:pos x="15" y="6"/>
                </a:cxn>
              </a:cxnLst>
              <a:rect l="0" t="0" r="r" b="b"/>
              <a:pathLst>
                <a:path w="15" h="7">
                  <a:moveTo>
                    <a:pt x="15" y="6"/>
                  </a:moveTo>
                  <a:cubicBezTo>
                    <a:pt x="14" y="6"/>
                    <a:pt x="13" y="7"/>
                    <a:pt x="12" y="7"/>
                  </a:cubicBezTo>
                  <a:cubicBezTo>
                    <a:pt x="7" y="7"/>
                    <a:pt x="0" y="5"/>
                    <a:pt x="0" y="0"/>
                  </a:cubicBezTo>
                  <a:cubicBezTo>
                    <a:pt x="7" y="0"/>
                    <a:pt x="11" y="1"/>
                    <a:pt x="15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2" name="íśḻïdé"/>
            <p:cNvSpPr/>
            <p:nvPr/>
          </p:nvSpPr>
          <p:spPr bwMode="auto">
            <a:xfrm>
              <a:off x="8894837" y="3749203"/>
              <a:ext cx="21831" cy="23815"/>
            </a:xfrm>
            <a:custGeom>
              <a:avLst/>
              <a:gdLst/>
              <a:ahLst/>
              <a:cxnLst>
                <a:cxn ang="0">
                  <a:pos x="13" y="14"/>
                </a:cxn>
                <a:cxn ang="0">
                  <a:pos x="0" y="0"/>
                </a:cxn>
                <a:cxn ang="0">
                  <a:pos x="13" y="14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cubicBezTo>
                    <a:pt x="9" y="14"/>
                    <a:pt x="1" y="3"/>
                    <a:pt x="0" y="0"/>
                  </a:cubicBezTo>
                  <a:cubicBezTo>
                    <a:pt x="6" y="3"/>
                    <a:pt x="11" y="7"/>
                    <a:pt x="13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3" name="îşḷîḓe"/>
            <p:cNvSpPr/>
            <p:nvPr/>
          </p:nvSpPr>
          <p:spPr bwMode="auto">
            <a:xfrm>
              <a:off x="8849191" y="3731342"/>
              <a:ext cx="29770" cy="1786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7" y="9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7" h="10">
                  <a:moveTo>
                    <a:pt x="2" y="0"/>
                  </a:moveTo>
                  <a:cubicBezTo>
                    <a:pt x="6" y="2"/>
                    <a:pt x="15" y="5"/>
                    <a:pt x="17" y="9"/>
                  </a:cubicBezTo>
                  <a:cubicBezTo>
                    <a:pt x="17" y="9"/>
                    <a:pt x="15" y="10"/>
                    <a:pt x="14" y="10"/>
                  </a:cubicBezTo>
                  <a:cubicBezTo>
                    <a:pt x="10" y="10"/>
                    <a:pt x="0" y="6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4" name="îsľiḑé"/>
            <p:cNvSpPr/>
            <p:nvPr/>
          </p:nvSpPr>
          <p:spPr bwMode="auto">
            <a:xfrm>
              <a:off x="8817438" y="3713480"/>
              <a:ext cx="17862" cy="99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6"/>
                </a:cxn>
                <a:cxn ang="0">
                  <a:pos x="7" y="6"/>
                </a:cxn>
                <a:cxn ang="0">
                  <a:pos x="0" y="2"/>
                </a:cxn>
                <a:cxn ang="0">
                  <a:pos x="3" y="1"/>
                </a:cxn>
                <a:cxn ang="0">
                  <a:pos x="0" y="0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5" y="3"/>
                    <a:pt x="8" y="2"/>
                    <a:pt x="11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3" y="2"/>
                    <a:pt x="3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5" name="išľïďê"/>
            <p:cNvSpPr/>
            <p:nvPr/>
          </p:nvSpPr>
          <p:spPr bwMode="auto">
            <a:xfrm>
              <a:off x="8565392" y="4475565"/>
              <a:ext cx="79384" cy="81369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43" y="3"/>
                </a:cxn>
                <a:cxn ang="0">
                  <a:pos x="48" y="16"/>
                </a:cxn>
                <a:cxn ang="0">
                  <a:pos x="27" y="49"/>
                </a:cxn>
                <a:cxn ang="0">
                  <a:pos x="0" y="7"/>
                </a:cxn>
                <a:cxn ang="0">
                  <a:pos x="24" y="7"/>
                </a:cxn>
              </a:cxnLst>
              <a:rect l="0" t="0" r="r" b="b"/>
              <a:pathLst>
                <a:path w="48" h="49">
                  <a:moveTo>
                    <a:pt x="24" y="7"/>
                  </a:moveTo>
                  <a:cubicBezTo>
                    <a:pt x="30" y="7"/>
                    <a:pt x="37" y="5"/>
                    <a:pt x="43" y="3"/>
                  </a:cubicBezTo>
                  <a:cubicBezTo>
                    <a:pt x="45" y="8"/>
                    <a:pt x="48" y="11"/>
                    <a:pt x="48" y="16"/>
                  </a:cubicBezTo>
                  <a:cubicBezTo>
                    <a:pt x="48" y="26"/>
                    <a:pt x="36" y="49"/>
                    <a:pt x="27" y="49"/>
                  </a:cubicBezTo>
                  <a:cubicBezTo>
                    <a:pt x="14" y="49"/>
                    <a:pt x="0" y="16"/>
                    <a:pt x="0" y="7"/>
                  </a:cubicBezTo>
                  <a:cubicBezTo>
                    <a:pt x="0" y="0"/>
                    <a:pt x="24" y="7"/>
                    <a:pt x="24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6" name="ïṣ1ïḍê"/>
            <p:cNvSpPr/>
            <p:nvPr/>
          </p:nvSpPr>
          <p:spPr bwMode="auto">
            <a:xfrm>
              <a:off x="7908488" y="3804772"/>
              <a:ext cx="845442" cy="637056"/>
            </a:xfrm>
            <a:custGeom>
              <a:avLst/>
              <a:gdLst/>
              <a:ahLst/>
              <a:cxnLst>
                <a:cxn ang="0">
                  <a:pos x="508" y="232"/>
                </a:cxn>
                <a:cxn ang="0">
                  <a:pos x="501" y="272"/>
                </a:cxn>
                <a:cxn ang="0">
                  <a:pos x="478" y="312"/>
                </a:cxn>
                <a:cxn ang="0">
                  <a:pos x="465" y="351"/>
                </a:cxn>
                <a:cxn ang="0">
                  <a:pos x="398" y="370"/>
                </a:cxn>
                <a:cxn ang="0">
                  <a:pos x="335" y="350"/>
                </a:cxn>
                <a:cxn ang="0">
                  <a:pos x="329" y="330"/>
                </a:cxn>
                <a:cxn ang="0">
                  <a:pos x="314" y="333"/>
                </a:cxn>
                <a:cxn ang="0">
                  <a:pos x="313" y="315"/>
                </a:cxn>
                <a:cxn ang="0">
                  <a:pos x="301" y="329"/>
                </a:cxn>
                <a:cxn ang="0">
                  <a:pos x="310" y="292"/>
                </a:cxn>
                <a:cxn ang="0">
                  <a:pos x="278" y="315"/>
                </a:cxn>
                <a:cxn ang="0">
                  <a:pos x="214" y="276"/>
                </a:cxn>
                <a:cxn ang="0">
                  <a:pos x="131" y="308"/>
                </a:cxn>
                <a:cxn ang="0">
                  <a:pos x="93" y="311"/>
                </a:cxn>
                <a:cxn ang="0">
                  <a:pos x="22" y="310"/>
                </a:cxn>
                <a:cxn ang="0">
                  <a:pos x="23" y="262"/>
                </a:cxn>
                <a:cxn ang="0">
                  <a:pos x="2" y="204"/>
                </a:cxn>
                <a:cxn ang="0">
                  <a:pos x="9" y="204"/>
                </a:cxn>
                <a:cxn ang="0">
                  <a:pos x="3" y="176"/>
                </a:cxn>
                <a:cxn ang="0">
                  <a:pos x="8" y="145"/>
                </a:cxn>
                <a:cxn ang="0">
                  <a:pos x="32" y="132"/>
                </a:cxn>
                <a:cxn ang="0">
                  <a:pos x="114" y="95"/>
                </a:cxn>
                <a:cxn ang="0">
                  <a:pos x="119" y="76"/>
                </a:cxn>
                <a:cxn ang="0">
                  <a:pos x="131" y="71"/>
                </a:cxn>
                <a:cxn ang="0">
                  <a:pos x="150" y="50"/>
                </a:cxn>
                <a:cxn ang="0">
                  <a:pos x="187" y="58"/>
                </a:cxn>
                <a:cxn ang="0">
                  <a:pos x="203" y="56"/>
                </a:cxn>
                <a:cxn ang="0">
                  <a:pos x="211" y="30"/>
                </a:cxn>
                <a:cxn ang="0">
                  <a:pos x="244" y="17"/>
                </a:cxn>
                <a:cxn ang="0">
                  <a:pos x="276" y="19"/>
                </a:cxn>
                <a:cxn ang="0">
                  <a:pos x="297" y="23"/>
                </a:cxn>
                <a:cxn ang="0">
                  <a:pos x="281" y="54"/>
                </a:cxn>
                <a:cxn ang="0">
                  <a:pos x="295" y="68"/>
                </a:cxn>
                <a:cxn ang="0">
                  <a:pos x="341" y="90"/>
                </a:cxn>
                <a:cxn ang="0">
                  <a:pos x="359" y="15"/>
                </a:cxn>
                <a:cxn ang="0">
                  <a:pos x="381" y="28"/>
                </a:cxn>
                <a:cxn ang="0">
                  <a:pos x="400" y="50"/>
                </a:cxn>
                <a:cxn ang="0">
                  <a:pos x="419" y="104"/>
                </a:cxn>
                <a:cxn ang="0">
                  <a:pos x="457" y="146"/>
                </a:cxn>
                <a:cxn ang="0">
                  <a:pos x="497" y="185"/>
                </a:cxn>
              </a:cxnLst>
              <a:rect l="0" t="0" r="r" b="b"/>
              <a:pathLst>
                <a:path w="508" h="383">
                  <a:moveTo>
                    <a:pt x="496" y="186"/>
                  </a:moveTo>
                  <a:cubicBezTo>
                    <a:pt x="503" y="195"/>
                    <a:pt x="508" y="219"/>
                    <a:pt x="508" y="232"/>
                  </a:cubicBezTo>
                  <a:cubicBezTo>
                    <a:pt x="508" y="242"/>
                    <a:pt x="505" y="256"/>
                    <a:pt x="501" y="260"/>
                  </a:cubicBezTo>
                  <a:cubicBezTo>
                    <a:pt x="501" y="272"/>
                    <a:pt x="501" y="272"/>
                    <a:pt x="501" y="272"/>
                  </a:cubicBezTo>
                  <a:cubicBezTo>
                    <a:pt x="499" y="276"/>
                    <a:pt x="500" y="277"/>
                    <a:pt x="498" y="281"/>
                  </a:cubicBezTo>
                  <a:cubicBezTo>
                    <a:pt x="490" y="293"/>
                    <a:pt x="482" y="298"/>
                    <a:pt x="478" y="312"/>
                  </a:cubicBezTo>
                  <a:cubicBezTo>
                    <a:pt x="474" y="322"/>
                    <a:pt x="465" y="336"/>
                    <a:pt x="465" y="352"/>
                  </a:cubicBezTo>
                  <a:cubicBezTo>
                    <a:pt x="465" y="351"/>
                    <a:pt x="465" y="351"/>
                    <a:pt x="465" y="351"/>
                  </a:cubicBezTo>
                  <a:cubicBezTo>
                    <a:pt x="460" y="371"/>
                    <a:pt x="424" y="362"/>
                    <a:pt x="420" y="383"/>
                  </a:cubicBezTo>
                  <a:cubicBezTo>
                    <a:pt x="417" y="382"/>
                    <a:pt x="399" y="372"/>
                    <a:pt x="398" y="370"/>
                  </a:cubicBezTo>
                  <a:cubicBezTo>
                    <a:pt x="388" y="371"/>
                    <a:pt x="392" y="379"/>
                    <a:pt x="381" y="379"/>
                  </a:cubicBezTo>
                  <a:cubicBezTo>
                    <a:pt x="363" y="379"/>
                    <a:pt x="335" y="368"/>
                    <a:pt x="335" y="350"/>
                  </a:cubicBezTo>
                  <a:cubicBezTo>
                    <a:pt x="335" y="343"/>
                    <a:pt x="329" y="338"/>
                    <a:pt x="329" y="332"/>
                  </a:cubicBezTo>
                  <a:cubicBezTo>
                    <a:pt x="329" y="332"/>
                    <a:pt x="329" y="330"/>
                    <a:pt x="329" y="330"/>
                  </a:cubicBezTo>
                  <a:cubicBezTo>
                    <a:pt x="325" y="332"/>
                    <a:pt x="323" y="332"/>
                    <a:pt x="320" y="333"/>
                  </a:cubicBezTo>
                  <a:cubicBezTo>
                    <a:pt x="314" y="333"/>
                    <a:pt x="314" y="333"/>
                    <a:pt x="314" y="333"/>
                  </a:cubicBezTo>
                  <a:cubicBezTo>
                    <a:pt x="316" y="330"/>
                    <a:pt x="318" y="328"/>
                    <a:pt x="318" y="323"/>
                  </a:cubicBezTo>
                  <a:cubicBezTo>
                    <a:pt x="318" y="318"/>
                    <a:pt x="315" y="316"/>
                    <a:pt x="313" y="315"/>
                  </a:cubicBezTo>
                  <a:cubicBezTo>
                    <a:pt x="313" y="316"/>
                    <a:pt x="312" y="318"/>
                    <a:pt x="312" y="319"/>
                  </a:cubicBezTo>
                  <a:cubicBezTo>
                    <a:pt x="308" y="321"/>
                    <a:pt x="308" y="329"/>
                    <a:pt x="301" y="329"/>
                  </a:cubicBezTo>
                  <a:cubicBezTo>
                    <a:pt x="299" y="329"/>
                    <a:pt x="297" y="326"/>
                    <a:pt x="297" y="324"/>
                  </a:cubicBezTo>
                  <a:cubicBezTo>
                    <a:pt x="308" y="322"/>
                    <a:pt x="310" y="299"/>
                    <a:pt x="310" y="292"/>
                  </a:cubicBezTo>
                  <a:cubicBezTo>
                    <a:pt x="302" y="300"/>
                    <a:pt x="291" y="323"/>
                    <a:pt x="281" y="323"/>
                  </a:cubicBezTo>
                  <a:cubicBezTo>
                    <a:pt x="276" y="323"/>
                    <a:pt x="278" y="315"/>
                    <a:pt x="278" y="315"/>
                  </a:cubicBezTo>
                  <a:cubicBezTo>
                    <a:pt x="275" y="315"/>
                    <a:pt x="265" y="294"/>
                    <a:pt x="262" y="289"/>
                  </a:cubicBezTo>
                  <a:cubicBezTo>
                    <a:pt x="254" y="280"/>
                    <a:pt x="228" y="276"/>
                    <a:pt x="214" y="276"/>
                  </a:cubicBezTo>
                  <a:cubicBezTo>
                    <a:pt x="198" y="276"/>
                    <a:pt x="195" y="283"/>
                    <a:pt x="185" y="286"/>
                  </a:cubicBezTo>
                  <a:cubicBezTo>
                    <a:pt x="163" y="293"/>
                    <a:pt x="135" y="285"/>
                    <a:pt x="131" y="308"/>
                  </a:cubicBezTo>
                  <a:cubicBezTo>
                    <a:pt x="122" y="309"/>
                    <a:pt x="115" y="311"/>
                    <a:pt x="105" y="311"/>
                  </a:cubicBezTo>
                  <a:cubicBezTo>
                    <a:pt x="98" y="307"/>
                    <a:pt x="98" y="311"/>
                    <a:pt x="93" y="311"/>
                  </a:cubicBezTo>
                  <a:cubicBezTo>
                    <a:pt x="77" y="311"/>
                    <a:pt x="71" y="326"/>
                    <a:pt x="51" y="326"/>
                  </a:cubicBezTo>
                  <a:cubicBezTo>
                    <a:pt x="43" y="326"/>
                    <a:pt x="22" y="316"/>
                    <a:pt x="22" y="310"/>
                  </a:cubicBezTo>
                  <a:cubicBezTo>
                    <a:pt x="22" y="303"/>
                    <a:pt x="32" y="300"/>
                    <a:pt x="32" y="290"/>
                  </a:cubicBezTo>
                  <a:cubicBezTo>
                    <a:pt x="32" y="277"/>
                    <a:pt x="26" y="270"/>
                    <a:pt x="23" y="262"/>
                  </a:cubicBezTo>
                  <a:cubicBezTo>
                    <a:pt x="18" y="243"/>
                    <a:pt x="17" y="237"/>
                    <a:pt x="11" y="220"/>
                  </a:cubicBezTo>
                  <a:cubicBezTo>
                    <a:pt x="9" y="213"/>
                    <a:pt x="0" y="211"/>
                    <a:pt x="2" y="204"/>
                  </a:cubicBezTo>
                  <a:cubicBezTo>
                    <a:pt x="3" y="202"/>
                    <a:pt x="3" y="201"/>
                    <a:pt x="5" y="198"/>
                  </a:cubicBezTo>
                  <a:cubicBezTo>
                    <a:pt x="6" y="201"/>
                    <a:pt x="7" y="203"/>
                    <a:pt x="9" y="204"/>
                  </a:cubicBezTo>
                  <a:cubicBezTo>
                    <a:pt x="10" y="202"/>
                    <a:pt x="9" y="201"/>
                    <a:pt x="9" y="198"/>
                  </a:cubicBezTo>
                  <a:cubicBezTo>
                    <a:pt x="9" y="192"/>
                    <a:pt x="3" y="187"/>
                    <a:pt x="3" y="176"/>
                  </a:cubicBezTo>
                  <a:cubicBezTo>
                    <a:pt x="3" y="162"/>
                    <a:pt x="3" y="161"/>
                    <a:pt x="3" y="150"/>
                  </a:cubicBezTo>
                  <a:cubicBezTo>
                    <a:pt x="3" y="146"/>
                    <a:pt x="7" y="146"/>
                    <a:pt x="8" y="145"/>
                  </a:cubicBezTo>
                  <a:cubicBezTo>
                    <a:pt x="9" y="146"/>
                    <a:pt x="9" y="148"/>
                    <a:pt x="9" y="149"/>
                  </a:cubicBezTo>
                  <a:cubicBezTo>
                    <a:pt x="17" y="148"/>
                    <a:pt x="27" y="137"/>
                    <a:pt x="32" y="132"/>
                  </a:cubicBezTo>
                  <a:cubicBezTo>
                    <a:pt x="37" y="127"/>
                    <a:pt x="53" y="126"/>
                    <a:pt x="62" y="125"/>
                  </a:cubicBezTo>
                  <a:cubicBezTo>
                    <a:pt x="78" y="122"/>
                    <a:pt x="114" y="110"/>
                    <a:pt x="114" y="95"/>
                  </a:cubicBezTo>
                  <a:cubicBezTo>
                    <a:pt x="114" y="92"/>
                    <a:pt x="114" y="90"/>
                    <a:pt x="114" y="87"/>
                  </a:cubicBezTo>
                  <a:cubicBezTo>
                    <a:pt x="114" y="83"/>
                    <a:pt x="115" y="79"/>
                    <a:pt x="119" y="76"/>
                  </a:cubicBezTo>
                  <a:cubicBezTo>
                    <a:pt x="122" y="80"/>
                    <a:pt x="124" y="82"/>
                    <a:pt x="126" y="85"/>
                  </a:cubicBezTo>
                  <a:cubicBezTo>
                    <a:pt x="131" y="82"/>
                    <a:pt x="129" y="75"/>
                    <a:pt x="131" y="71"/>
                  </a:cubicBezTo>
                  <a:cubicBezTo>
                    <a:pt x="134" y="72"/>
                    <a:pt x="137" y="74"/>
                    <a:pt x="140" y="74"/>
                  </a:cubicBezTo>
                  <a:cubicBezTo>
                    <a:pt x="140" y="62"/>
                    <a:pt x="149" y="60"/>
                    <a:pt x="150" y="50"/>
                  </a:cubicBezTo>
                  <a:cubicBezTo>
                    <a:pt x="162" y="50"/>
                    <a:pt x="164" y="41"/>
                    <a:pt x="173" y="41"/>
                  </a:cubicBezTo>
                  <a:cubicBezTo>
                    <a:pt x="181" y="41"/>
                    <a:pt x="186" y="50"/>
                    <a:pt x="187" y="58"/>
                  </a:cubicBezTo>
                  <a:cubicBezTo>
                    <a:pt x="189" y="55"/>
                    <a:pt x="192" y="53"/>
                    <a:pt x="196" y="53"/>
                  </a:cubicBezTo>
                  <a:cubicBezTo>
                    <a:pt x="198" y="53"/>
                    <a:pt x="202" y="56"/>
                    <a:pt x="203" y="56"/>
                  </a:cubicBezTo>
                  <a:cubicBezTo>
                    <a:pt x="205" y="52"/>
                    <a:pt x="204" y="49"/>
                    <a:pt x="204" y="45"/>
                  </a:cubicBezTo>
                  <a:cubicBezTo>
                    <a:pt x="204" y="39"/>
                    <a:pt x="211" y="36"/>
                    <a:pt x="211" y="30"/>
                  </a:cubicBezTo>
                  <a:cubicBezTo>
                    <a:pt x="211" y="24"/>
                    <a:pt x="228" y="20"/>
                    <a:pt x="236" y="20"/>
                  </a:cubicBezTo>
                  <a:cubicBezTo>
                    <a:pt x="239" y="20"/>
                    <a:pt x="243" y="17"/>
                    <a:pt x="244" y="17"/>
                  </a:cubicBezTo>
                  <a:cubicBezTo>
                    <a:pt x="241" y="13"/>
                    <a:pt x="237" y="11"/>
                    <a:pt x="236" y="7"/>
                  </a:cubicBezTo>
                  <a:cubicBezTo>
                    <a:pt x="251" y="13"/>
                    <a:pt x="260" y="19"/>
                    <a:pt x="276" y="19"/>
                  </a:cubicBezTo>
                  <a:cubicBezTo>
                    <a:pt x="281" y="19"/>
                    <a:pt x="283" y="15"/>
                    <a:pt x="288" y="15"/>
                  </a:cubicBezTo>
                  <a:cubicBezTo>
                    <a:pt x="291" y="15"/>
                    <a:pt x="297" y="20"/>
                    <a:pt x="297" y="23"/>
                  </a:cubicBezTo>
                  <a:cubicBezTo>
                    <a:pt x="297" y="29"/>
                    <a:pt x="290" y="30"/>
                    <a:pt x="287" y="32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1" y="58"/>
                    <a:pt x="288" y="57"/>
                    <a:pt x="290" y="59"/>
                  </a:cubicBezTo>
                  <a:cubicBezTo>
                    <a:pt x="293" y="60"/>
                    <a:pt x="293" y="67"/>
                    <a:pt x="295" y="68"/>
                  </a:cubicBezTo>
                  <a:cubicBezTo>
                    <a:pt x="306" y="72"/>
                    <a:pt x="313" y="74"/>
                    <a:pt x="324" y="79"/>
                  </a:cubicBezTo>
                  <a:cubicBezTo>
                    <a:pt x="330" y="81"/>
                    <a:pt x="333" y="90"/>
                    <a:pt x="341" y="90"/>
                  </a:cubicBezTo>
                  <a:cubicBezTo>
                    <a:pt x="355" y="90"/>
                    <a:pt x="357" y="64"/>
                    <a:pt x="359" y="54"/>
                  </a:cubicBezTo>
                  <a:cubicBezTo>
                    <a:pt x="359" y="15"/>
                    <a:pt x="359" y="15"/>
                    <a:pt x="359" y="15"/>
                  </a:cubicBezTo>
                  <a:cubicBezTo>
                    <a:pt x="366" y="9"/>
                    <a:pt x="364" y="4"/>
                    <a:pt x="372" y="0"/>
                  </a:cubicBezTo>
                  <a:cubicBezTo>
                    <a:pt x="373" y="11"/>
                    <a:pt x="379" y="19"/>
                    <a:pt x="381" y="28"/>
                  </a:cubicBezTo>
                  <a:cubicBezTo>
                    <a:pt x="383" y="34"/>
                    <a:pt x="381" y="42"/>
                    <a:pt x="386" y="45"/>
                  </a:cubicBezTo>
                  <a:cubicBezTo>
                    <a:pt x="390" y="47"/>
                    <a:pt x="399" y="49"/>
                    <a:pt x="400" y="50"/>
                  </a:cubicBezTo>
                  <a:cubicBezTo>
                    <a:pt x="406" y="54"/>
                    <a:pt x="406" y="68"/>
                    <a:pt x="408" y="75"/>
                  </a:cubicBezTo>
                  <a:cubicBezTo>
                    <a:pt x="412" y="87"/>
                    <a:pt x="415" y="93"/>
                    <a:pt x="419" y="104"/>
                  </a:cubicBezTo>
                  <a:cubicBezTo>
                    <a:pt x="422" y="114"/>
                    <a:pt x="441" y="118"/>
                    <a:pt x="449" y="126"/>
                  </a:cubicBezTo>
                  <a:cubicBezTo>
                    <a:pt x="454" y="131"/>
                    <a:pt x="455" y="139"/>
                    <a:pt x="457" y="146"/>
                  </a:cubicBezTo>
                  <a:cubicBezTo>
                    <a:pt x="459" y="151"/>
                    <a:pt x="466" y="151"/>
                    <a:pt x="471" y="151"/>
                  </a:cubicBezTo>
                  <a:cubicBezTo>
                    <a:pt x="471" y="169"/>
                    <a:pt x="488" y="176"/>
                    <a:pt x="497" y="185"/>
                  </a:cubicBezTo>
                  <a:lnTo>
                    <a:pt x="496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7" name="ïSḷiḑê"/>
            <p:cNvSpPr/>
            <p:nvPr/>
          </p:nvSpPr>
          <p:spPr bwMode="auto">
            <a:xfrm>
              <a:off x="8869037" y="4481520"/>
              <a:ext cx="158769" cy="156784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9" y="22"/>
                </a:cxn>
                <a:cxn ang="0">
                  <a:pos x="67" y="17"/>
                </a:cxn>
                <a:cxn ang="0">
                  <a:pos x="67" y="14"/>
                </a:cxn>
                <a:cxn ang="0">
                  <a:pos x="78" y="0"/>
                </a:cxn>
                <a:cxn ang="0">
                  <a:pos x="81" y="4"/>
                </a:cxn>
                <a:cxn ang="0">
                  <a:pos x="83" y="10"/>
                </a:cxn>
                <a:cxn ang="0">
                  <a:pos x="90" y="6"/>
                </a:cxn>
                <a:cxn ang="0">
                  <a:pos x="94" y="8"/>
                </a:cxn>
                <a:cxn ang="0">
                  <a:pos x="96" y="15"/>
                </a:cxn>
                <a:cxn ang="0">
                  <a:pos x="79" y="37"/>
                </a:cxn>
                <a:cxn ang="0">
                  <a:pos x="79" y="50"/>
                </a:cxn>
                <a:cxn ang="0">
                  <a:pos x="63" y="53"/>
                </a:cxn>
                <a:cxn ang="0">
                  <a:pos x="49" y="84"/>
                </a:cxn>
                <a:cxn ang="0">
                  <a:pos x="32" y="94"/>
                </a:cxn>
                <a:cxn ang="0">
                  <a:pos x="23" y="92"/>
                </a:cxn>
                <a:cxn ang="0">
                  <a:pos x="3" y="83"/>
                </a:cxn>
                <a:cxn ang="0">
                  <a:pos x="0" y="81"/>
                </a:cxn>
                <a:cxn ang="0">
                  <a:pos x="18" y="57"/>
                </a:cxn>
                <a:cxn ang="0">
                  <a:pos x="25" y="51"/>
                </a:cxn>
                <a:cxn ang="0">
                  <a:pos x="50" y="37"/>
                </a:cxn>
                <a:cxn ang="0">
                  <a:pos x="58" y="26"/>
                </a:cxn>
              </a:cxnLst>
              <a:rect l="0" t="0" r="r" b="b"/>
              <a:pathLst>
                <a:path w="96" h="94">
                  <a:moveTo>
                    <a:pt x="58" y="26"/>
                  </a:moveTo>
                  <a:cubicBezTo>
                    <a:pt x="58" y="26"/>
                    <a:pt x="58" y="23"/>
                    <a:pt x="59" y="22"/>
                  </a:cubicBezTo>
                  <a:cubicBezTo>
                    <a:pt x="60" y="18"/>
                    <a:pt x="63" y="17"/>
                    <a:pt x="67" y="17"/>
                  </a:cubicBezTo>
                  <a:cubicBezTo>
                    <a:pt x="67" y="16"/>
                    <a:pt x="67" y="15"/>
                    <a:pt x="67" y="14"/>
                  </a:cubicBezTo>
                  <a:cubicBezTo>
                    <a:pt x="67" y="8"/>
                    <a:pt x="74" y="2"/>
                    <a:pt x="78" y="0"/>
                  </a:cubicBezTo>
                  <a:cubicBezTo>
                    <a:pt x="78" y="3"/>
                    <a:pt x="79" y="4"/>
                    <a:pt x="81" y="4"/>
                  </a:cubicBezTo>
                  <a:cubicBezTo>
                    <a:pt x="81" y="7"/>
                    <a:pt x="80" y="10"/>
                    <a:pt x="83" y="10"/>
                  </a:cubicBezTo>
                  <a:cubicBezTo>
                    <a:pt x="86" y="10"/>
                    <a:pt x="88" y="7"/>
                    <a:pt x="90" y="6"/>
                  </a:cubicBezTo>
                  <a:cubicBezTo>
                    <a:pt x="91" y="8"/>
                    <a:pt x="92" y="8"/>
                    <a:pt x="94" y="8"/>
                  </a:cubicBezTo>
                  <a:cubicBezTo>
                    <a:pt x="94" y="12"/>
                    <a:pt x="94" y="14"/>
                    <a:pt x="96" y="15"/>
                  </a:cubicBezTo>
                  <a:cubicBezTo>
                    <a:pt x="95" y="21"/>
                    <a:pt x="86" y="37"/>
                    <a:pt x="79" y="37"/>
                  </a:cubicBezTo>
                  <a:cubicBezTo>
                    <a:pt x="78" y="43"/>
                    <a:pt x="80" y="45"/>
                    <a:pt x="79" y="50"/>
                  </a:cubicBezTo>
                  <a:cubicBezTo>
                    <a:pt x="77" y="50"/>
                    <a:pt x="66" y="53"/>
                    <a:pt x="63" y="53"/>
                  </a:cubicBezTo>
                  <a:cubicBezTo>
                    <a:pt x="61" y="58"/>
                    <a:pt x="49" y="84"/>
                    <a:pt x="49" y="84"/>
                  </a:cubicBezTo>
                  <a:cubicBezTo>
                    <a:pt x="45" y="88"/>
                    <a:pt x="37" y="94"/>
                    <a:pt x="32" y="94"/>
                  </a:cubicBezTo>
                  <a:cubicBezTo>
                    <a:pt x="30" y="94"/>
                    <a:pt x="25" y="92"/>
                    <a:pt x="23" y="92"/>
                  </a:cubicBezTo>
                  <a:cubicBezTo>
                    <a:pt x="20" y="92"/>
                    <a:pt x="3" y="85"/>
                    <a:pt x="3" y="83"/>
                  </a:cubicBezTo>
                  <a:cubicBezTo>
                    <a:pt x="2" y="83"/>
                    <a:pt x="0" y="82"/>
                    <a:pt x="0" y="81"/>
                  </a:cubicBezTo>
                  <a:cubicBezTo>
                    <a:pt x="0" y="70"/>
                    <a:pt x="14" y="64"/>
                    <a:pt x="18" y="57"/>
                  </a:cubicBezTo>
                  <a:cubicBezTo>
                    <a:pt x="20" y="54"/>
                    <a:pt x="22" y="51"/>
                    <a:pt x="25" y="51"/>
                  </a:cubicBezTo>
                  <a:cubicBezTo>
                    <a:pt x="36" y="51"/>
                    <a:pt x="42" y="40"/>
                    <a:pt x="50" y="37"/>
                  </a:cubicBezTo>
                  <a:cubicBezTo>
                    <a:pt x="52" y="36"/>
                    <a:pt x="58" y="26"/>
                    <a:pt x="58" y="2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8" name="íşḻïde"/>
            <p:cNvSpPr/>
            <p:nvPr/>
          </p:nvSpPr>
          <p:spPr bwMode="auto">
            <a:xfrm>
              <a:off x="9000022" y="4328705"/>
              <a:ext cx="117092" cy="174645"/>
            </a:xfrm>
            <a:custGeom>
              <a:avLst/>
              <a:gdLst/>
              <a:ahLst/>
              <a:cxnLst>
                <a:cxn ang="0">
                  <a:pos x="22" y="40"/>
                </a:cxn>
                <a:cxn ang="0">
                  <a:pos x="17" y="31"/>
                </a:cxn>
                <a:cxn ang="0">
                  <a:pos x="19" y="27"/>
                </a:cxn>
                <a:cxn ang="0">
                  <a:pos x="0" y="0"/>
                </a:cxn>
                <a:cxn ang="0">
                  <a:pos x="16" y="12"/>
                </a:cxn>
                <a:cxn ang="0">
                  <a:pos x="22" y="19"/>
                </a:cxn>
                <a:cxn ang="0">
                  <a:pos x="20" y="22"/>
                </a:cxn>
                <a:cxn ang="0">
                  <a:pos x="27" y="37"/>
                </a:cxn>
                <a:cxn ang="0">
                  <a:pos x="30" y="37"/>
                </a:cxn>
                <a:cxn ang="0">
                  <a:pos x="34" y="32"/>
                </a:cxn>
                <a:cxn ang="0">
                  <a:pos x="37" y="32"/>
                </a:cxn>
                <a:cxn ang="0">
                  <a:pos x="53" y="50"/>
                </a:cxn>
                <a:cxn ang="0">
                  <a:pos x="68" y="46"/>
                </a:cxn>
                <a:cxn ang="0">
                  <a:pos x="71" y="48"/>
                </a:cxn>
                <a:cxn ang="0">
                  <a:pos x="63" y="71"/>
                </a:cxn>
                <a:cxn ang="0">
                  <a:pos x="61" y="68"/>
                </a:cxn>
                <a:cxn ang="0">
                  <a:pos x="60" y="70"/>
                </a:cxn>
                <a:cxn ang="0">
                  <a:pos x="51" y="75"/>
                </a:cxn>
                <a:cxn ang="0">
                  <a:pos x="52" y="80"/>
                </a:cxn>
                <a:cxn ang="0">
                  <a:pos x="46" y="89"/>
                </a:cxn>
                <a:cxn ang="0">
                  <a:pos x="30" y="104"/>
                </a:cxn>
                <a:cxn ang="0">
                  <a:pos x="23" y="98"/>
                </a:cxn>
                <a:cxn ang="0">
                  <a:pos x="29" y="86"/>
                </a:cxn>
                <a:cxn ang="0">
                  <a:pos x="12" y="72"/>
                </a:cxn>
                <a:cxn ang="0">
                  <a:pos x="19" y="65"/>
                </a:cxn>
                <a:cxn ang="0">
                  <a:pos x="24" y="48"/>
                </a:cxn>
                <a:cxn ang="0">
                  <a:pos x="22" y="38"/>
                </a:cxn>
                <a:cxn ang="0">
                  <a:pos x="22" y="38"/>
                </a:cxn>
                <a:cxn ang="0">
                  <a:pos x="22" y="40"/>
                </a:cxn>
              </a:cxnLst>
              <a:rect l="0" t="0" r="r" b="b"/>
              <a:pathLst>
                <a:path w="71" h="104">
                  <a:moveTo>
                    <a:pt x="22" y="40"/>
                  </a:moveTo>
                  <a:cubicBezTo>
                    <a:pt x="21" y="36"/>
                    <a:pt x="17" y="35"/>
                    <a:pt x="17" y="31"/>
                  </a:cubicBezTo>
                  <a:cubicBezTo>
                    <a:pt x="17" y="30"/>
                    <a:pt x="18" y="28"/>
                    <a:pt x="19" y="27"/>
                  </a:cubicBezTo>
                  <a:cubicBezTo>
                    <a:pt x="8" y="25"/>
                    <a:pt x="2" y="11"/>
                    <a:pt x="0" y="0"/>
                  </a:cubicBezTo>
                  <a:cubicBezTo>
                    <a:pt x="4" y="7"/>
                    <a:pt x="12" y="8"/>
                    <a:pt x="16" y="12"/>
                  </a:cubicBezTo>
                  <a:cubicBezTo>
                    <a:pt x="19" y="15"/>
                    <a:pt x="19" y="18"/>
                    <a:pt x="22" y="19"/>
                  </a:cubicBezTo>
                  <a:cubicBezTo>
                    <a:pt x="21" y="21"/>
                    <a:pt x="20" y="21"/>
                    <a:pt x="20" y="22"/>
                  </a:cubicBezTo>
                  <a:cubicBezTo>
                    <a:pt x="20" y="25"/>
                    <a:pt x="25" y="34"/>
                    <a:pt x="27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4"/>
                    <a:pt x="32" y="32"/>
                    <a:pt x="34" y="32"/>
                  </a:cubicBezTo>
                  <a:cubicBezTo>
                    <a:pt x="35" y="32"/>
                    <a:pt x="36" y="32"/>
                    <a:pt x="37" y="32"/>
                  </a:cubicBezTo>
                  <a:cubicBezTo>
                    <a:pt x="37" y="44"/>
                    <a:pt x="42" y="50"/>
                    <a:pt x="53" y="50"/>
                  </a:cubicBezTo>
                  <a:cubicBezTo>
                    <a:pt x="61" y="50"/>
                    <a:pt x="61" y="46"/>
                    <a:pt x="68" y="46"/>
                  </a:cubicBezTo>
                  <a:cubicBezTo>
                    <a:pt x="69" y="46"/>
                    <a:pt x="71" y="47"/>
                    <a:pt x="71" y="48"/>
                  </a:cubicBezTo>
                  <a:cubicBezTo>
                    <a:pt x="65" y="55"/>
                    <a:pt x="67" y="64"/>
                    <a:pt x="63" y="71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0" y="68"/>
                    <a:pt x="60" y="70"/>
                    <a:pt x="60" y="70"/>
                  </a:cubicBezTo>
                  <a:cubicBezTo>
                    <a:pt x="55" y="71"/>
                    <a:pt x="51" y="72"/>
                    <a:pt x="51" y="75"/>
                  </a:cubicBezTo>
                  <a:cubicBezTo>
                    <a:pt x="51" y="77"/>
                    <a:pt x="52" y="78"/>
                    <a:pt x="52" y="80"/>
                  </a:cubicBezTo>
                  <a:cubicBezTo>
                    <a:pt x="52" y="83"/>
                    <a:pt x="47" y="87"/>
                    <a:pt x="46" y="89"/>
                  </a:cubicBezTo>
                  <a:cubicBezTo>
                    <a:pt x="42" y="95"/>
                    <a:pt x="39" y="104"/>
                    <a:pt x="30" y="104"/>
                  </a:cubicBezTo>
                  <a:cubicBezTo>
                    <a:pt x="26" y="104"/>
                    <a:pt x="23" y="102"/>
                    <a:pt x="23" y="98"/>
                  </a:cubicBezTo>
                  <a:cubicBezTo>
                    <a:pt x="23" y="93"/>
                    <a:pt x="29" y="91"/>
                    <a:pt x="29" y="86"/>
                  </a:cubicBezTo>
                  <a:cubicBezTo>
                    <a:pt x="29" y="77"/>
                    <a:pt x="12" y="80"/>
                    <a:pt x="12" y="72"/>
                  </a:cubicBezTo>
                  <a:cubicBezTo>
                    <a:pt x="12" y="68"/>
                    <a:pt x="16" y="67"/>
                    <a:pt x="19" y="65"/>
                  </a:cubicBezTo>
                  <a:cubicBezTo>
                    <a:pt x="23" y="61"/>
                    <a:pt x="24" y="55"/>
                    <a:pt x="24" y="48"/>
                  </a:cubicBezTo>
                  <a:cubicBezTo>
                    <a:pt x="24" y="44"/>
                    <a:pt x="22" y="40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lnTo>
                    <a:pt x="22" y="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9" name="íśḷiďè"/>
            <p:cNvSpPr/>
            <p:nvPr/>
          </p:nvSpPr>
          <p:spPr bwMode="auto">
            <a:xfrm>
              <a:off x="8634854" y="4461674"/>
              <a:ext cx="7939" cy="1190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0" name="i$1ïḑé"/>
            <p:cNvSpPr/>
            <p:nvPr/>
          </p:nvSpPr>
          <p:spPr bwMode="auto">
            <a:xfrm>
              <a:off x="8394716" y="4358475"/>
              <a:ext cx="27785" cy="13893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4"/>
                </a:cxn>
                <a:cxn ang="0">
                  <a:pos x="16" y="4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1" y="7"/>
                    <a:pt x="4" y="8"/>
                    <a:pt x="0" y="4"/>
                  </a:cubicBezTo>
                  <a:cubicBezTo>
                    <a:pt x="9" y="0"/>
                    <a:pt x="10" y="0"/>
                    <a:pt x="16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1" name="íṣľïdé"/>
            <p:cNvSpPr/>
            <p:nvPr/>
          </p:nvSpPr>
          <p:spPr bwMode="auto">
            <a:xfrm>
              <a:off x="8259763" y="3814696"/>
              <a:ext cx="27785" cy="11907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7"/>
                </a:cxn>
                <a:cxn ang="0">
                  <a:pos x="13" y="7"/>
                </a:cxn>
                <a:cxn ang="0">
                  <a:pos x="0" y="3"/>
                </a:cxn>
                <a:cxn ang="0">
                  <a:pos x="17" y="1"/>
                </a:cxn>
              </a:cxnLst>
              <a:rect l="0" t="0" r="r" b="b"/>
              <a:pathLst>
                <a:path w="17" h="7">
                  <a:moveTo>
                    <a:pt x="17" y="1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8" y="1"/>
                    <a:pt x="11" y="0"/>
                    <a:pt x="17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2" name="îŝļïďé"/>
            <p:cNvSpPr/>
            <p:nvPr/>
          </p:nvSpPr>
          <p:spPr bwMode="auto">
            <a:xfrm>
              <a:off x="6086604" y="2641811"/>
              <a:ext cx="777964" cy="672781"/>
            </a:xfrm>
            <a:custGeom>
              <a:avLst/>
              <a:gdLst/>
              <a:ahLst/>
              <a:cxnLst>
                <a:cxn ang="0">
                  <a:pos x="102" y="154"/>
                </a:cxn>
                <a:cxn ang="0">
                  <a:pos x="113" y="126"/>
                </a:cxn>
                <a:cxn ang="0">
                  <a:pos x="122" y="86"/>
                </a:cxn>
                <a:cxn ang="0">
                  <a:pos x="125" y="77"/>
                </a:cxn>
                <a:cxn ang="0">
                  <a:pos x="108" y="77"/>
                </a:cxn>
                <a:cxn ang="0">
                  <a:pos x="64" y="77"/>
                </a:cxn>
                <a:cxn ang="0">
                  <a:pos x="27" y="79"/>
                </a:cxn>
                <a:cxn ang="0">
                  <a:pos x="26" y="77"/>
                </a:cxn>
                <a:cxn ang="0">
                  <a:pos x="0" y="55"/>
                </a:cxn>
                <a:cxn ang="0">
                  <a:pos x="9" y="37"/>
                </a:cxn>
                <a:cxn ang="0">
                  <a:pos x="41" y="20"/>
                </a:cxn>
                <a:cxn ang="0">
                  <a:pos x="48" y="13"/>
                </a:cxn>
                <a:cxn ang="0">
                  <a:pos x="80" y="4"/>
                </a:cxn>
                <a:cxn ang="0">
                  <a:pos x="127" y="7"/>
                </a:cxn>
                <a:cxn ang="0">
                  <a:pos x="174" y="15"/>
                </a:cxn>
                <a:cxn ang="0">
                  <a:pos x="223" y="21"/>
                </a:cxn>
                <a:cxn ang="0">
                  <a:pos x="256" y="44"/>
                </a:cxn>
                <a:cxn ang="0">
                  <a:pos x="278" y="33"/>
                </a:cxn>
                <a:cxn ang="0">
                  <a:pos x="281" y="43"/>
                </a:cxn>
                <a:cxn ang="0">
                  <a:pos x="289" y="65"/>
                </a:cxn>
                <a:cxn ang="0">
                  <a:pos x="309" y="76"/>
                </a:cxn>
                <a:cxn ang="0">
                  <a:pos x="350" y="76"/>
                </a:cxn>
                <a:cxn ang="0">
                  <a:pos x="359" y="63"/>
                </a:cxn>
                <a:cxn ang="0">
                  <a:pos x="387" y="51"/>
                </a:cxn>
                <a:cxn ang="0">
                  <a:pos x="439" y="74"/>
                </a:cxn>
                <a:cxn ang="0">
                  <a:pos x="445" y="96"/>
                </a:cxn>
                <a:cxn ang="0">
                  <a:pos x="435" y="119"/>
                </a:cxn>
                <a:cxn ang="0">
                  <a:pos x="436" y="138"/>
                </a:cxn>
                <a:cxn ang="0">
                  <a:pos x="449" y="156"/>
                </a:cxn>
                <a:cxn ang="0">
                  <a:pos x="445" y="179"/>
                </a:cxn>
                <a:cxn ang="0">
                  <a:pos x="448" y="232"/>
                </a:cxn>
                <a:cxn ang="0">
                  <a:pos x="448" y="240"/>
                </a:cxn>
                <a:cxn ang="0">
                  <a:pos x="393" y="231"/>
                </a:cxn>
                <a:cxn ang="0">
                  <a:pos x="370" y="220"/>
                </a:cxn>
                <a:cxn ang="0">
                  <a:pos x="333" y="207"/>
                </a:cxn>
                <a:cxn ang="0">
                  <a:pos x="313" y="192"/>
                </a:cxn>
                <a:cxn ang="0">
                  <a:pos x="278" y="183"/>
                </a:cxn>
                <a:cxn ang="0">
                  <a:pos x="304" y="224"/>
                </a:cxn>
                <a:cxn ang="0">
                  <a:pos x="315" y="227"/>
                </a:cxn>
                <a:cxn ang="0">
                  <a:pos x="313" y="246"/>
                </a:cxn>
                <a:cxn ang="0">
                  <a:pos x="379" y="225"/>
                </a:cxn>
                <a:cxn ang="0">
                  <a:pos x="406" y="260"/>
                </a:cxn>
                <a:cxn ang="0">
                  <a:pos x="414" y="270"/>
                </a:cxn>
                <a:cxn ang="0">
                  <a:pos x="410" y="302"/>
                </a:cxn>
                <a:cxn ang="0">
                  <a:pos x="390" y="321"/>
                </a:cxn>
                <a:cxn ang="0">
                  <a:pos x="365" y="347"/>
                </a:cxn>
                <a:cxn ang="0">
                  <a:pos x="328" y="368"/>
                </a:cxn>
                <a:cxn ang="0">
                  <a:pos x="265" y="395"/>
                </a:cxn>
                <a:cxn ang="0">
                  <a:pos x="234" y="404"/>
                </a:cxn>
                <a:cxn ang="0">
                  <a:pos x="217" y="399"/>
                </a:cxn>
                <a:cxn ang="0">
                  <a:pos x="209" y="372"/>
                </a:cxn>
                <a:cxn ang="0">
                  <a:pos x="198" y="340"/>
                </a:cxn>
                <a:cxn ang="0">
                  <a:pos x="162" y="280"/>
                </a:cxn>
                <a:cxn ang="0">
                  <a:pos x="154" y="259"/>
                </a:cxn>
                <a:cxn ang="0">
                  <a:pos x="140" y="251"/>
                </a:cxn>
                <a:cxn ang="0">
                  <a:pos x="131" y="229"/>
                </a:cxn>
                <a:cxn ang="0">
                  <a:pos x="109" y="196"/>
                </a:cxn>
                <a:cxn ang="0">
                  <a:pos x="112" y="177"/>
                </a:cxn>
              </a:cxnLst>
              <a:rect l="0" t="0" r="r" b="b"/>
              <a:pathLst>
                <a:path w="467" h="405">
                  <a:moveTo>
                    <a:pt x="112" y="177"/>
                  </a:moveTo>
                  <a:cubicBezTo>
                    <a:pt x="102" y="154"/>
                    <a:pt x="102" y="154"/>
                    <a:pt x="102" y="154"/>
                  </a:cubicBezTo>
                  <a:cubicBezTo>
                    <a:pt x="102" y="151"/>
                    <a:pt x="105" y="151"/>
                    <a:pt x="106" y="149"/>
                  </a:cubicBezTo>
                  <a:cubicBezTo>
                    <a:pt x="109" y="139"/>
                    <a:pt x="110" y="134"/>
                    <a:pt x="113" y="126"/>
                  </a:cubicBezTo>
                  <a:cubicBezTo>
                    <a:pt x="115" y="117"/>
                    <a:pt x="124" y="115"/>
                    <a:pt x="124" y="104"/>
                  </a:cubicBezTo>
                  <a:cubicBezTo>
                    <a:pt x="124" y="97"/>
                    <a:pt x="122" y="91"/>
                    <a:pt x="122" y="86"/>
                  </a:cubicBezTo>
                  <a:cubicBezTo>
                    <a:pt x="122" y="83"/>
                    <a:pt x="124" y="82"/>
                    <a:pt x="125" y="81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1" y="78"/>
                    <a:pt x="120" y="81"/>
                    <a:pt x="117" y="81"/>
                  </a:cubicBezTo>
                  <a:cubicBezTo>
                    <a:pt x="112" y="81"/>
                    <a:pt x="110" y="79"/>
                    <a:pt x="108" y="77"/>
                  </a:cubicBezTo>
                  <a:cubicBezTo>
                    <a:pt x="101" y="82"/>
                    <a:pt x="98" y="88"/>
                    <a:pt x="86" y="88"/>
                  </a:cubicBezTo>
                  <a:cubicBezTo>
                    <a:pt x="76" y="88"/>
                    <a:pt x="73" y="77"/>
                    <a:pt x="64" y="77"/>
                  </a:cubicBezTo>
                  <a:cubicBezTo>
                    <a:pt x="54" y="77"/>
                    <a:pt x="56" y="87"/>
                    <a:pt x="48" y="87"/>
                  </a:cubicBezTo>
                  <a:cubicBezTo>
                    <a:pt x="40" y="87"/>
                    <a:pt x="35" y="75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4" y="79"/>
                    <a:pt x="25" y="78"/>
                    <a:pt x="26" y="77"/>
                  </a:cubicBezTo>
                  <a:cubicBezTo>
                    <a:pt x="23" y="74"/>
                    <a:pt x="10" y="67"/>
                    <a:pt x="15" y="63"/>
                  </a:cubicBezTo>
                  <a:cubicBezTo>
                    <a:pt x="11" y="57"/>
                    <a:pt x="6" y="58"/>
                    <a:pt x="0" y="55"/>
                  </a:cubicBezTo>
                  <a:cubicBezTo>
                    <a:pt x="4" y="50"/>
                    <a:pt x="9" y="51"/>
                    <a:pt x="9" y="43"/>
                  </a:cubicBezTo>
                  <a:cubicBezTo>
                    <a:pt x="9" y="40"/>
                    <a:pt x="8" y="40"/>
                    <a:pt x="9" y="37"/>
                  </a:cubicBezTo>
                  <a:cubicBezTo>
                    <a:pt x="6" y="37"/>
                    <a:pt x="1" y="38"/>
                    <a:pt x="1" y="35"/>
                  </a:cubicBezTo>
                  <a:cubicBezTo>
                    <a:pt x="1" y="22"/>
                    <a:pt x="33" y="24"/>
                    <a:pt x="41" y="20"/>
                  </a:cubicBezTo>
                  <a:cubicBezTo>
                    <a:pt x="40" y="17"/>
                    <a:pt x="38" y="18"/>
                    <a:pt x="38" y="15"/>
                  </a:cubicBezTo>
                  <a:cubicBezTo>
                    <a:pt x="38" y="11"/>
                    <a:pt x="46" y="13"/>
                    <a:pt x="48" y="13"/>
                  </a:cubicBezTo>
                  <a:cubicBezTo>
                    <a:pt x="53" y="13"/>
                    <a:pt x="62" y="13"/>
                    <a:pt x="62" y="13"/>
                  </a:cubicBezTo>
                  <a:cubicBezTo>
                    <a:pt x="67" y="13"/>
                    <a:pt x="75" y="7"/>
                    <a:pt x="80" y="4"/>
                  </a:cubicBezTo>
                  <a:cubicBezTo>
                    <a:pt x="86" y="0"/>
                    <a:pt x="98" y="0"/>
                    <a:pt x="106" y="0"/>
                  </a:cubicBezTo>
                  <a:cubicBezTo>
                    <a:pt x="117" y="0"/>
                    <a:pt x="117" y="7"/>
                    <a:pt x="127" y="7"/>
                  </a:cubicBezTo>
                  <a:cubicBezTo>
                    <a:pt x="127" y="12"/>
                    <a:pt x="144" y="15"/>
                    <a:pt x="149" y="15"/>
                  </a:cubicBezTo>
                  <a:cubicBezTo>
                    <a:pt x="162" y="15"/>
                    <a:pt x="170" y="15"/>
                    <a:pt x="174" y="15"/>
                  </a:cubicBezTo>
                  <a:cubicBezTo>
                    <a:pt x="186" y="15"/>
                    <a:pt x="192" y="3"/>
                    <a:pt x="205" y="3"/>
                  </a:cubicBezTo>
                  <a:cubicBezTo>
                    <a:pt x="219" y="3"/>
                    <a:pt x="218" y="12"/>
                    <a:pt x="223" y="21"/>
                  </a:cubicBezTo>
                  <a:cubicBezTo>
                    <a:pt x="224" y="23"/>
                    <a:pt x="233" y="28"/>
                    <a:pt x="233" y="28"/>
                  </a:cubicBezTo>
                  <a:cubicBezTo>
                    <a:pt x="241" y="31"/>
                    <a:pt x="243" y="44"/>
                    <a:pt x="256" y="44"/>
                  </a:cubicBezTo>
                  <a:cubicBezTo>
                    <a:pt x="265" y="44"/>
                    <a:pt x="265" y="36"/>
                    <a:pt x="271" y="34"/>
                  </a:cubicBezTo>
                  <a:cubicBezTo>
                    <a:pt x="275" y="33"/>
                    <a:pt x="274" y="33"/>
                    <a:pt x="278" y="33"/>
                  </a:cubicBezTo>
                  <a:cubicBezTo>
                    <a:pt x="279" y="35"/>
                    <a:pt x="279" y="39"/>
                    <a:pt x="281" y="41"/>
                  </a:cubicBezTo>
                  <a:cubicBezTo>
                    <a:pt x="280" y="41"/>
                    <a:pt x="281" y="42"/>
                    <a:pt x="281" y="43"/>
                  </a:cubicBezTo>
                  <a:cubicBezTo>
                    <a:pt x="281" y="48"/>
                    <a:pt x="284" y="47"/>
                    <a:pt x="286" y="51"/>
                  </a:cubicBezTo>
                  <a:cubicBezTo>
                    <a:pt x="290" y="56"/>
                    <a:pt x="286" y="59"/>
                    <a:pt x="289" y="65"/>
                  </a:cubicBezTo>
                  <a:cubicBezTo>
                    <a:pt x="291" y="70"/>
                    <a:pt x="297" y="67"/>
                    <a:pt x="301" y="68"/>
                  </a:cubicBezTo>
                  <a:cubicBezTo>
                    <a:pt x="305" y="69"/>
                    <a:pt x="306" y="73"/>
                    <a:pt x="309" y="76"/>
                  </a:cubicBezTo>
                  <a:cubicBezTo>
                    <a:pt x="312" y="79"/>
                    <a:pt x="323" y="78"/>
                    <a:pt x="329" y="78"/>
                  </a:cubicBezTo>
                  <a:cubicBezTo>
                    <a:pt x="337" y="78"/>
                    <a:pt x="345" y="77"/>
                    <a:pt x="350" y="76"/>
                  </a:cubicBezTo>
                  <a:cubicBezTo>
                    <a:pt x="350" y="72"/>
                    <a:pt x="350" y="71"/>
                    <a:pt x="350" y="68"/>
                  </a:cubicBezTo>
                  <a:cubicBezTo>
                    <a:pt x="350" y="64"/>
                    <a:pt x="355" y="64"/>
                    <a:pt x="359" y="63"/>
                  </a:cubicBezTo>
                  <a:cubicBezTo>
                    <a:pt x="364" y="61"/>
                    <a:pt x="363" y="59"/>
                    <a:pt x="368" y="57"/>
                  </a:cubicBezTo>
                  <a:cubicBezTo>
                    <a:pt x="376" y="54"/>
                    <a:pt x="381" y="56"/>
                    <a:pt x="387" y="51"/>
                  </a:cubicBezTo>
                  <a:cubicBezTo>
                    <a:pt x="397" y="57"/>
                    <a:pt x="403" y="57"/>
                    <a:pt x="412" y="60"/>
                  </a:cubicBezTo>
                  <a:cubicBezTo>
                    <a:pt x="423" y="64"/>
                    <a:pt x="426" y="74"/>
                    <a:pt x="439" y="74"/>
                  </a:cubicBezTo>
                  <a:cubicBezTo>
                    <a:pt x="439" y="76"/>
                    <a:pt x="442" y="77"/>
                    <a:pt x="443" y="79"/>
                  </a:cubicBezTo>
                  <a:cubicBezTo>
                    <a:pt x="445" y="86"/>
                    <a:pt x="442" y="92"/>
                    <a:pt x="445" y="96"/>
                  </a:cubicBezTo>
                  <a:cubicBezTo>
                    <a:pt x="442" y="98"/>
                    <a:pt x="435" y="114"/>
                    <a:pt x="435" y="115"/>
                  </a:cubicBezTo>
                  <a:cubicBezTo>
                    <a:pt x="435" y="116"/>
                    <a:pt x="436" y="118"/>
                    <a:pt x="435" y="119"/>
                  </a:cubicBezTo>
                  <a:cubicBezTo>
                    <a:pt x="436" y="121"/>
                    <a:pt x="435" y="122"/>
                    <a:pt x="436" y="124"/>
                  </a:cubicBezTo>
                  <a:cubicBezTo>
                    <a:pt x="436" y="138"/>
                    <a:pt x="436" y="138"/>
                    <a:pt x="436" y="138"/>
                  </a:cubicBezTo>
                  <a:cubicBezTo>
                    <a:pt x="438" y="142"/>
                    <a:pt x="437" y="145"/>
                    <a:pt x="439" y="149"/>
                  </a:cubicBezTo>
                  <a:cubicBezTo>
                    <a:pt x="440" y="153"/>
                    <a:pt x="449" y="149"/>
                    <a:pt x="449" y="156"/>
                  </a:cubicBezTo>
                  <a:cubicBezTo>
                    <a:pt x="449" y="165"/>
                    <a:pt x="439" y="164"/>
                    <a:pt x="439" y="171"/>
                  </a:cubicBezTo>
                  <a:cubicBezTo>
                    <a:pt x="439" y="177"/>
                    <a:pt x="443" y="177"/>
                    <a:pt x="445" y="179"/>
                  </a:cubicBezTo>
                  <a:cubicBezTo>
                    <a:pt x="452" y="194"/>
                    <a:pt x="467" y="196"/>
                    <a:pt x="467" y="215"/>
                  </a:cubicBezTo>
                  <a:cubicBezTo>
                    <a:pt x="456" y="218"/>
                    <a:pt x="448" y="220"/>
                    <a:pt x="448" y="232"/>
                  </a:cubicBezTo>
                  <a:cubicBezTo>
                    <a:pt x="448" y="235"/>
                    <a:pt x="450" y="238"/>
                    <a:pt x="450" y="240"/>
                  </a:cubicBezTo>
                  <a:cubicBezTo>
                    <a:pt x="450" y="240"/>
                    <a:pt x="448" y="240"/>
                    <a:pt x="448" y="240"/>
                  </a:cubicBezTo>
                  <a:cubicBezTo>
                    <a:pt x="439" y="240"/>
                    <a:pt x="420" y="235"/>
                    <a:pt x="408" y="235"/>
                  </a:cubicBezTo>
                  <a:cubicBezTo>
                    <a:pt x="406" y="235"/>
                    <a:pt x="393" y="231"/>
                    <a:pt x="393" y="231"/>
                  </a:cubicBezTo>
                  <a:cubicBezTo>
                    <a:pt x="388" y="226"/>
                    <a:pt x="388" y="213"/>
                    <a:pt x="379" y="213"/>
                  </a:cubicBezTo>
                  <a:cubicBezTo>
                    <a:pt x="374" y="213"/>
                    <a:pt x="372" y="217"/>
                    <a:pt x="370" y="220"/>
                  </a:cubicBezTo>
                  <a:cubicBezTo>
                    <a:pt x="348" y="220"/>
                    <a:pt x="348" y="220"/>
                    <a:pt x="348" y="220"/>
                  </a:cubicBezTo>
                  <a:cubicBezTo>
                    <a:pt x="341" y="217"/>
                    <a:pt x="337" y="212"/>
                    <a:pt x="333" y="207"/>
                  </a:cubicBezTo>
                  <a:cubicBezTo>
                    <a:pt x="327" y="202"/>
                    <a:pt x="320" y="205"/>
                    <a:pt x="315" y="200"/>
                  </a:cubicBezTo>
                  <a:cubicBezTo>
                    <a:pt x="313" y="197"/>
                    <a:pt x="314" y="194"/>
                    <a:pt x="313" y="192"/>
                  </a:cubicBezTo>
                  <a:cubicBezTo>
                    <a:pt x="308" y="182"/>
                    <a:pt x="299" y="168"/>
                    <a:pt x="286" y="168"/>
                  </a:cubicBezTo>
                  <a:cubicBezTo>
                    <a:pt x="280" y="168"/>
                    <a:pt x="278" y="176"/>
                    <a:pt x="278" y="183"/>
                  </a:cubicBezTo>
                  <a:cubicBezTo>
                    <a:pt x="278" y="187"/>
                    <a:pt x="278" y="189"/>
                    <a:pt x="278" y="193"/>
                  </a:cubicBezTo>
                  <a:cubicBezTo>
                    <a:pt x="281" y="203"/>
                    <a:pt x="293" y="222"/>
                    <a:pt x="304" y="224"/>
                  </a:cubicBezTo>
                  <a:cubicBezTo>
                    <a:pt x="304" y="229"/>
                    <a:pt x="306" y="231"/>
                    <a:pt x="307" y="235"/>
                  </a:cubicBezTo>
                  <a:cubicBezTo>
                    <a:pt x="312" y="233"/>
                    <a:pt x="311" y="228"/>
                    <a:pt x="315" y="227"/>
                  </a:cubicBezTo>
                  <a:cubicBezTo>
                    <a:pt x="316" y="228"/>
                    <a:pt x="316" y="230"/>
                    <a:pt x="316" y="231"/>
                  </a:cubicBezTo>
                  <a:cubicBezTo>
                    <a:pt x="316" y="237"/>
                    <a:pt x="313" y="240"/>
                    <a:pt x="313" y="246"/>
                  </a:cubicBezTo>
                  <a:cubicBezTo>
                    <a:pt x="313" y="252"/>
                    <a:pt x="324" y="255"/>
                    <a:pt x="331" y="255"/>
                  </a:cubicBezTo>
                  <a:cubicBezTo>
                    <a:pt x="360" y="255"/>
                    <a:pt x="363" y="237"/>
                    <a:pt x="379" y="225"/>
                  </a:cubicBezTo>
                  <a:cubicBezTo>
                    <a:pt x="379" y="241"/>
                    <a:pt x="379" y="241"/>
                    <a:pt x="379" y="241"/>
                  </a:cubicBezTo>
                  <a:cubicBezTo>
                    <a:pt x="385" y="254"/>
                    <a:pt x="393" y="256"/>
                    <a:pt x="406" y="260"/>
                  </a:cubicBezTo>
                  <a:cubicBezTo>
                    <a:pt x="411" y="261"/>
                    <a:pt x="411" y="269"/>
                    <a:pt x="414" y="271"/>
                  </a:cubicBezTo>
                  <a:cubicBezTo>
                    <a:pt x="414" y="270"/>
                    <a:pt x="414" y="270"/>
                    <a:pt x="414" y="270"/>
                  </a:cubicBezTo>
                  <a:cubicBezTo>
                    <a:pt x="416" y="274"/>
                    <a:pt x="423" y="273"/>
                    <a:pt x="423" y="277"/>
                  </a:cubicBezTo>
                  <a:cubicBezTo>
                    <a:pt x="423" y="288"/>
                    <a:pt x="410" y="291"/>
                    <a:pt x="410" y="302"/>
                  </a:cubicBezTo>
                  <a:cubicBezTo>
                    <a:pt x="403" y="302"/>
                    <a:pt x="399" y="303"/>
                    <a:pt x="397" y="309"/>
                  </a:cubicBezTo>
                  <a:cubicBezTo>
                    <a:pt x="395" y="314"/>
                    <a:pt x="396" y="321"/>
                    <a:pt x="390" y="321"/>
                  </a:cubicBezTo>
                  <a:cubicBezTo>
                    <a:pt x="384" y="321"/>
                    <a:pt x="384" y="334"/>
                    <a:pt x="378" y="334"/>
                  </a:cubicBezTo>
                  <a:cubicBezTo>
                    <a:pt x="374" y="334"/>
                    <a:pt x="365" y="342"/>
                    <a:pt x="365" y="347"/>
                  </a:cubicBezTo>
                  <a:cubicBezTo>
                    <a:pt x="353" y="349"/>
                    <a:pt x="327" y="354"/>
                    <a:pt x="327" y="364"/>
                  </a:cubicBezTo>
                  <a:cubicBezTo>
                    <a:pt x="327" y="365"/>
                    <a:pt x="327" y="367"/>
                    <a:pt x="328" y="368"/>
                  </a:cubicBezTo>
                  <a:cubicBezTo>
                    <a:pt x="318" y="373"/>
                    <a:pt x="304" y="376"/>
                    <a:pt x="294" y="378"/>
                  </a:cubicBezTo>
                  <a:cubicBezTo>
                    <a:pt x="289" y="380"/>
                    <a:pt x="271" y="392"/>
                    <a:pt x="265" y="395"/>
                  </a:cubicBezTo>
                  <a:cubicBezTo>
                    <a:pt x="252" y="395"/>
                    <a:pt x="252" y="395"/>
                    <a:pt x="252" y="395"/>
                  </a:cubicBezTo>
                  <a:cubicBezTo>
                    <a:pt x="244" y="400"/>
                    <a:pt x="243" y="404"/>
                    <a:pt x="234" y="404"/>
                  </a:cubicBezTo>
                  <a:cubicBezTo>
                    <a:pt x="231" y="405"/>
                    <a:pt x="231" y="405"/>
                    <a:pt x="231" y="405"/>
                  </a:cubicBezTo>
                  <a:cubicBezTo>
                    <a:pt x="229" y="405"/>
                    <a:pt x="218" y="400"/>
                    <a:pt x="217" y="399"/>
                  </a:cubicBezTo>
                  <a:cubicBezTo>
                    <a:pt x="216" y="399"/>
                    <a:pt x="219" y="399"/>
                    <a:pt x="217" y="394"/>
                  </a:cubicBezTo>
                  <a:cubicBezTo>
                    <a:pt x="212" y="387"/>
                    <a:pt x="209" y="380"/>
                    <a:pt x="209" y="372"/>
                  </a:cubicBezTo>
                  <a:cubicBezTo>
                    <a:pt x="204" y="371"/>
                    <a:pt x="207" y="363"/>
                    <a:pt x="208" y="359"/>
                  </a:cubicBezTo>
                  <a:cubicBezTo>
                    <a:pt x="210" y="349"/>
                    <a:pt x="203" y="345"/>
                    <a:pt x="198" y="340"/>
                  </a:cubicBezTo>
                  <a:cubicBezTo>
                    <a:pt x="193" y="335"/>
                    <a:pt x="181" y="320"/>
                    <a:pt x="181" y="309"/>
                  </a:cubicBezTo>
                  <a:cubicBezTo>
                    <a:pt x="165" y="306"/>
                    <a:pt x="162" y="297"/>
                    <a:pt x="162" y="280"/>
                  </a:cubicBezTo>
                  <a:cubicBezTo>
                    <a:pt x="162" y="270"/>
                    <a:pt x="156" y="268"/>
                    <a:pt x="154" y="259"/>
                  </a:cubicBezTo>
                  <a:cubicBezTo>
                    <a:pt x="154" y="259"/>
                    <a:pt x="154" y="259"/>
                    <a:pt x="154" y="259"/>
                  </a:cubicBezTo>
                  <a:cubicBezTo>
                    <a:pt x="152" y="258"/>
                    <a:pt x="150" y="255"/>
                    <a:pt x="148" y="254"/>
                  </a:cubicBezTo>
                  <a:cubicBezTo>
                    <a:pt x="147" y="252"/>
                    <a:pt x="141" y="253"/>
                    <a:pt x="140" y="251"/>
                  </a:cubicBezTo>
                  <a:cubicBezTo>
                    <a:pt x="137" y="249"/>
                    <a:pt x="138" y="242"/>
                    <a:pt x="137" y="239"/>
                  </a:cubicBezTo>
                  <a:cubicBezTo>
                    <a:pt x="136" y="235"/>
                    <a:pt x="132" y="231"/>
                    <a:pt x="131" y="229"/>
                  </a:cubicBezTo>
                  <a:cubicBezTo>
                    <a:pt x="125" y="221"/>
                    <a:pt x="121" y="214"/>
                    <a:pt x="116" y="207"/>
                  </a:cubicBezTo>
                  <a:cubicBezTo>
                    <a:pt x="115" y="205"/>
                    <a:pt x="109" y="198"/>
                    <a:pt x="109" y="196"/>
                  </a:cubicBezTo>
                  <a:cubicBezTo>
                    <a:pt x="109" y="192"/>
                    <a:pt x="112" y="182"/>
                    <a:pt x="112" y="175"/>
                  </a:cubicBezTo>
                  <a:lnTo>
                    <a:pt x="112" y="17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3" name="íṥļîďé"/>
            <p:cNvSpPr/>
            <p:nvPr/>
          </p:nvSpPr>
          <p:spPr bwMode="auto">
            <a:xfrm>
              <a:off x="7205921" y="3376113"/>
              <a:ext cx="41677" cy="79384"/>
            </a:xfrm>
            <a:custGeom>
              <a:avLst/>
              <a:gdLst/>
              <a:ahLst/>
              <a:cxnLst>
                <a:cxn ang="0">
                  <a:pos x="25" y="30"/>
                </a:cxn>
                <a:cxn ang="0">
                  <a:pos x="11" y="48"/>
                </a:cxn>
                <a:cxn ang="0">
                  <a:pos x="0" y="35"/>
                </a:cxn>
                <a:cxn ang="0">
                  <a:pos x="6" y="0"/>
                </a:cxn>
                <a:cxn ang="0">
                  <a:pos x="25" y="30"/>
                </a:cxn>
              </a:cxnLst>
              <a:rect l="0" t="0" r="r" b="b"/>
              <a:pathLst>
                <a:path w="25" h="48">
                  <a:moveTo>
                    <a:pt x="25" y="30"/>
                  </a:moveTo>
                  <a:cubicBezTo>
                    <a:pt x="25" y="37"/>
                    <a:pt x="20" y="48"/>
                    <a:pt x="11" y="48"/>
                  </a:cubicBezTo>
                  <a:cubicBezTo>
                    <a:pt x="5" y="48"/>
                    <a:pt x="0" y="41"/>
                    <a:pt x="0" y="35"/>
                  </a:cubicBezTo>
                  <a:cubicBezTo>
                    <a:pt x="0" y="22"/>
                    <a:pt x="6" y="13"/>
                    <a:pt x="6" y="0"/>
                  </a:cubicBezTo>
                  <a:cubicBezTo>
                    <a:pt x="13" y="10"/>
                    <a:pt x="25" y="15"/>
                    <a:pt x="25" y="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4" name="î$ḷiḍé"/>
            <p:cNvSpPr/>
            <p:nvPr/>
          </p:nvSpPr>
          <p:spPr bwMode="auto">
            <a:xfrm>
              <a:off x="6810984" y="2727149"/>
              <a:ext cx="847427" cy="680719"/>
            </a:xfrm>
            <a:custGeom>
              <a:avLst/>
              <a:gdLst/>
              <a:ahLst/>
              <a:cxnLst>
                <a:cxn ang="0">
                  <a:pos x="148" y="270"/>
                </a:cxn>
                <a:cxn ang="0">
                  <a:pos x="174" y="340"/>
                </a:cxn>
                <a:cxn ang="0">
                  <a:pos x="200" y="401"/>
                </a:cxn>
                <a:cxn ang="0">
                  <a:pos x="216" y="401"/>
                </a:cxn>
                <a:cxn ang="0">
                  <a:pos x="237" y="379"/>
                </a:cxn>
                <a:cxn ang="0">
                  <a:pos x="243" y="341"/>
                </a:cxn>
                <a:cxn ang="0">
                  <a:pos x="268" y="298"/>
                </a:cxn>
                <a:cxn ang="0">
                  <a:pos x="326" y="240"/>
                </a:cxn>
                <a:cxn ang="0">
                  <a:pos x="374" y="218"/>
                </a:cxn>
                <a:cxn ang="0">
                  <a:pos x="409" y="259"/>
                </a:cxn>
                <a:cxn ang="0">
                  <a:pos x="423" y="302"/>
                </a:cxn>
                <a:cxn ang="0">
                  <a:pos x="457" y="300"/>
                </a:cxn>
                <a:cxn ang="0">
                  <a:pos x="476" y="367"/>
                </a:cxn>
                <a:cxn ang="0">
                  <a:pos x="489" y="358"/>
                </a:cxn>
                <a:cxn ang="0">
                  <a:pos x="472" y="316"/>
                </a:cxn>
                <a:cxn ang="0">
                  <a:pos x="473" y="288"/>
                </a:cxn>
                <a:cxn ang="0">
                  <a:pos x="483" y="254"/>
                </a:cxn>
                <a:cxn ang="0">
                  <a:pos x="487" y="213"/>
                </a:cxn>
                <a:cxn ang="0">
                  <a:pos x="467" y="197"/>
                </a:cxn>
                <a:cxn ang="0">
                  <a:pos x="445" y="125"/>
                </a:cxn>
                <a:cxn ang="0">
                  <a:pos x="423" y="130"/>
                </a:cxn>
                <a:cxn ang="0">
                  <a:pos x="373" y="144"/>
                </a:cxn>
                <a:cxn ang="0">
                  <a:pos x="341" y="147"/>
                </a:cxn>
                <a:cxn ang="0">
                  <a:pos x="295" y="136"/>
                </a:cxn>
                <a:cxn ang="0">
                  <a:pos x="254" y="116"/>
                </a:cxn>
                <a:cxn ang="0">
                  <a:pos x="226" y="89"/>
                </a:cxn>
                <a:cxn ang="0">
                  <a:pos x="229" y="69"/>
                </a:cxn>
                <a:cxn ang="0">
                  <a:pos x="213" y="43"/>
                </a:cxn>
                <a:cxn ang="0">
                  <a:pos x="178" y="16"/>
                </a:cxn>
                <a:cxn ang="0">
                  <a:pos x="131" y="0"/>
                </a:cxn>
                <a:cxn ang="0">
                  <a:pos x="94" y="21"/>
                </a:cxn>
                <a:cxn ang="0">
                  <a:pos x="65" y="13"/>
                </a:cxn>
                <a:cxn ang="0">
                  <a:pos x="23" y="46"/>
                </a:cxn>
                <a:cxn ang="0">
                  <a:pos x="0" y="64"/>
                </a:cxn>
                <a:cxn ang="0">
                  <a:pos x="1" y="87"/>
                </a:cxn>
                <a:cxn ang="0">
                  <a:pos x="4" y="120"/>
                </a:cxn>
                <a:cxn ang="0">
                  <a:pos x="13" y="181"/>
                </a:cxn>
                <a:cxn ang="0">
                  <a:pos x="34" y="185"/>
                </a:cxn>
                <a:cxn ang="0">
                  <a:pos x="70" y="185"/>
                </a:cxn>
                <a:cxn ang="0">
                  <a:pos x="118" y="219"/>
                </a:cxn>
                <a:cxn ang="0">
                  <a:pos x="127" y="248"/>
                </a:cxn>
                <a:cxn ang="0">
                  <a:pos x="145" y="233"/>
                </a:cxn>
                <a:cxn ang="0">
                  <a:pos x="149" y="265"/>
                </a:cxn>
              </a:cxnLst>
              <a:rect l="0" t="0" r="r" b="b"/>
              <a:pathLst>
                <a:path w="509" h="410">
                  <a:moveTo>
                    <a:pt x="149" y="265"/>
                  </a:moveTo>
                  <a:cubicBezTo>
                    <a:pt x="147" y="263"/>
                    <a:pt x="147" y="263"/>
                    <a:pt x="147" y="263"/>
                  </a:cubicBezTo>
                  <a:cubicBezTo>
                    <a:pt x="147" y="265"/>
                    <a:pt x="148" y="268"/>
                    <a:pt x="148" y="270"/>
                  </a:cubicBezTo>
                  <a:cubicBezTo>
                    <a:pt x="148" y="278"/>
                    <a:pt x="153" y="286"/>
                    <a:pt x="155" y="295"/>
                  </a:cubicBezTo>
                  <a:cubicBezTo>
                    <a:pt x="158" y="305"/>
                    <a:pt x="166" y="319"/>
                    <a:pt x="168" y="326"/>
                  </a:cubicBezTo>
                  <a:cubicBezTo>
                    <a:pt x="170" y="332"/>
                    <a:pt x="170" y="334"/>
                    <a:pt x="174" y="340"/>
                  </a:cubicBezTo>
                  <a:cubicBezTo>
                    <a:pt x="177" y="345"/>
                    <a:pt x="175" y="351"/>
                    <a:pt x="179" y="358"/>
                  </a:cubicBezTo>
                  <a:cubicBezTo>
                    <a:pt x="180" y="362"/>
                    <a:pt x="187" y="366"/>
                    <a:pt x="188" y="372"/>
                  </a:cubicBezTo>
                  <a:cubicBezTo>
                    <a:pt x="191" y="382"/>
                    <a:pt x="196" y="390"/>
                    <a:pt x="200" y="401"/>
                  </a:cubicBezTo>
                  <a:cubicBezTo>
                    <a:pt x="200" y="402"/>
                    <a:pt x="202" y="405"/>
                    <a:pt x="204" y="405"/>
                  </a:cubicBezTo>
                  <a:cubicBezTo>
                    <a:pt x="204" y="409"/>
                    <a:pt x="207" y="410"/>
                    <a:pt x="210" y="410"/>
                  </a:cubicBezTo>
                  <a:cubicBezTo>
                    <a:pt x="214" y="410"/>
                    <a:pt x="214" y="405"/>
                    <a:pt x="216" y="401"/>
                  </a:cubicBezTo>
                  <a:cubicBezTo>
                    <a:pt x="218" y="397"/>
                    <a:pt x="219" y="398"/>
                    <a:pt x="224" y="396"/>
                  </a:cubicBezTo>
                  <a:cubicBezTo>
                    <a:pt x="228" y="394"/>
                    <a:pt x="227" y="382"/>
                    <a:pt x="233" y="381"/>
                  </a:cubicBezTo>
                  <a:cubicBezTo>
                    <a:pt x="234" y="380"/>
                    <a:pt x="237" y="380"/>
                    <a:pt x="237" y="379"/>
                  </a:cubicBezTo>
                  <a:cubicBezTo>
                    <a:pt x="240" y="379"/>
                    <a:pt x="240" y="379"/>
                    <a:pt x="240" y="379"/>
                  </a:cubicBezTo>
                  <a:cubicBezTo>
                    <a:pt x="237" y="367"/>
                    <a:pt x="237" y="367"/>
                    <a:pt x="237" y="367"/>
                  </a:cubicBezTo>
                  <a:cubicBezTo>
                    <a:pt x="237" y="359"/>
                    <a:pt x="243" y="352"/>
                    <a:pt x="243" y="341"/>
                  </a:cubicBezTo>
                  <a:cubicBezTo>
                    <a:pt x="243" y="334"/>
                    <a:pt x="240" y="329"/>
                    <a:pt x="240" y="321"/>
                  </a:cubicBezTo>
                  <a:cubicBezTo>
                    <a:pt x="240" y="312"/>
                    <a:pt x="249" y="311"/>
                    <a:pt x="257" y="308"/>
                  </a:cubicBezTo>
                  <a:cubicBezTo>
                    <a:pt x="260" y="307"/>
                    <a:pt x="265" y="302"/>
                    <a:pt x="268" y="298"/>
                  </a:cubicBezTo>
                  <a:cubicBezTo>
                    <a:pt x="277" y="290"/>
                    <a:pt x="284" y="281"/>
                    <a:pt x="293" y="272"/>
                  </a:cubicBezTo>
                  <a:cubicBezTo>
                    <a:pt x="300" y="265"/>
                    <a:pt x="313" y="263"/>
                    <a:pt x="321" y="255"/>
                  </a:cubicBezTo>
                  <a:cubicBezTo>
                    <a:pt x="325" y="251"/>
                    <a:pt x="325" y="246"/>
                    <a:pt x="326" y="240"/>
                  </a:cubicBezTo>
                  <a:cubicBezTo>
                    <a:pt x="328" y="236"/>
                    <a:pt x="337" y="236"/>
                    <a:pt x="340" y="229"/>
                  </a:cubicBezTo>
                  <a:cubicBezTo>
                    <a:pt x="344" y="231"/>
                    <a:pt x="344" y="233"/>
                    <a:pt x="351" y="233"/>
                  </a:cubicBezTo>
                  <a:cubicBezTo>
                    <a:pt x="362" y="233"/>
                    <a:pt x="374" y="231"/>
                    <a:pt x="374" y="218"/>
                  </a:cubicBezTo>
                  <a:cubicBezTo>
                    <a:pt x="381" y="219"/>
                    <a:pt x="389" y="222"/>
                    <a:pt x="390" y="228"/>
                  </a:cubicBezTo>
                  <a:cubicBezTo>
                    <a:pt x="392" y="233"/>
                    <a:pt x="391" y="240"/>
                    <a:pt x="395" y="245"/>
                  </a:cubicBezTo>
                  <a:cubicBezTo>
                    <a:pt x="398" y="251"/>
                    <a:pt x="403" y="255"/>
                    <a:pt x="409" y="259"/>
                  </a:cubicBezTo>
                  <a:cubicBezTo>
                    <a:pt x="414" y="267"/>
                    <a:pt x="419" y="274"/>
                    <a:pt x="422" y="283"/>
                  </a:cubicBezTo>
                  <a:cubicBezTo>
                    <a:pt x="423" y="285"/>
                    <a:pt x="425" y="286"/>
                    <a:pt x="425" y="289"/>
                  </a:cubicBezTo>
                  <a:cubicBezTo>
                    <a:pt x="425" y="293"/>
                    <a:pt x="423" y="296"/>
                    <a:pt x="423" y="302"/>
                  </a:cubicBezTo>
                  <a:cubicBezTo>
                    <a:pt x="423" y="307"/>
                    <a:pt x="423" y="313"/>
                    <a:pt x="430" y="313"/>
                  </a:cubicBezTo>
                  <a:cubicBezTo>
                    <a:pt x="442" y="313"/>
                    <a:pt x="445" y="300"/>
                    <a:pt x="453" y="293"/>
                  </a:cubicBezTo>
                  <a:cubicBezTo>
                    <a:pt x="455" y="295"/>
                    <a:pt x="454" y="297"/>
                    <a:pt x="457" y="300"/>
                  </a:cubicBezTo>
                  <a:cubicBezTo>
                    <a:pt x="457" y="300"/>
                    <a:pt x="461" y="300"/>
                    <a:pt x="462" y="302"/>
                  </a:cubicBezTo>
                  <a:cubicBezTo>
                    <a:pt x="467" y="308"/>
                    <a:pt x="459" y="322"/>
                    <a:pt x="465" y="322"/>
                  </a:cubicBezTo>
                  <a:cubicBezTo>
                    <a:pt x="465" y="336"/>
                    <a:pt x="476" y="347"/>
                    <a:pt x="476" y="367"/>
                  </a:cubicBezTo>
                  <a:cubicBezTo>
                    <a:pt x="476" y="371"/>
                    <a:pt x="473" y="382"/>
                    <a:pt x="476" y="383"/>
                  </a:cubicBezTo>
                  <a:cubicBezTo>
                    <a:pt x="480" y="376"/>
                    <a:pt x="481" y="371"/>
                    <a:pt x="485" y="363"/>
                  </a:cubicBezTo>
                  <a:cubicBezTo>
                    <a:pt x="486" y="361"/>
                    <a:pt x="489" y="360"/>
                    <a:pt x="489" y="358"/>
                  </a:cubicBezTo>
                  <a:cubicBezTo>
                    <a:pt x="489" y="354"/>
                    <a:pt x="483" y="334"/>
                    <a:pt x="479" y="330"/>
                  </a:cubicBezTo>
                  <a:cubicBezTo>
                    <a:pt x="476" y="327"/>
                    <a:pt x="472" y="325"/>
                    <a:pt x="472" y="320"/>
                  </a:cubicBezTo>
                  <a:cubicBezTo>
                    <a:pt x="472" y="319"/>
                    <a:pt x="472" y="318"/>
                    <a:pt x="472" y="316"/>
                  </a:cubicBezTo>
                  <a:cubicBezTo>
                    <a:pt x="472" y="317"/>
                    <a:pt x="472" y="317"/>
                    <a:pt x="472" y="317"/>
                  </a:cubicBezTo>
                  <a:cubicBezTo>
                    <a:pt x="473" y="316"/>
                    <a:pt x="476" y="311"/>
                    <a:pt x="476" y="307"/>
                  </a:cubicBezTo>
                  <a:cubicBezTo>
                    <a:pt x="476" y="302"/>
                    <a:pt x="476" y="293"/>
                    <a:pt x="473" y="288"/>
                  </a:cubicBezTo>
                  <a:cubicBezTo>
                    <a:pt x="470" y="284"/>
                    <a:pt x="464" y="284"/>
                    <a:pt x="464" y="276"/>
                  </a:cubicBezTo>
                  <a:cubicBezTo>
                    <a:pt x="464" y="268"/>
                    <a:pt x="467" y="262"/>
                    <a:pt x="472" y="258"/>
                  </a:cubicBezTo>
                  <a:cubicBezTo>
                    <a:pt x="474" y="255"/>
                    <a:pt x="479" y="256"/>
                    <a:pt x="483" y="254"/>
                  </a:cubicBezTo>
                  <a:cubicBezTo>
                    <a:pt x="493" y="247"/>
                    <a:pt x="500" y="244"/>
                    <a:pt x="509" y="230"/>
                  </a:cubicBezTo>
                  <a:cubicBezTo>
                    <a:pt x="506" y="230"/>
                    <a:pt x="505" y="231"/>
                    <a:pt x="501" y="231"/>
                  </a:cubicBezTo>
                  <a:cubicBezTo>
                    <a:pt x="493" y="231"/>
                    <a:pt x="487" y="222"/>
                    <a:pt x="487" y="213"/>
                  </a:cubicBezTo>
                  <a:cubicBezTo>
                    <a:pt x="483" y="212"/>
                    <a:pt x="482" y="199"/>
                    <a:pt x="478" y="199"/>
                  </a:cubicBezTo>
                  <a:cubicBezTo>
                    <a:pt x="475" y="199"/>
                    <a:pt x="472" y="202"/>
                    <a:pt x="469" y="202"/>
                  </a:cubicBezTo>
                  <a:cubicBezTo>
                    <a:pt x="468" y="202"/>
                    <a:pt x="467" y="199"/>
                    <a:pt x="467" y="197"/>
                  </a:cubicBezTo>
                  <a:cubicBezTo>
                    <a:pt x="467" y="181"/>
                    <a:pt x="479" y="180"/>
                    <a:pt x="479" y="163"/>
                  </a:cubicBezTo>
                  <a:cubicBezTo>
                    <a:pt x="479" y="154"/>
                    <a:pt x="472" y="151"/>
                    <a:pt x="468" y="144"/>
                  </a:cubicBezTo>
                  <a:cubicBezTo>
                    <a:pt x="457" y="139"/>
                    <a:pt x="448" y="140"/>
                    <a:pt x="445" y="125"/>
                  </a:cubicBezTo>
                  <a:cubicBezTo>
                    <a:pt x="442" y="125"/>
                    <a:pt x="442" y="125"/>
                    <a:pt x="442" y="125"/>
                  </a:cubicBezTo>
                  <a:cubicBezTo>
                    <a:pt x="438" y="129"/>
                    <a:pt x="438" y="129"/>
                    <a:pt x="438" y="129"/>
                  </a:cubicBezTo>
                  <a:cubicBezTo>
                    <a:pt x="433" y="131"/>
                    <a:pt x="427" y="126"/>
                    <a:pt x="423" y="130"/>
                  </a:cubicBezTo>
                  <a:cubicBezTo>
                    <a:pt x="422" y="132"/>
                    <a:pt x="421" y="133"/>
                    <a:pt x="418" y="135"/>
                  </a:cubicBezTo>
                  <a:cubicBezTo>
                    <a:pt x="415" y="137"/>
                    <a:pt x="401" y="149"/>
                    <a:pt x="394" y="149"/>
                  </a:cubicBezTo>
                  <a:cubicBezTo>
                    <a:pt x="387" y="149"/>
                    <a:pt x="382" y="144"/>
                    <a:pt x="373" y="144"/>
                  </a:cubicBezTo>
                  <a:cubicBezTo>
                    <a:pt x="362" y="144"/>
                    <a:pt x="360" y="152"/>
                    <a:pt x="354" y="155"/>
                  </a:cubicBezTo>
                  <a:cubicBezTo>
                    <a:pt x="353" y="152"/>
                    <a:pt x="352" y="145"/>
                    <a:pt x="349" y="145"/>
                  </a:cubicBezTo>
                  <a:cubicBezTo>
                    <a:pt x="347" y="145"/>
                    <a:pt x="345" y="147"/>
                    <a:pt x="341" y="147"/>
                  </a:cubicBezTo>
                  <a:cubicBezTo>
                    <a:pt x="335" y="147"/>
                    <a:pt x="329" y="147"/>
                    <a:pt x="323" y="147"/>
                  </a:cubicBezTo>
                  <a:cubicBezTo>
                    <a:pt x="313" y="147"/>
                    <a:pt x="309" y="141"/>
                    <a:pt x="302" y="136"/>
                  </a:cubicBezTo>
                  <a:cubicBezTo>
                    <a:pt x="300" y="135"/>
                    <a:pt x="296" y="139"/>
                    <a:pt x="295" y="136"/>
                  </a:cubicBezTo>
                  <a:cubicBezTo>
                    <a:pt x="293" y="132"/>
                    <a:pt x="293" y="129"/>
                    <a:pt x="290" y="127"/>
                  </a:cubicBezTo>
                  <a:cubicBezTo>
                    <a:pt x="283" y="124"/>
                    <a:pt x="279" y="126"/>
                    <a:pt x="273" y="120"/>
                  </a:cubicBezTo>
                  <a:cubicBezTo>
                    <a:pt x="268" y="115"/>
                    <a:pt x="263" y="118"/>
                    <a:pt x="254" y="116"/>
                  </a:cubicBezTo>
                  <a:cubicBezTo>
                    <a:pt x="246" y="114"/>
                    <a:pt x="243" y="108"/>
                    <a:pt x="236" y="106"/>
                  </a:cubicBezTo>
                  <a:cubicBezTo>
                    <a:pt x="234" y="105"/>
                    <a:pt x="229" y="106"/>
                    <a:pt x="228" y="103"/>
                  </a:cubicBezTo>
                  <a:cubicBezTo>
                    <a:pt x="227" y="98"/>
                    <a:pt x="227" y="94"/>
                    <a:pt x="226" y="89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1" y="85"/>
                    <a:pt x="236" y="86"/>
                    <a:pt x="236" y="80"/>
                  </a:cubicBezTo>
                  <a:cubicBezTo>
                    <a:pt x="236" y="75"/>
                    <a:pt x="229" y="74"/>
                    <a:pt x="229" y="69"/>
                  </a:cubicBezTo>
                  <a:cubicBezTo>
                    <a:pt x="229" y="57"/>
                    <a:pt x="246" y="59"/>
                    <a:pt x="246" y="47"/>
                  </a:cubicBezTo>
                  <a:cubicBezTo>
                    <a:pt x="246" y="43"/>
                    <a:pt x="236" y="35"/>
                    <a:pt x="232" y="35"/>
                  </a:cubicBezTo>
                  <a:cubicBezTo>
                    <a:pt x="224" y="35"/>
                    <a:pt x="221" y="42"/>
                    <a:pt x="213" y="43"/>
                  </a:cubicBezTo>
                  <a:cubicBezTo>
                    <a:pt x="205" y="40"/>
                    <a:pt x="200" y="40"/>
                    <a:pt x="194" y="34"/>
                  </a:cubicBezTo>
                  <a:cubicBezTo>
                    <a:pt x="191" y="31"/>
                    <a:pt x="193" y="25"/>
                    <a:pt x="188" y="24"/>
                  </a:cubicBezTo>
                  <a:cubicBezTo>
                    <a:pt x="182" y="22"/>
                    <a:pt x="178" y="24"/>
                    <a:pt x="178" y="16"/>
                  </a:cubicBezTo>
                  <a:cubicBezTo>
                    <a:pt x="172" y="15"/>
                    <a:pt x="168" y="15"/>
                    <a:pt x="163" y="15"/>
                  </a:cubicBezTo>
                  <a:cubicBezTo>
                    <a:pt x="154" y="15"/>
                    <a:pt x="150" y="23"/>
                    <a:pt x="140" y="23"/>
                  </a:cubicBezTo>
                  <a:cubicBezTo>
                    <a:pt x="130" y="23"/>
                    <a:pt x="140" y="0"/>
                    <a:pt x="131" y="0"/>
                  </a:cubicBezTo>
                  <a:cubicBezTo>
                    <a:pt x="122" y="0"/>
                    <a:pt x="120" y="10"/>
                    <a:pt x="116" y="10"/>
                  </a:cubicBezTo>
                  <a:cubicBezTo>
                    <a:pt x="115" y="10"/>
                    <a:pt x="114" y="11"/>
                    <a:pt x="113" y="10"/>
                  </a:cubicBezTo>
                  <a:cubicBezTo>
                    <a:pt x="110" y="16"/>
                    <a:pt x="103" y="21"/>
                    <a:pt x="94" y="21"/>
                  </a:cubicBezTo>
                  <a:cubicBezTo>
                    <a:pt x="91" y="21"/>
                    <a:pt x="90" y="16"/>
                    <a:pt x="86" y="16"/>
                  </a:cubicBezTo>
                  <a:cubicBezTo>
                    <a:pt x="83" y="16"/>
                    <a:pt x="73" y="20"/>
                    <a:pt x="72" y="15"/>
                  </a:cubicBezTo>
                  <a:cubicBezTo>
                    <a:pt x="68" y="15"/>
                    <a:pt x="69" y="13"/>
                    <a:pt x="65" y="13"/>
                  </a:cubicBezTo>
                  <a:cubicBezTo>
                    <a:pt x="54" y="13"/>
                    <a:pt x="53" y="24"/>
                    <a:pt x="45" y="32"/>
                  </a:cubicBezTo>
                  <a:cubicBezTo>
                    <a:pt x="42" y="35"/>
                    <a:pt x="37" y="35"/>
                    <a:pt x="33" y="39"/>
                  </a:cubicBezTo>
                  <a:cubicBezTo>
                    <a:pt x="30" y="42"/>
                    <a:pt x="28" y="46"/>
                    <a:pt x="23" y="46"/>
                  </a:cubicBezTo>
                  <a:cubicBezTo>
                    <a:pt x="19" y="46"/>
                    <a:pt x="16" y="42"/>
                    <a:pt x="12" y="42"/>
                  </a:cubicBezTo>
                  <a:cubicBezTo>
                    <a:pt x="11" y="42"/>
                    <a:pt x="11" y="45"/>
                    <a:pt x="10" y="45"/>
                  </a:cubicBezTo>
                  <a:cubicBezTo>
                    <a:pt x="7" y="47"/>
                    <a:pt x="0" y="63"/>
                    <a:pt x="0" y="64"/>
                  </a:cubicBezTo>
                  <a:cubicBezTo>
                    <a:pt x="0" y="65"/>
                    <a:pt x="1" y="67"/>
                    <a:pt x="0" y="68"/>
                  </a:cubicBezTo>
                  <a:cubicBezTo>
                    <a:pt x="1" y="70"/>
                    <a:pt x="0" y="71"/>
                    <a:pt x="1" y="73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91"/>
                    <a:pt x="2" y="94"/>
                    <a:pt x="4" y="98"/>
                  </a:cubicBezTo>
                  <a:cubicBezTo>
                    <a:pt x="5" y="102"/>
                    <a:pt x="14" y="98"/>
                    <a:pt x="14" y="105"/>
                  </a:cubicBezTo>
                  <a:cubicBezTo>
                    <a:pt x="14" y="114"/>
                    <a:pt x="4" y="113"/>
                    <a:pt x="4" y="120"/>
                  </a:cubicBezTo>
                  <a:cubicBezTo>
                    <a:pt x="4" y="126"/>
                    <a:pt x="8" y="126"/>
                    <a:pt x="10" y="128"/>
                  </a:cubicBezTo>
                  <a:cubicBezTo>
                    <a:pt x="17" y="143"/>
                    <a:pt x="32" y="145"/>
                    <a:pt x="32" y="164"/>
                  </a:cubicBezTo>
                  <a:cubicBezTo>
                    <a:pt x="21" y="167"/>
                    <a:pt x="13" y="169"/>
                    <a:pt x="13" y="181"/>
                  </a:cubicBezTo>
                  <a:cubicBezTo>
                    <a:pt x="13" y="184"/>
                    <a:pt x="15" y="187"/>
                    <a:pt x="15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7"/>
                    <a:pt x="33" y="186"/>
                    <a:pt x="34" y="185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0" y="188"/>
                    <a:pt x="52" y="184"/>
                    <a:pt x="57" y="184"/>
                  </a:cubicBezTo>
                  <a:cubicBezTo>
                    <a:pt x="62" y="184"/>
                    <a:pt x="65" y="184"/>
                    <a:pt x="70" y="185"/>
                  </a:cubicBezTo>
                  <a:cubicBezTo>
                    <a:pt x="75" y="187"/>
                    <a:pt x="78" y="197"/>
                    <a:pt x="82" y="203"/>
                  </a:cubicBezTo>
                  <a:cubicBezTo>
                    <a:pt x="86" y="209"/>
                    <a:pt x="99" y="218"/>
                    <a:pt x="108" y="218"/>
                  </a:cubicBezTo>
                  <a:cubicBezTo>
                    <a:pt x="111" y="218"/>
                    <a:pt x="114" y="218"/>
                    <a:pt x="118" y="219"/>
                  </a:cubicBezTo>
                  <a:cubicBezTo>
                    <a:pt x="116" y="221"/>
                    <a:pt x="116" y="225"/>
                    <a:pt x="112" y="225"/>
                  </a:cubicBezTo>
                  <a:cubicBezTo>
                    <a:pt x="108" y="227"/>
                    <a:pt x="105" y="225"/>
                    <a:pt x="101" y="227"/>
                  </a:cubicBezTo>
                  <a:cubicBezTo>
                    <a:pt x="108" y="234"/>
                    <a:pt x="113" y="248"/>
                    <a:pt x="127" y="248"/>
                  </a:cubicBezTo>
                  <a:cubicBezTo>
                    <a:pt x="138" y="248"/>
                    <a:pt x="139" y="233"/>
                    <a:pt x="144" y="227"/>
                  </a:cubicBezTo>
                  <a:cubicBezTo>
                    <a:pt x="148" y="227"/>
                    <a:pt x="148" y="227"/>
                    <a:pt x="148" y="227"/>
                  </a:cubicBezTo>
                  <a:cubicBezTo>
                    <a:pt x="148" y="229"/>
                    <a:pt x="145" y="232"/>
                    <a:pt x="145" y="233"/>
                  </a:cubicBezTo>
                  <a:cubicBezTo>
                    <a:pt x="145" y="239"/>
                    <a:pt x="150" y="244"/>
                    <a:pt x="150" y="251"/>
                  </a:cubicBezTo>
                  <a:cubicBezTo>
                    <a:pt x="150" y="257"/>
                    <a:pt x="147" y="258"/>
                    <a:pt x="147" y="264"/>
                  </a:cubicBezTo>
                  <a:lnTo>
                    <a:pt x="149" y="2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5" name="iŝḷïďe"/>
            <p:cNvSpPr/>
            <p:nvPr/>
          </p:nvSpPr>
          <p:spPr bwMode="auto">
            <a:xfrm>
              <a:off x="7533379" y="3459466"/>
              <a:ext cx="222276" cy="240137"/>
            </a:xfrm>
            <a:custGeom>
              <a:avLst/>
              <a:gdLst/>
              <a:ahLst/>
              <a:cxnLst>
                <a:cxn ang="0">
                  <a:pos x="59" y="74"/>
                </a:cxn>
                <a:cxn ang="0">
                  <a:pos x="58" y="70"/>
                </a:cxn>
                <a:cxn ang="0">
                  <a:pos x="51" y="68"/>
                </a:cxn>
                <a:cxn ang="0">
                  <a:pos x="45" y="53"/>
                </a:cxn>
                <a:cxn ang="0">
                  <a:pos x="28" y="38"/>
                </a:cxn>
                <a:cxn ang="0">
                  <a:pos x="22" y="25"/>
                </a:cxn>
                <a:cxn ang="0">
                  <a:pos x="11" y="2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1" y="4"/>
                </a:cxn>
                <a:cxn ang="0">
                  <a:pos x="26" y="4"/>
                </a:cxn>
                <a:cxn ang="0">
                  <a:pos x="42" y="20"/>
                </a:cxn>
                <a:cxn ang="0">
                  <a:pos x="47" y="23"/>
                </a:cxn>
                <a:cxn ang="0">
                  <a:pos x="61" y="35"/>
                </a:cxn>
                <a:cxn ang="0">
                  <a:pos x="86" y="53"/>
                </a:cxn>
                <a:cxn ang="0">
                  <a:pos x="101" y="64"/>
                </a:cxn>
                <a:cxn ang="0">
                  <a:pos x="100" y="66"/>
                </a:cxn>
                <a:cxn ang="0">
                  <a:pos x="103" y="66"/>
                </a:cxn>
                <a:cxn ang="0">
                  <a:pos x="107" y="70"/>
                </a:cxn>
                <a:cxn ang="0">
                  <a:pos x="105" y="74"/>
                </a:cxn>
                <a:cxn ang="0">
                  <a:pos x="114" y="81"/>
                </a:cxn>
                <a:cxn ang="0">
                  <a:pos x="124" y="98"/>
                </a:cxn>
                <a:cxn ang="0">
                  <a:pos x="133" y="106"/>
                </a:cxn>
                <a:cxn ang="0">
                  <a:pos x="133" y="125"/>
                </a:cxn>
                <a:cxn ang="0">
                  <a:pos x="131" y="138"/>
                </a:cxn>
                <a:cxn ang="0">
                  <a:pos x="119" y="144"/>
                </a:cxn>
                <a:cxn ang="0">
                  <a:pos x="108" y="132"/>
                </a:cxn>
                <a:cxn ang="0">
                  <a:pos x="84" y="112"/>
                </a:cxn>
                <a:cxn ang="0">
                  <a:pos x="67" y="85"/>
                </a:cxn>
                <a:cxn ang="0">
                  <a:pos x="59" y="74"/>
                </a:cxn>
              </a:cxnLst>
              <a:rect l="0" t="0" r="r" b="b"/>
              <a:pathLst>
                <a:path w="133" h="144">
                  <a:moveTo>
                    <a:pt x="59" y="74"/>
                  </a:moveTo>
                  <a:cubicBezTo>
                    <a:pt x="58" y="74"/>
                    <a:pt x="59" y="72"/>
                    <a:pt x="58" y="70"/>
                  </a:cubicBezTo>
                  <a:cubicBezTo>
                    <a:pt x="57" y="69"/>
                    <a:pt x="52" y="69"/>
                    <a:pt x="51" y="68"/>
                  </a:cubicBezTo>
                  <a:cubicBezTo>
                    <a:pt x="49" y="67"/>
                    <a:pt x="45" y="56"/>
                    <a:pt x="45" y="53"/>
                  </a:cubicBezTo>
                  <a:cubicBezTo>
                    <a:pt x="41" y="43"/>
                    <a:pt x="31" y="44"/>
                    <a:pt x="28" y="38"/>
                  </a:cubicBezTo>
                  <a:cubicBezTo>
                    <a:pt x="26" y="33"/>
                    <a:pt x="24" y="30"/>
                    <a:pt x="22" y="25"/>
                  </a:cubicBezTo>
                  <a:cubicBezTo>
                    <a:pt x="20" y="21"/>
                    <a:pt x="15" y="22"/>
                    <a:pt x="11" y="21"/>
                  </a:cubicBezTo>
                  <a:cubicBezTo>
                    <a:pt x="8" y="20"/>
                    <a:pt x="1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8" y="2"/>
                    <a:pt x="1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5" y="7"/>
                    <a:pt x="38" y="13"/>
                    <a:pt x="42" y="20"/>
                  </a:cubicBezTo>
                  <a:cubicBezTo>
                    <a:pt x="43" y="23"/>
                    <a:pt x="45" y="22"/>
                    <a:pt x="47" y="23"/>
                  </a:cubicBezTo>
                  <a:cubicBezTo>
                    <a:pt x="53" y="25"/>
                    <a:pt x="56" y="30"/>
                    <a:pt x="61" y="35"/>
                  </a:cubicBezTo>
                  <a:cubicBezTo>
                    <a:pt x="69" y="43"/>
                    <a:pt x="74" y="49"/>
                    <a:pt x="86" y="53"/>
                  </a:cubicBezTo>
                  <a:cubicBezTo>
                    <a:pt x="93" y="55"/>
                    <a:pt x="101" y="57"/>
                    <a:pt x="101" y="64"/>
                  </a:cubicBezTo>
                  <a:cubicBezTo>
                    <a:pt x="101" y="64"/>
                    <a:pt x="100" y="65"/>
                    <a:pt x="100" y="66"/>
                  </a:cubicBezTo>
                  <a:cubicBezTo>
                    <a:pt x="101" y="66"/>
                    <a:pt x="102" y="66"/>
                    <a:pt x="103" y="66"/>
                  </a:cubicBezTo>
                  <a:cubicBezTo>
                    <a:pt x="105" y="66"/>
                    <a:pt x="106" y="68"/>
                    <a:pt x="107" y="70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05" y="80"/>
                    <a:pt x="109" y="81"/>
                    <a:pt x="114" y="81"/>
                  </a:cubicBezTo>
                  <a:cubicBezTo>
                    <a:pt x="114" y="91"/>
                    <a:pt x="119" y="93"/>
                    <a:pt x="124" y="98"/>
                  </a:cubicBezTo>
                  <a:cubicBezTo>
                    <a:pt x="127" y="101"/>
                    <a:pt x="133" y="102"/>
                    <a:pt x="133" y="106"/>
                  </a:cubicBezTo>
                  <a:cubicBezTo>
                    <a:pt x="133" y="112"/>
                    <a:pt x="133" y="116"/>
                    <a:pt x="133" y="125"/>
                  </a:cubicBezTo>
                  <a:cubicBezTo>
                    <a:pt x="128" y="127"/>
                    <a:pt x="131" y="133"/>
                    <a:pt x="131" y="138"/>
                  </a:cubicBezTo>
                  <a:cubicBezTo>
                    <a:pt x="131" y="143"/>
                    <a:pt x="122" y="144"/>
                    <a:pt x="119" y="144"/>
                  </a:cubicBezTo>
                  <a:cubicBezTo>
                    <a:pt x="116" y="144"/>
                    <a:pt x="109" y="132"/>
                    <a:pt x="108" y="132"/>
                  </a:cubicBezTo>
                  <a:cubicBezTo>
                    <a:pt x="100" y="124"/>
                    <a:pt x="92" y="120"/>
                    <a:pt x="84" y="112"/>
                  </a:cubicBezTo>
                  <a:cubicBezTo>
                    <a:pt x="75" y="103"/>
                    <a:pt x="71" y="95"/>
                    <a:pt x="67" y="85"/>
                  </a:cubicBezTo>
                  <a:cubicBezTo>
                    <a:pt x="66" y="83"/>
                    <a:pt x="60" y="74"/>
                    <a:pt x="59" y="7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6" name="ïšľiḓe"/>
            <p:cNvSpPr/>
            <p:nvPr/>
          </p:nvSpPr>
          <p:spPr bwMode="auto">
            <a:xfrm>
              <a:off x="7819163" y="3429698"/>
              <a:ext cx="212353" cy="236168"/>
            </a:xfrm>
            <a:custGeom>
              <a:avLst/>
              <a:gdLst/>
              <a:ahLst/>
              <a:cxnLst>
                <a:cxn ang="0">
                  <a:pos x="37" y="130"/>
                </a:cxn>
                <a:cxn ang="0">
                  <a:pos x="36" y="124"/>
                </a:cxn>
                <a:cxn ang="0">
                  <a:pos x="27" y="126"/>
                </a:cxn>
                <a:cxn ang="0">
                  <a:pos x="11" y="102"/>
                </a:cxn>
                <a:cxn ang="0">
                  <a:pos x="12" y="99"/>
                </a:cxn>
                <a:cxn ang="0">
                  <a:pos x="6" y="97"/>
                </a:cxn>
                <a:cxn ang="0">
                  <a:pos x="0" y="78"/>
                </a:cxn>
                <a:cxn ang="0">
                  <a:pos x="15" y="74"/>
                </a:cxn>
                <a:cxn ang="0">
                  <a:pos x="33" y="54"/>
                </a:cxn>
                <a:cxn ang="0">
                  <a:pos x="45" y="50"/>
                </a:cxn>
                <a:cxn ang="0">
                  <a:pos x="56" y="41"/>
                </a:cxn>
                <a:cxn ang="0">
                  <a:pos x="59" y="35"/>
                </a:cxn>
                <a:cxn ang="0">
                  <a:pos x="63" y="32"/>
                </a:cxn>
                <a:cxn ang="0">
                  <a:pos x="66" y="29"/>
                </a:cxn>
                <a:cxn ang="0">
                  <a:pos x="82" y="23"/>
                </a:cxn>
                <a:cxn ang="0">
                  <a:pos x="102" y="0"/>
                </a:cxn>
                <a:cxn ang="0">
                  <a:pos x="109" y="11"/>
                </a:cxn>
                <a:cxn ang="0">
                  <a:pos x="127" y="23"/>
                </a:cxn>
                <a:cxn ang="0">
                  <a:pos x="117" y="29"/>
                </a:cxn>
                <a:cxn ang="0">
                  <a:pos x="119" y="31"/>
                </a:cxn>
                <a:cxn ang="0">
                  <a:pos x="106" y="37"/>
                </a:cxn>
                <a:cxn ang="0">
                  <a:pos x="108" y="41"/>
                </a:cxn>
                <a:cxn ang="0">
                  <a:pos x="105" y="44"/>
                </a:cxn>
                <a:cxn ang="0">
                  <a:pos x="125" y="73"/>
                </a:cxn>
                <a:cxn ang="0">
                  <a:pos x="115" y="77"/>
                </a:cxn>
                <a:cxn ang="0">
                  <a:pos x="111" y="78"/>
                </a:cxn>
                <a:cxn ang="0">
                  <a:pos x="109" y="83"/>
                </a:cxn>
                <a:cxn ang="0">
                  <a:pos x="103" y="102"/>
                </a:cxn>
                <a:cxn ang="0">
                  <a:pos x="93" y="113"/>
                </a:cxn>
                <a:cxn ang="0">
                  <a:pos x="95" y="119"/>
                </a:cxn>
                <a:cxn ang="0">
                  <a:pos x="90" y="134"/>
                </a:cxn>
                <a:cxn ang="0">
                  <a:pos x="76" y="141"/>
                </a:cxn>
                <a:cxn ang="0">
                  <a:pos x="71" y="135"/>
                </a:cxn>
                <a:cxn ang="0">
                  <a:pos x="51" y="128"/>
                </a:cxn>
                <a:cxn ang="0">
                  <a:pos x="40" y="132"/>
                </a:cxn>
                <a:cxn ang="0">
                  <a:pos x="37" y="130"/>
                </a:cxn>
              </a:cxnLst>
              <a:rect l="0" t="0" r="r" b="b"/>
              <a:pathLst>
                <a:path w="127" h="141">
                  <a:moveTo>
                    <a:pt x="37" y="130"/>
                  </a:moveTo>
                  <a:cubicBezTo>
                    <a:pt x="36" y="130"/>
                    <a:pt x="36" y="125"/>
                    <a:pt x="36" y="124"/>
                  </a:cubicBezTo>
                  <a:cubicBezTo>
                    <a:pt x="32" y="123"/>
                    <a:pt x="30" y="126"/>
                    <a:pt x="27" y="126"/>
                  </a:cubicBezTo>
                  <a:cubicBezTo>
                    <a:pt x="10" y="126"/>
                    <a:pt x="17" y="110"/>
                    <a:pt x="11" y="102"/>
                  </a:cubicBezTo>
                  <a:cubicBezTo>
                    <a:pt x="11" y="101"/>
                    <a:pt x="12" y="100"/>
                    <a:pt x="12" y="99"/>
                  </a:cubicBezTo>
                  <a:cubicBezTo>
                    <a:pt x="11" y="97"/>
                    <a:pt x="8" y="97"/>
                    <a:pt x="6" y="97"/>
                  </a:cubicBezTo>
                  <a:cubicBezTo>
                    <a:pt x="4" y="96"/>
                    <a:pt x="0" y="80"/>
                    <a:pt x="0" y="78"/>
                  </a:cubicBezTo>
                  <a:cubicBezTo>
                    <a:pt x="0" y="71"/>
                    <a:pt x="9" y="74"/>
                    <a:pt x="15" y="74"/>
                  </a:cubicBezTo>
                  <a:cubicBezTo>
                    <a:pt x="29" y="74"/>
                    <a:pt x="27" y="60"/>
                    <a:pt x="33" y="54"/>
                  </a:cubicBezTo>
                  <a:cubicBezTo>
                    <a:pt x="36" y="51"/>
                    <a:pt x="41" y="51"/>
                    <a:pt x="45" y="50"/>
                  </a:cubicBezTo>
                  <a:cubicBezTo>
                    <a:pt x="52" y="49"/>
                    <a:pt x="52" y="44"/>
                    <a:pt x="56" y="41"/>
                  </a:cubicBezTo>
                  <a:cubicBezTo>
                    <a:pt x="54" y="39"/>
                    <a:pt x="59" y="35"/>
                    <a:pt x="59" y="35"/>
                  </a:cubicBezTo>
                  <a:cubicBezTo>
                    <a:pt x="61" y="34"/>
                    <a:pt x="61" y="33"/>
                    <a:pt x="63" y="32"/>
                  </a:cubicBezTo>
                  <a:cubicBezTo>
                    <a:pt x="64" y="32"/>
                    <a:pt x="65" y="30"/>
                    <a:pt x="66" y="29"/>
                  </a:cubicBezTo>
                  <a:cubicBezTo>
                    <a:pt x="70" y="25"/>
                    <a:pt x="80" y="27"/>
                    <a:pt x="82" y="23"/>
                  </a:cubicBezTo>
                  <a:cubicBezTo>
                    <a:pt x="85" y="16"/>
                    <a:pt x="95" y="0"/>
                    <a:pt x="102" y="0"/>
                  </a:cubicBezTo>
                  <a:cubicBezTo>
                    <a:pt x="109" y="0"/>
                    <a:pt x="109" y="4"/>
                    <a:pt x="109" y="11"/>
                  </a:cubicBezTo>
                  <a:cubicBezTo>
                    <a:pt x="109" y="20"/>
                    <a:pt x="127" y="15"/>
                    <a:pt x="127" y="23"/>
                  </a:cubicBezTo>
                  <a:cubicBezTo>
                    <a:pt x="127" y="27"/>
                    <a:pt x="117" y="25"/>
                    <a:pt x="117" y="29"/>
                  </a:cubicBezTo>
                  <a:cubicBezTo>
                    <a:pt x="117" y="30"/>
                    <a:pt x="118" y="31"/>
                    <a:pt x="119" y="31"/>
                  </a:cubicBezTo>
                  <a:cubicBezTo>
                    <a:pt x="118" y="32"/>
                    <a:pt x="106" y="37"/>
                    <a:pt x="106" y="37"/>
                  </a:cubicBezTo>
                  <a:cubicBezTo>
                    <a:pt x="107" y="38"/>
                    <a:pt x="108" y="40"/>
                    <a:pt x="108" y="41"/>
                  </a:cubicBezTo>
                  <a:cubicBezTo>
                    <a:pt x="107" y="42"/>
                    <a:pt x="105" y="43"/>
                    <a:pt x="105" y="44"/>
                  </a:cubicBezTo>
                  <a:cubicBezTo>
                    <a:pt x="105" y="51"/>
                    <a:pt x="117" y="73"/>
                    <a:pt x="125" y="73"/>
                  </a:cubicBezTo>
                  <a:cubicBezTo>
                    <a:pt x="124" y="79"/>
                    <a:pt x="120" y="77"/>
                    <a:pt x="115" y="77"/>
                  </a:cubicBezTo>
                  <a:cubicBezTo>
                    <a:pt x="114" y="77"/>
                    <a:pt x="112" y="78"/>
                    <a:pt x="111" y="78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06" y="92"/>
                    <a:pt x="103" y="95"/>
                    <a:pt x="103" y="102"/>
                  </a:cubicBezTo>
                  <a:cubicBezTo>
                    <a:pt x="98" y="103"/>
                    <a:pt x="93" y="110"/>
                    <a:pt x="93" y="113"/>
                  </a:cubicBezTo>
                  <a:cubicBezTo>
                    <a:pt x="93" y="116"/>
                    <a:pt x="95" y="117"/>
                    <a:pt x="95" y="119"/>
                  </a:cubicBezTo>
                  <a:cubicBezTo>
                    <a:pt x="95" y="122"/>
                    <a:pt x="90" y="129"/>
                    <a:pt x="90" y="134"/>
                  </a:cubicBezTo>
                  <a:cubicBezTo>
                    <a:pt x="83" y="135"/>
                    <a:pt x="82" y="141"/>
                    <a:pt x="76" y="141"/>
                  </a:cubicBezTo>
                  <a:cubicBezTo>
                    <a:pt x="72" y="141"/>
                    <a:pt x="71" y="137"/>
                    <a:pt x="71" y="135"/>
                  </a:cubicBezTo>
                  <a:cubicBezTo>
                    <a:pt x="64" y="133"/>
                    <a:pt x="59" y="128"/>
                    <a:pt x="51" y="128"/>
                  </a:cubicBezTo>
                  <a:cubicBezTo>
                    <a:pt x="48" y="128"/>
                    <a:pt x="45" y="132"/>
                    <a:pt x="40" y="132"/>
                  </a:cubicBezTo>
                  <a:cubicBezTo>
                    <a:pt x="39" y="132"/>
                    <a:pt x="38" y="130"/>
                    <a:pt x="37" y="1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7" name="îśḻíḋè"/>
            <p:cNvSpPr/>
            <p:nvPr/>
          </p:nvSpPr>
          <p:spPr bwMode="auto">
            <a:xfrm>
              <a:off x="8023578" y="3542820"/>
              <a:ext cx="132969" cy="154799"/>
            </a:xfrm>
            <a:custGeom>
              <a:avLst/>
              <a:gdLst/>
              <a:ahLst/>
              <a:cxnLst>
                <a:cxn ang="0">
                  <a:pos x="31" y="34"/>
                </a:cxn>
                <a:cxn ang="0">
                  <a:pos x="27" y="38"/>
                </a:cxn>
                <a:cxn ang="0">
                  <a:pos x="17" y="24"/>
                </a:cxn>
                <a:cxn ang="0">
                  <a:pos x="32" y="16"/>
                </a:cxn>
                <a:cxn ang="0">
                  <a:pos x="49" y="15"/>
                </a:cxn>
                <a:cxn ang="0">
                  <a:pos x="64" y="18"/>
                </a:cxn>
                <a:cxn ang="0">
                  <a:pos x="77" y="4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63" y="10"/>
                </a:cxn>
                <a:cxn ang="0">
                  <a:pos x="59" y="10"/>
                </a:cxn>
                <a:cxn ang="0">
                  <a:pos x="28" y="5"/>
                </a:cxn>
                <a:cxn ang="0">
                  <a:pos x="12" y="30"/>
                </a:cxn>
                <a:cxn ang="0">
                  <a:pos x="8" y="37"/>
                </a:cxn>
                <a:cxn ang="0">
                  <a:pos x="0" y="61"/>
                </a:cxn>
                <a:cxn ang="0">
                  <a:pos x="8" y="66"/>
                </a:cxn>
                <a:cxn ang="0">
                  <a:pos x="8" y="87"/>
                </a:cxn>
                <a:cxn ang="0">
                  <a:pos x="16" y="93"/>
                </a:cxn>
                <a:cxn ang="0">
                  <a:pos x="22" y="76"/>
                </a:cxn>
                <a:cxn ang="0">
                  <a:pos x="18" y="61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27" y="65"/>
                </a:cxn>
                <a:cxn ang="0">
                  <a:pos x="34" y="79"/>
                </a:cxn>
                <a:cxn ang="0">
                  <a:pos x="34" y="83"/>
                </a:cxn>
                <a:cxn ang="0">
                  <a:pos x="39" y="83"/>
                </a:cxn>
                <a:cxn ang="0">
                  <a:pos x="49" y="73"/>
                </a:cxn>
                <a:cxn ang="0">
                  <a:pos x="43" y="65"/>
                </a:cxn>
                <a:cxn ang="0">
                  <a:pos x="45" y="63"/>
                </a:cxn>
                <a:cxn ang="0">
                  <a:pos x="34" y="44"/>
                </a:cxn>
                <a:cxn ang="0">
                  <a:pos x="57" y="31"/>
                </a:cxn>
                <a:cxn ang="0">
                  <a:pos x="57" y="28"/>
                </a:cxn>
                <a:cxn ang="0">
                  <a:pos x="31" y="36"/>
                </a:cxn>
                <a:cxn ang="0">
                  <a:pos x="31" y="34"/>
                </a:cxn>
              </a:cxnLst>
              <a:rect l="0" t="0" r="r" b="b"/>
              <a:pathLst>
                <a:path w="79" h="93">
                  <a:moveTo>
                    <a:pt x="31" y="34"/>
                  </a:moveTo>
                  <a:cubicBezTo>
                    <a:pt x="30" y="36"/>
                    <a:pt x="29" y="38"/>
                    <a:pt x="27" y="38"/>
                  </a:cubicBezTo>
                  <a:cubicBezTo>
                    <a:pt x="20" y="38"/>
                    <a:pt x="17" y="30"/>
                    <a:pt x="17" y="24"/>
                  </a:cubicBezTo>
                  <a:cubicBezTo>
                    <a:pt x="17" y="15"/>
                    <a:pt x="24" y="16"/>
                    <a:pt x="32" y="16"/>
                  </a:cubicBezTo>
                  <a:cubicBezTo>
                    <a:pt x="39" y="16"/>
                    <a:pt x="42" y="15"/>
                    <a:pt x="49" y="15"/>
                  </a:cubicBezTo>
                  <a:cubicBezTo>
                    <a:pt x="54" y="15"/>
                    <a:pt x="58" y="18"/>
                    <a:pt x="64" y="18"/>
                  </a:cubicBezTo>
                  <a:cubicBezTo>
                    <a:pt x="73" y="18"/>
                    <a:pt x="76" y="10"/>
                    <a:pt x="77" y="4"/>
                  </a:cubicBezTo>
                  <a:cubicBezTo>
                    <a:pt x="79" y="4"/>
                    <a:pt x="79" y="1"/>
                    <a:pt x="7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2" y="4"/>
                    <a:pt x="65" y="8"/>
                    <a:pt x="63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7" y="5"/>
                    <a:pt x="12" y="20"/>
                    <a:pt x="12" y="30"/>
                  </a:cubicBezTo>
                  <a:cubicBezTo>
                    <a:pt x="12" y="33"/>
                    <a:pt x="8" y="35"/>
                    <a:pt x="8" y="37"/>
                  </a:cubicBezTo>
                  <a:cubicBezTo>
                    <a:pt x="4" y="47"/>
                    <a:pt x="0" y="51"/>
                    <a:pt x="0" y="61"/>
                  </a:cubicBezTo>
                  <a:cubicBezTo>
                    <a:pt x="0" y="66"/>
                    <a:pt x="6" y="66"/>
                    <a:pt x="8" y="66"/>
                  </a:cubicBezTo>
                  <a:cubicBezTo>
                    <a:pt x="8" y="73"/>
                    <a:pt x="8" y="83"/>
                    <a:pt x="8" y="87"/>
                  </a:cubicBezTo>
                  <a:cubicBezTo>
                    <a:pt x="8" y="90"/>
                    <a:pt x="12" y="93"/>
                    <a:pt x="16" y="93"/>
                  </a:cubicBezTo>
                  <a:cubicBezTo>
                    <a:pt x="20" y="93"/>
                    <a:pt x="22" y="78"/>
                    <a:pt x="22" y="76"/>
                  </a:cubicBezTo>
                  <a:cubicBezTo>
                    <a:pt x="22" y="70"/>
                    <a:pt x="18" y="67"/>
                    <a:pt x="18" y="61"/>
                  </a:cubicBezTo>
                  <a:cubicBezTo>
                    <a:pt x="18" y="58"/>
                    <a:pt x="22" y="56"/>
                    <a:pt x="25" y="56"/>
                  </a:cubicBezTo>
                  <a:cubicBezTo>
                    <a:pt x="26" y="56"/>
                    <a:pt x="27" y="56"/>
                    <a:pt x="28" y="5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71"/>
                    <a:pt x="34" y="73"/>
                    <a:pt x="34" y="79"/>
                  </a:cubicBezTo>
                  <a:cubicBezTo>
                    <a:pt x="34" y="80"/>
                    <a:pt x="34" y="81"/>
                    <a:pt x="34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78"/>
                    <a:pt x="49" y="78"/>
                    <a:pt x="49" y="73"/>
                  </a:cubicBezTo>
                  <a:cubicBezTo>
                    <a:pt x="47" y="73"/>
                    <a:pt x="43" y="68"/>
                    <a:pt x="43" y="65"/>
                  </a:cubicBezTo>
                  <a:cubicBezTo>
                    <a:pt x="43" y="65"/>
                    <a:pt x="44" y="64"/>
                    <a:pt x="45" y="63"/>
                  </a:cubicBezTo>
                  <a:cubicBezTo>
                    <a:pt x="42" y="61"/>
                    <a:pt x="34" y="46"/>
                    <a:pt x="34" y="44"/>
                  </a:cubicBezTo>
                  <a:cubicBezTo>
                    <a:pt x="46" y="44"/>
                    <a:pt x="47" y="35"/>
                    <a:pt x="57" y="31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4" y="27"/>
                    <a:pt x="31" y="35"/>
                    <a:pt x="31" y="36"/>
                  </a:cubicBezTo>
                  <a:lnTo>
                    <a:pt x="31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8" name="îṣľiḓè"/>
            <p:cNvSpPr/>
            <p:nvPr/>
          </p:nvSpPr>
          <p:spPr bwMode="auto">
            <a:xfrm>
              <a:off x="7745733" y="3699604"/>
              <a:ext cx="214338" cy="61523"/>
            </a:xfrm>
            <a:custGeom>
              <a:avLst/>
              <a:gdLst/>
              <a:ahLst/>
              <a:cxnLst>
                <a:cxn ang="0">
                  <a:pos x="123" y="36"/>
                </a:cxn>
                <a:cxn ang="0">
                  <a:pos x="114" y="33"/>
                </a:cxn>
                <a:cxn ang="0">
                  <a:pos x="114" y="37"/>
                </a:cxn>
                <a:cxn ang="0">
                  <a:pos x="67" y="31"/>
                </a:cxn>
                <a:cxn ang="0">
                  <a:pos x="56" y="25"/>
                </a:cxn>
                <a:cxn ang="0">
                  <a:pos x="32" y="22"/>
                </a:cxn>
                <a:cxn ang="0">
                  <a:pos x="14" y="20"/>
                </a:cxn>
                <a:cxn ang="0">
                  <a:pos x="0" y="1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55" y="14"/>
                </a:cxn>
                <a:cxn ang="0">
                  <a:pos x="68" y="7"/>
                </a:cxn>
                <a:cxn ang="0">
                  <a:pos x="88" y="15"/>
                </a:cxn>
                <a:cxn ang="0">
                  <a:pos x="101" y="14"/>
                </a:cxn>
                <a:cxn ang="0">
                  <a:pos x="105" y="14"/>
                </a:cxn>
                <a:cxn ang="0">
                  <a:pos x="89" y="17"/>
                </a:cxn>
                <a:cxn ang="0">
                  <a:pos x="107" y="22"/>
                </a:cxn>
                <a:cxn ang="0">
                  <a:pos x="111" y="26"/>
                </a:cxn>
                <a:cxn ang="0">
                  <a:pos x="121" y="27"/>
                </a:cxn>
                <a:cxn ang="0">
                  <a:pos x="128" y="31"/>
                </a:cxn>
                <a:cxn ang="0">
                  <a:pos x="123" y="36"/>
                </a:cxn>
              </a:cxnLst>
              <a:rect l="0" t="0" r="r" b="b"/>
              <a:pathLst>
                <a:path w="128" h="37">
                  <a:moveTo>
                    <a:pt x="123" y="36"/>
                  </a:moveTo>
                  <a:cubicBezTo>
                    <a:pt x="119" y="36"/>
                    <a:pt x="119" y="33"/>
                    <a:pt x="114" y="33"/>
                  </a:cubicBezTo>
                  <a:cubicBezTo>
                    <a:pt x="113" y="33"/>
                    <a:pt x="114" y="36"/>
                    <a:pt x="114" y="37"/>
                  </a:cubicBezTo>
                  <a:cubicBezTo>
                    <a:pt x="100" y="32"/>
                    <a:pt x="85" y="31"/>
                    <a:pt x="67" y="31"/>
                  </a:cubicBezTo>
                  <a:cubicBezTo>
                    <a:pt x="62" y="31"/>
                    <a:pt x="61" y="25"/>
                    <a:pt x="56" y="25"/>
                  </a:cubicBezTo>
                  <a:cubicBezTo>
                    <a:pt x="48" y="25"/>
                    <a:pt x="41" y="25"/>
                    <a:pt x="32" y="22"/>
                  </a:cubicBezTo>
                  <a:cubicBezTo>
                    <a:pt x="25" y="20"/>
                    <a:pt x="19" y="24"/>
                    <a:pt x="14" y="20"/>
                  </a:cubicBezTo>
                  <a:cubicBezTo>
                    <a:pt x="10" y="15"/>
                    <a:pt x="7" y="10"/>
                    <a:pt x="0" y="10"/>
                  </a:cubicBezTo>
                  <a:cubicBezTo>
                    <a:pt x="0" y="9"/>
                    <a:pt x="8" y="1"/>
                    <a:pt x="11" y="1"/>
                  </a:cubicBezTo>
                  <a:cubicBezTo>
                    <a:pt x="12" y="1"/>
                    <a:pt x="13" y="3"/>
                    <a:pt x="14" y="3"/>
                  </a:cubicBezTo>
                  <a:cubicBezTo>
                    <a:pt x="17" y="3"/>
                    <a:pt x="19" y="0"/>
                    <a:pt x="22" y="0"/>
                  </a:cubicBezTo>
                  <a:cubicBezTo>
                    <a:pt x="35" y="0"/>
                    <a:pt x="41" y="14"/>
                    <a:pt x="55" y="14"/>
                  </a:cubicBezTo>
                  <a:cubicBezTo>
                    <a:pt x="62" y="14"/>
                    <a:pt x="63" y="7"/>
                    <a:pt x="68" y="7"/>
                  </a:cubicBezTo>
                  <a:cubicBezTo>
                    <a:pt x="77" y="7"/>
                    <a:pt x="80" y="15"/>
                    <a:pt x="88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6"/>
                    <a:pt x="89" y="17"/>
                    <a:pt x="89" y="17"/>
                  </a:cubicBezTo>
                  <a:cubicBezTo>
                    <a:pt x="93" y="22"/>
                    <a:pt x="99" y="22"/>
                    <a:pt x="107" y="22"/>
                  </a:cubicBezTo>
                  <a:cubicBezTo>
                    <a:pt x="110" y="22"/>
                    <a:pt x="110" y="26"/>
                    <a:pt x="111" y="26"/>
                  </a:cubicBezTo>
                  <a:cubicBezTo>
                    <a:pt x="114" y="30"/>
                    <a:pt x="117" y="26"/>
                    <a:pt x="121" y="27"/>
                  </a:cubicBezTo>
                  <a:cubicBezTo>
                    <a:pt x="125" y="29"/>
                    <a:pt x="125" y="30"/>
                    <a:pt x="128" y="31"/>
                  </a:cubicBezTo>
                  <a:cubicBezTo>
                    <a:pt x="127" y="33"/>
                    <a:pt x="124" y="36"/>
                    <a:pt x="123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9" name="ïṥľíḍè"/>
            <p:cNvSpPr/>
            <p:nvPr/>
          </p:nvSpPr>
          <p:spPr bwMode="auto">
            <a:xfrm>
              <a:off x="8047393" y="3749219"/>
              <a:ext cx="65493" cy="15877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10" y="9"/>
                </a:cxn>
                <a:cxn ang="0">
                  <a:pos x="0" y="4"/>
                </a:cxn>
                <a:cxn ang="0">
                  <a:pos x="8" y="1"/>
                </a:cxn>
                <a:cxn ang="0">
                  <a:pos x="26" y="4"/>
                </a:cxn>
                <a:cxn ang="0">
                  <a:pos x="39" y="0"/>
                </a:cxn>
                <a:cxn ang="0">
                  <a:pos x="26" y="9"/>
                </a:cxn>
              </a:cxnLst>
              <a:rect l="0" t="0" r="r" b="b"/>
              <a:pathLst>
                <a:path w="39" h="9">
                  <a:moveTo>
                    <a:pt x="26" y="9"/>
                  </a:moveTo>
                  <a:cubicBezTo>
                    <a:pt x="20" y="9"/>
                    <a:pt x="13" y="9"/>
                    <a:pt x="10" y="9"/>
                  </a:cubicBezTo>
                  <a:cubicBezTo>
                    <a:pt x="7" y="9"/>
                    <a:pt x="0" y="9"/>
                    <a:pt x="0" y="4"/>
                  </a:cubicBezTo>
                  <a:cubicBezTo>
                    <a:pt x="0" y="1"/>
                    <a:pt x="5" y="1"/>
                    <a:pt x="8" y="1"/>
                  </a:cubicBezTo>
                  <a:cubicBezTo>
                    <a:pt x="16" y="1"/>
                    <a:pt x="19" y="4"/>
                    <a:pt x="26" y="4"/>
                  </a:cubicBezTo>
                  <a:cubicBezTo>
                    <a:pt x="32" y="4"/>
                    <a:pt x="35" y="2"/>
                    <a:pt x="39" y="0"/>
                  </a:cubicBezTo>
                  <a:cubicBezTo>
                    <a:pt x="35" y="6"/>
                    <a:pt x="32" y="7"/>
                    <a:pt x="26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0" name="îślîḓè"/>
            <p:cNvSpPr/>
            <p:nvPr/>
          </p:nvSpPr>
          <p:spPr bwMode="auto">
            <a:xfrm>
              <a:off x="7983886" y="3753188"/>
              <a:ext cx="45647" cy="15877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23" y="6"/>
                </a:cxn>
                <a:cxn ang="0">
                  <a:pos x="19" y="5"/>
                </a:cxn>
                <a:cxn ang="0">
                  <a:pos x="9" y="9"/>
                </a:cxn>
                <a:cxn ang="0">
                  <a:pos x="0" y="6"/>
                </a:cxn>
                <a:cxn ang="0">
                  <a:pos x="7" y="1"/>
                </a:cxn>
                <a:cxn ang="0">
                  <a:pos x="16" y="3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27" y="6"/>
                </a:cxn>
              </a:cxnLst>
              <a:rect l="0" t="0" r="r" b="b"/>
              <a:pathLst>
                <a:path w="27" h="9">
                  <a:moveTo>
                    <a:pt x="27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3" y="9"/>
                    <a:pt x="9" y="9"/>
                  </a:cubicBezTo>
                  <a:cubicBezTo>
                    <a:pt x="5" y="9"/>
                    <a:pt x="0" y="8"/>
                    <a:pt x="0" y="6"/>
                  </a:cubicBezTo>
                  <a:cubicBezTo>
                    <a:pt x="0" y="1"/>
                    <a:pt x="3" y="1"/>
                    <a:pt x="7" y="1"/>
                  </a:cubicBezTo>
                  <a:cubicBezTo>
                    <a:pt x="11" y="1"/>
                    <a:pt x="13" y="2"/>
                    <a:pt x="16" y="3"/>
                  </a:cubicBezTo>
                  <a:cubicBezTo>
                    <a:pt x="16" y="2"/>
                    <a:pt x="16" y="1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6" y="5"/>
                    <a:pt x="27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1" name="ïšḻídê"/>
            <p:cNvSpPr/>
            <p:nvPr/>
          </p:nvSpPr>
          <p:spPr bwMode="auto">
            <a:xfrm>
              <a:off x="8031516" y="3771050"/>
              <a:ext cx="33739" cy="23815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2" y="9"/>
                </a:cxn>
                <a:cxn ang="0">
                  <a:pos x="0" y="4"/>
                </a:cxn>
                <a:cxn ang="0">
                  <a:pos x="9" y="1"/>
                </a:cxn>
                <a:cxn ang="0">
                  <a:pos x="13" y="1"/>
                </a:cxn>
                <a:cxn ang="0">
                  <a:pos x="20" y="11"/>
                </a:cxn>
                <a:cxn ang="0">
                  <a:pos x="16" y="14"/>
                </a:cxn>
                <a:cxn ang="0">
                  <a:pos x="15" y="14"/>
                </a:cxn>
              </a:cxnLst>
              <a:rect l="0" t="0" r="r" b="b"/>
              <a:pathLst>
                <a:path w="20" h="14">
                  <a:moveTo>
                    <a:pt x="15" y="14"/>
                  </a:moveTo>
                  <a:cubicBezTo>
                    <a:pt x="12" y="14"/>
                    <a:pt x="12" y="10"/>
                    <a:pt x="12" y="9"/>
                  </a:cubicBezTo>
                  <a:cubicBezTo>
                    <a:pt x="8" y="9"/>
                    <a:pt x="0" y="8"/>
                    <a:pt x="0" y="4"/>
                  </a:cubicBezTo>
                  <a:cubicBezTo>
                    <a:pt x="0" y="0"/>
                    <a:pt x="6" y="1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7"/>
                    <a:pt x="20" y="6"/>
                    <a:pt x="20" y="11"/>
                  </a:cubicBezTo>
                  <a:cubicBezTo>
                    <a:pt x="20" y="13"/>
                    <a:pt x="18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2" name="i$ḷídé"/>
            <p:cNvSpPr/>
            <p:nvPr/>
          </p:nvSpPr>
          <p:spPr bwMode="auto">
            <a:xfrm>
              <a:off x="7968009" y="3751204"/>
              <a:ext cx="13893" cy="138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6" y="2"/>
                    <a:pt x="8" y="3"/>
                  </a:cubicBezTo>
                  <a:cubicBezTo>
                    <a:pt x="7" y="6"/>
                    <a:pt x="5" y="8"/>
                    <a:pt x="3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3" name="î$ḻíḍê"/>
            <p:cNvSpPr/>
            <p:nvPr/>
          </p:nvSpPr>
          <p:spPr bwMode="auto">
            <a:xfrm>
              <a:off x="8124792" y="3753188"/>
              <a:ext cx="73431" cy="43662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7" y="19"/>
                </a:cxn>
                <a:cxn ang="0">
                  <a:pos x="3" y="26"/>
                </a:cxn>
                <a:cxn ang="0">
                  <a:pos x="0" y="22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45" y="3"/>
                </a:cxn>
                <a:cxn ang="0">
                  <a:pos x="19" y="13"/>
                </a:cxn>
              </a:cxnLst>
              <a:rect l="0" t="0" r="r" b="b"/>
              <a:pathLst>
                <a:path w="45" h="26">
                  <a:moveTo>
                    <a:pt x="19" y="13"/>
                  </a:moveTo>
                  <a:cubicBezTo>
                    <a:pt x="16" y="13"/>
                    <a:pt x="19" y="17"/>
                    <a:pt x="17" y="19"/>
                  </a:cubicBezTo>
                  <a:cubicBezTo>
                    <a:pt x="15" y="21"/>
                    <a:pt x="8" y="26"/>
                    <a:pt x="3" y="26"/>
                  </a:cubicBezTo>
                  <a:cubicBezTo>
                    <a:pt x="1" y="26"/>
                    <a:pt x="0" y="24"/>
                    <a:pt x="0" y="22"/>
                  </a:cubicBezTo>
                  <a:cubicBezTo>
                    <a:pt x="0" y="12"/>
                    <a:pt x="8" y="12"/>
                    <a:pt x="15" y="10"/>
                  </a:cubicBezTo>
                  <a:cubicBezTo>
                    <a:pt x="16" y="10"/>
                    <a:pt x="16" y="7"/>
                    <a:pt x="17" y="6"/>
                  </a:cubicBezTo>
                  <a:cubicBezTo>
                    <a:pt x="21" y="2"/>
                    <a:pt x="41" y="0"/>
                    <a:pt x="45" y="3"/>
                  </a:cubicBezTo>
                  <a:cubicBezTo>
                    <a:pt x="40" y="9"/>
                    <a:pt x="26" y="13"/>
                    <a:pt x="19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4" name="iSḻíďè"/>
            <p:cNvSpPr/>
            <p:nvPr/>
          </p:nvSpPr>
          <p:spPr bwMode="auto">
            <a:xfrm>
              <a:off x="8176391" y="3636097"/>
              <a:ext cx="21831" cy="23815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8" y="14"/>
                </a:cxn>
                <a:cxn ang="0">
                  <a:pos x="0" y="5"/>
                </a:cxn>
                <a:cxn ang="0">
                  <a:pos x="13" y="8"/>
                </a:cxn>
              </a:cxnLst>
              <a:rect l="0" t="0" r="r" b="b"/>
              <a:pathLst>
                <a:path w="13" h="14">
                  <a:moveTo>
                    <a:pt x="13" y="8"/>
                  </a:moveTo>
                  <a:cubicBezTo>
                    <a:pt x="13" y="9"/>
                    <a:pt x="10" y="14"/>
                    <a:pt x="8" y="14"/>
                  </a:cubicBezTo>
                  <a:cubicBezTo>
                    <a:pt x="6" y="14"/>
                    <a:pt x="0" y="9"/>
                    <a:pt x="0" y="5"/>
                  </a:cubicBezTo>
                  <a:cubicBezTo>
                    <a:pt x="0" y="0"/>
                    <a:pt x="13" y="4"/>
                    <a:pt x="13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5" name="ïśļiḍé"/>
            <p:cNvSpPr/>
            <p:nvPr/>
          </p:nvSpPr>
          <p:spPr bwMode="auto">
            <a:xfrm>
              <a:off x="8214099" y="3638081"/>
              <a:ext cx="59538" cy="17862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36" y="10"/>
                </a:cxn>
                <a:cxn ang="0">
                  <a:pos x="34" y="1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1" y="2"/>
                </a:cxn>
              </a:cxnLst>
              <a:rect l="0" t="0" r="r" b="b"/>
              <a:pathLst>
                <a:path w="36" h="10">
                  <a:moveTo>
                    <a:pt x="31" y="2"/>
                  </a:moveTo>
                  <a:cubicBezTo>
                    <a:pt x="32" y="5"/>
                    <a:pt x="36" y="6"/>
                    <a:pt x="36" y="10"/>
                  </a:cubicBezTo>
                  <a:cubicBezTo>
                    <a:pt x="36" y="10"/>
                    <a:pt x="35" y="10"/>
                    <a:pt x="34" y="10"/>
                  </a:cubicBezTo>
                  <a:cubicBezTo>
                    <a:pt x="28" y="10"/>
                    <a:pt x="25" y="6"/>
                    <a:pt x="18" y="6"/>
                  </a:cubicBezTo>
                  <a:cubicBezTo>
                    <a:pt x="14" y="6"/>
                    <a:pt x="12" y="6"/>
                    <a:pt x="8" y="6"/>
                  </a:cubicBezTo>
                  <a:cubicBezTo>
                    <a:pt x="6" y="6"/>
                    <a:pt x="0" y="4"/>
                    <a:pt x="0" y="4"/>
                  </a:cubicBezTo>
                  <a:cubicBezTo>
                    <a:pt x="0" y="2"/>
                    <a:pt x="3" y="1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3"/>
                    <a:pt x="27" y="2"/>
                    <a:pt x="30" y="2"/>
                  </a:cubicBezTo>
                  <a:lnTo>
                    <a:pt x="3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6" name="ïšļîḑè"/>
            <p:cNvSpPr/>
            <p:nvPr/>
          </p:nvSpPr>
          <p:spPr bwMode="auto">
            <a:xfrm>
              <a:off x="8206161" y="3528928"/>
              <a:ext cx="23815" cy="57554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5"/>
                </a:cxn>
                <a:cxn ang="0">
                  <a:pos x="14" y="24"/>
                </a:cxn>
                <a:cxn ang="0">
                  <a:pos x="11" y="17"/>
                </a:cxn>
                <a:cxn ang="0">
                  <a:pos x="15" y="12"/>
                </a:cxn>
                <a:cxn ang="0">
                  <a:pos x="4" y="0"/>
                </a:cxn>
                <a:cxn ang="0">
                  <a:pos x="0" y="9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9" y="35"/>
                </a:cxn>
                <a:cxn ang="0">
                  <a:pos x="4" y="28"/>
                </a:cxn>
              </a:cxnLst>
              <a:rect l="0" t="0" r="r" b="b"/>
              <a:pathLst>
                <a:path w="15" h="35">
                  <a:moveTo>
                    <a:pt x="4" y="28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8" y="25"/>
                    <a:pt x="12" y="24"/>
                    <a:pt x="14" y="24"/>
                  </a:cubicBezTo>
                  <a:cubicBezTo>
                    <a:pt x="14" y="20"/>
                    <a:pt x="11" y="20"/>
                    <a:pt x="11" y="17"/>
                  </a:cubicBezTo>
                  <a:cubicBezTo>
                    <a:pt x="11" y="15"/>
                    <a:pt x="15" y="14"/>
                    <a:pt x="15" y="12"/>
                  </a:cubicBezTo>
                  <a:cubicBezTo>
                    <a:pt x="8" y="10"/>
                    <a:pt x="4" y="6"/>
                    <a:pt x="4" y="0"/>
                  </a:cubicBezTo>
                  <a:cubicBezTo>
                    <a:pt x="0" y="2"/>
                    <a:pt x="0" y="5"/>
                    <a:pt x="0" y="9"/>
                  </a:cubicBezTo>
                  <a:cubicBezTo>
                    <a:pt x="0" y="15"/>
                    <a:pt x="3" y="16"/>
                    <a:pt x="3" y="21"/>
                  </a:cubicBezTo>
                  <a:cubicBezTo>
                    <a:pt x="3" y="26"/>
                    <a:pt x="3" y="24"/>
                    <a:pt x="3" y="27"/>
                  </a:cubicBezTo>
                  <a:cubicBezTo>
                    <a:pt x="3" y="30"/>
                    <a:pt x="4" y="35"/>
                    <a:pt x="9" y="35"/>
                  </a:cubicBezTo>
                  <a:cubicBezTo>
                    <a:pt x="7" y="32"/>
                    <a:pt x="6" y="31"/>
                    <a:pt x="4" y="2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7" name="îṡļíďé"/>
            <p:cNvSpPr/>
            <p:nvPr/>
          </p:nvSpPr>
          <p:spPr bwMode="auto">
            <a:xfrm>
              <a:off x="8095024" y="3370161"/>
              <a:ext cx="95261" cy="89307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6" y="35"/>
                </a:cxn>
                <a:cxn ang="0">
                  <a:pos x="42" y="40"/>
                </a:cxn>
                <a:cxn ang="0">
                  <a:pos x="47" y="48"/>
                </a:cxn>
                <a:cxn ang="0">
                  <a:pos x="42" y="53"/>
                </a:cxn>
                <a:cxn ang="0">
                  <a:pos x="40" y="50"/>
                </a:cxn>
                <a:cxn ang="0">
                  <a:pos x="36" y="51"/>
                </a:cxn>
                <a:cxn ang="0">
                  <a:pos x="26" y="37"/>
                </a:cxn>
                <a:cxn ang="0">
                  <a:pos x="28" y="32"/>
                </a:cxn>
                <a:cxn ang="0">
                  <a:pos x="27" y="29"/>
                </a:cxn>
                <a:cxn ang="0">
                  <a:pos x="21" y="28"/>
                </a:cxn>
                <a:cxn ang="0">
                  <a:pos x="21" y="32"/>
                </a:cxn>
                <a:cxn ang="0">
                  <a:pos x="17" y="30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4" y="45"/>
                </a:cxn>
                <a:cxn ang="0">
                  <a:pos x="4" y="36"/>
                </a:cxn>
                <a:cxn ang="0">
                  <a:pos x="2" y="32"/>
                </a:cxn>
                <a:cxn ang="0">
                  <a:pos x="5" y="22"/>
                </a:cxn>
                <a:cxn ang="0">
                  <a:pos x="19" y="14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58" y="33"/>
                </a:cxn>
                <a:cxn ang="0">
                  <a:pos x="53" y="46"/>
                </a:cxn>
                <a:cxn ang="0">
                  <a:pos x="48" y="36"/>
                </a:cxn>
                <a:cxn ang="0">
                  <a:pos x="48" y="38"/>
                </a:cxn>
              </a:cxnLst>
              <a:rect l="0" t="0" r="r" b="b"/>
              <a:pathLst>
                <a:path w="58" h="53">
                  <a:moveTo>
                    <a:pt x="48" y="38"/>
                  </a:moveTo>
                  <a:cubicBezTo>
                    <a:pt x="48" y="37"/>
                    <a:pt x="47" y="36"/>
                    <a:pt x="46" y="35"/>
                  </a:cubicBezTo>
                  <a:cubicBezTo>
                    <a:pt x="44" y="37"/>
                    <a:pt x="42" y="38"/>
                    <a:pt x="42" y="40"/>
                  </a:cubicBezTo>
                  <a:cubicBezTo>
                    <a:pt x="42" y="43"/>
                    <a:pt x="47" y="44"/>
                    <a:pt x="47" y="48"/>
                  </a:cubicBezTo>
                  <a:cubicBezTo>
                    <a:pt x="47" y="51"/>
                    <a:pt x="45" y="53"/>
                    <a:pt x="42" y="53"/>
                  </a:cubicBezTo>
                  <a:cubicBezTo>
                    <a:pt x="41" y="53"/>
                    <a:pt x="40" y="51"/>
                    <a:pt x="40" y="50"/>
                  </a:cubicBezTo>
                  <a:cubicBezTo>
                    <a:pt x="39" y="51"/>
                    <a:pt x="37" y="51"/>
                    <a:pt x="36" y="51"/>
                  </a:cubicBezTo>
                  <a:cubicBezTo>
                    <a:pt x="31" y="51"/>
                    <a:pt x="26" y="44"/>
                    <a:pt x="26" y="37"/>
                  </a:cubicBezTo>
                  <a:cubicBezTo>
                    <a:pt x="26" y="34"/>
                    <a:pt x="27" y="33"/>
                    <a:pt x="28" y="32"/>
                  </a:cubicBezTo>
                  <a:cubicBezTo>
                    <a:pt x="28" y="31"/>
                    <a:pt x="27" y="30"/>
                    <a:pt x="27" y="2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30"/>
                    <a:pt x="20" y="31"/>
                    <a:pt x="21" y="32"/>
                  </a:cubicBezTo>
                  <a:cubicBezTo>
                    <a:pt x="18" y="32"/>
                    <a:pt x="18" y="31"/>
                    <a:pt x="17" y="30"/>
                  </a:cubicBezTo>
                  <a:cubicBezTo>
                    <a:pt x="17" y="30"/>
                    <a:pt x="16" y="31"/>
                    <a:pt x="16" y="32"/>
                  </a:cubicBezTo>
                  <a:cubicBezTo>
                    <a:pt x="14" y="31"/>
                    <a:pt x="12" y="28"/>
                    <a:pt x="12" y="28"/>
                  </a:cubicBezTo>
                  <a:cubicBezTo>
                    <a:pt x="8" y="32"/>
                    <a:pt x="8" y="45"/>
                    <a:pt x="4" y="45"/>
                  </a:cubicBezTo>
                  <a:cubicBezTo>
                    <a:pt x="0" y="45"/>
                    <a:pt x="4" y="37"/>
                    <a:pt x="4" y="36"/>
                  </a:cubicBezTo>
                  <a:cubicBezTo>
                    <a:pt x="4" y="35"/>
                    <a:pt x="2" y="33"/>
                    <a:pt x="2" y="32"/>
                  </a:cubicBezTo>
                  <a:cubicBezTo>
                    <a:pt x="2" y="28"/>
                    <a:pt x="4" y="26"/>
                    <a:pt x="5" y="22"/>
                  </a:cubicBezTo>
                  <a:cubicBezTo>
                    <a:pt x="13" y="22"/>
                    <a:pt x="11" y="14"/>
                    <a:pt x="19" y="14"/>
                  </a:cubicBezTo>
                  <a:cubicBezTo>
                    <a:pt x="24" y="14"/>
                    <a:pt x="23" y="20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8" y="18"/>
                    <a:pt x="30" y="16"/>
                    <a:pt x="32" y="15"/>
                  </a:cubicBezTo>
                  <a:cubicBezTo>
                    <a:pt x="32" y="10"/>
                    <a:pt x="39" y="12"/>
                    <a:pt x="41" y="9"/>
                  </a:cubicBezTo>
                  <a:cubicBezTo>
                    <a:pt x="42" y="7"/>
                    <a:pt x="42" y="1"/>
                    <a:pt x="42" y="0"/>
                  </a:cubicBezTo>
                  <a:cubicBezTo>
                    <a:pt x="45" y="0"/>
                    <a:pt x="47" y="2"/>
                    <a:pt x="48" y="4"/>
                  </a:cubicBezTo>
                  <a:cubicBezTo>
                    <a:pt x="51" y="7"/>
                    <a:pt x="58" y="30"/>
                    <a:pt x="58" y="33"/>
                  </a:cubicBezTo>
                  <a:cubicBezTo>
                    <a:pt x="58" y="37"/>
                    <a:pt x="53" y="39"/>
                    <a:pt x="53" y="46"/>
                  </a:cubicBezTo>
                  <a:cubicBezTo>
                    <a:pt x="51" y="46"/>
                    <a:pt x="48" y="37"/>
                    <a:pt x="48" y="36"/>
                  </a:cubicBezTo>
                  <a:lnTo>
                    <a:pt x="48" y="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8" name="îṡľïḓe"/>
            <p:cNvSpPr/>
            <p:nvPr/>
          </p:nvSpPr>
          <p:spPr bwMode="auto">
            <a:xfrm>
              <a:off x="8007700" y="3346345"/>
              <a:ext cx="45647" cy="49616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0" y="29"/>
                </a:cxn>
                <a:cxn ang="0">
                  <a:pos x="22" y="5"/>
                </a:cxn>
                <a:cxn ang="0">
                  <a:pos x="25" y="0"/>
                </a:cxn>
                <a:cxn ang="0">
                  <a:pos x="28" y="6"/>
                </a:cxn>
                <a:cxn ang="0">
                  <a:pos x="24" y="9"/>
                </a:cxn>
                <a:cxn ang="0">
                  <a:pos x="17" y="13"/>
                </a:cxn>
                <a:cxn ang="0">
                  <a:pos x="3" y="29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8"/>
                    <a:pt x="18" y="13"/>
                    <a:pt x="22" y="5"/>
                  </a:cubicBezTo>
                  <a:cubicBezTo>
                    <a:pt x="23" y="3"/>
                    <a:pt x="23" y="1"/>
                    <a:pt x="25" y="0"/>
                  </a:cubicBezTo>
                  <a:cubicBezTo>
                    <a:pt x="24" y="4"/>
                    <a:pt x="26" y="5"/>
                    <a:pt x="28" y="6"/>
                  </a:cubicBezTo>
                  <a:cubicBezTo>
                    <a:pt x="26" y="8"/>
                    <a:pt x="26" y="9"/>
                    <a:pt x="24" y="9"/>
                  </a:cubicBezTo>
                  <a:cubicBezTo>
                    <a:pt x="23" y="12"/>
                    <a:pt x="20" y="13"/>
                    <a:pt x="17" y="13"/>
                  </a:cubicBezTo>
                  <a:cubicBezTo>
                    <a:pt x="15" y="22"/>
                    <a:pt x="8" y="26"/>
                    <a:pt x="3" y="2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39" name="íśḻíḍé"/>
            <p:cNvSpPr/>
            <p:nvPr/>
          </p:nvSpPr>
          <p:spPr bwMode="auto">
            <a:xfrm>
              <a:off x="8043424" y="3187576"/>
              <a:ext cx="89308" cy="127014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6" y="20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16" y="7"/>
                </a:cxn>
                <a:cxn ang="0">
                  <a:pos x="21" y="3"/>
                </a:cxn>
                <a:cxn ang="0">
                  <a:pos x="22" y="5"/>
                </a:cxn>
                <a:cxn ang="0">
                  <a:pos x="23" y="8"/>
                </a:cxn>
                <a:cxn ang="0">
                  <a:pos x="28" y="25"/>
                </a:cxn>
                <a:cxn ang="0">
                  <a:pos x="20" y="42"/>
                </a:cxn>
                <a:cxn ang="0">
                  <a:pos x="30" y="59"/>
                </a:cxn>
                <a:cxn ang="0">
                  <a:pos x="30" y="58"/>
                </a:cxn>
                <a:cxn ang="0">
                  <a:pos x="34" y="55"/>
                </a:cxn>
                <a:cxn ang="0">
                  <a:pos x="43" y="64"/>
                </a:cxn>
                <a:cxn ang="0">
                  <a:pos x="46" y="61"/>
                </a:cxn>
                <a:cxn ang="0">
                  <a:pos x="49" y="62"/>
                </a:cxn>
                <a:cxn ang="0">
                  <a:pos x="46" y="66"/>
                </a:cxn>
                <a:cxn ang="0">
                  <a:pos x="49" y="66"/>
                </a:cxn>
                <a:cxn ang="0">
                  <a:pos x="54" y="71"/>
                </a:cxn>
                <a:cxn ang="0">
                  <a:pos x="54" y="74"/>
                </a:cxn>
                <a:cxn ang="0">
                  <a:pos x="53" y="76"/>
                </a:cxn>
                <a:cxn ang="0">
                  <a:pos x="51" y="73"/>
                </a:cxn>
                <a:cxn ang="0">
                  <a:pos x="36" y="61"/>
                </a:cxn>
                <a:cxn ang="0">
                  <a:pos x="37" y="69"/>
                </a:cxn>
                <a:cxn ang="0">
                  <a:pos x="25" y="60"/>
                </a:cxn>
                <a:cxn ang="0">
                  <a:pos x="19" y="62"/>
                </a:cxn>
                <a:cxn ang="0">
                  <a:pos x="13" y="57"/>
                </a:cxn>
                <a:cxn ang="0">
                  <a:pos x="15" y="53"/>
                </a:cxn>
                <a:cxn ang="0">
                  <a:pos x="15" y="49"/>
                </a:cxn>
                <a:cxn ang="0">
                  <a:pos x="13" y="49"/>
                </a:cxn>
                <a:cxn ang="0">
                  <a:pos x="10" y="51"/>
                </a:cxn>
                <a:cxn ang="0">
                  <a:pos x="1" y="44"/>
                </a:cxn>
                <a:cxn ang="0">
                  <a:pos x="4" y="31"/>
                </a:cxn>
              </a:cxnLst>
              <a:rect l="0" t="0" r="r" b="b"/>
              <a:pathLst>
                <a:path w="54" h="76">
                  <a:moveTo>
                    <a:pt x="4" y="31"/>
                  </a:moveTo>
                  <a:cubicBezTo>
                    <a:pt x="6" y="28"/>
                    <a:pt x="6" y="23"/>
                    <a:pt x="6" y="20"/>
                  </a:cubicBezTo>
                  <a:cubicBezTo>
                    <a:pt x="7" y="15"/>
                    <a:pt x="5" y="12"/>
                    <a:pt x="5" y="7"/>
                  </a:cubicBezTo>
                  <a:cubicBezTo>
                    <a:pt x="5" y="3"/>
                    <a:pt x="6" y="0"/>
                    <a:pt x="9" y="0"/>
                  </a:cubicBezTo>
                  <a:cubicBezTo>
                    <a:pt x="13" y="0"/>
                    <a:pt x="12" y="7"/>
                    <a:pt x="16" y="7"/>
                  </a:cubicBezTo>
                  <a:cubicBezTo>
                    <a:pt x="18" y="7"/>
                    <a:pt x="20" y="4"/>
                    <a:pt x="21" y="3"/>
                  </a:cubicBezTo>
                  <a:cubicBezTo>
                    <a:pt x="21" y="3"/>
                    <a:pt x="22" y="4"/>
                    <a:pt x="22" y="5"/>
                  </a:cubicBezTo>
                  <a:cubicBezTo>
                    <a:pt x="22" y="6"/>
                    <a:pt x="23" y="7"/>
                    <a:pt x="23" y="8"/>
                  </a:cubicBezTo>
                  <a:cubicBezTo>
                    <a:pt x="23" y="13"/>
                    <a:pt x="28" y="18"/>
                    <a:pt x="28" y="25"/>
                  </a:cubicBezTo>
                  <a:cubicBezTo>
                    <a:pt x="28" y="33"/>
                    <a:pt x="20" y="34"/>
                    <a:pt x="20" y="42"/>
                  </a:cubicBezTo>
                  <a:cubicBezTo>
                    <a:pt x="20" y="48"/>
                    <a:pt x="26" y="57"/>
                    <a:pt x="30" y="59"/>
                  </a:cubicBezTo>
                  <a:cubicBezTo>
                    <a:pt x="30" y="59"/>
                    <a:pt x="30" y="58"/>
                    <a:pt x="30" y="58"/>
                  </a:cubicBezTo>
                  <a:cubicBezTo>
                    <a:pt x="30" y="56"/>
                    <a:pt x="32" y="54"/>
                    <a:pt x="34" y="55"/>
                  </a:cubicBezTo>
                  <a:cubicBezTo>
                    <a:pt x="39" y="55"/>
                    <a:pt x="40" y="63"/>
                    <a:pt x="43" y="64"/>
                  </a:cubicBezTo>
                  <a:cubicBezTo>
                    <a:pt x="44" y="64"/>
                    <a:pt x="45" y="61"/>
                    <a:pt x="46" y="61"/>
                  </a:cubicBezTo>
                  <a:cubicBezTo>
                    <a:pt x="47" y="61"/>
                    <a:pt x="48" y="62"/>
                    <a:pt x="49" y="62"/>
                  </a:cubicBezTo>
                  <a:cubicBezTo>
                    <a:pt x="48" y="64"/>
                    <a:pt x="46" y="64"/>
                    <a:pt x="46" y="66"/>
                  </a:cubicBezTo>
                  <a:cubicBezTo>
                    <a:pt x="46" y="67"/>
                    <a:pt x="48" y="67"/>
                    <a:pt x="49" y="66"/>
                  </a:cubicBezTo>
                  <a:cubicBezTo>
                    <a:pt x="49" y="69"/>
                    <a:pt x="51" y="71"/>
                    <a:pt x="54" y="71"/>
                  </a:cubicBezTo>
                  <a:cubicBezTo>
                    <a:pt x="54" y="72"/>
                    <a:pt x="54" y="73"/>
                    <a:pt x="54" y="74"/>
                  </a:cubicBezTo>
                  <a:cubicBezTo>
                    <a:pt x="54" y="75"/>
                    <a:pt x="53" y="76"/>
                    <a:pt x="53" y="76"/>
                  </a:cubicBezTo>
                  <a:cubicBezTo>
                    <a:pt x="51" y="76"/>
                    <a:pt x="51" y="74"/>
                    <a:pt x="51" y="73"/>
                  </a:cubicBezTo>
                  <a:cubicBezTo>
                    <a:pt x="48" y="69"/>
                    <a:pt x="39" y="65"/>
                    <a:pt x="36" y="61"/>
                  </a:cubicBezTo>
                  <a:cubicBezTo>
                    <a:pt x="34" y="64"/>
                    <a:pt x="35" y="66"/>
                    <a:pt x="37" y="69"/>
                  </a:cubicBezTo>
                  <a:cubicBezTo>
                    <a:pt x="31" y="69"/>
                    <a:pt x="31" y="60"/>
                    <a:pt x="25" y="60"/>
                  </a:cubicBezTo>
                  <a:cubicBezTo>
                    <a:pt x="23" y="60"/>
                    <a:pt x="21" y="62"/>
                    <a:pt x="19" y="62"/>
                  </a:cubicBezTo>
                  <a:cubicBezTo>
                    <a:pt x="16" y="62"/>
                    <a:pt x="13" y="59"/>
                    <a:pt x="13" y="57"/>
                  </a:cubicBezTo>
                  <a:cubicBezTo>
                    <a:pt x="13" y="55"/>
                    <a:pt x="14" y="53"/>
                    <a:pt x="15" y="53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2" y="50"/>
                    <a:pt x="11" y="51"/>
                    <a:pt x="10" y="51"/>
                  </a:cubicBezTo>
                  <a:cubicBezTo>
                    <a:pt x="8" y="51"/>
                    <a:pt x="1" y="47"/>
                    <a:pt x="1" y="44"/>
                  </a:cubicBezTo>
                  <a:cubicBezTo>
                    <a:pt x="1" y="38"/>
                    <a:pt x="0" y="30"/>
                    <a:pt x="4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0" name="íṥḻîḍé"/>
            <p:cNvSpPr/>
            <p:nvPr/>
          </p:nvSpPr>
          <p:spPr bwMode="auto">
            <a:xfrm>
              <a:off x="8136699" y="3314592"/>
              <a:ext cx="29770" cy="51600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0" y="20"/>
                </a:cxn>
                <a:cxn ang="0">
                  <a:pos x="14" y="28"/>
                </a:cxn>
                <a:cxn ang="0">
                  <a:pos x="14" y="30"/>
                </a:cxn>
                <a:cxn ang="0">
                  <a:pos x="10" y="30"/>
                </a:cxn>
                <a:cxn ang="0">
                  <a:pos x="8" y="25"/>
                </a:cxn>
                <a:cxn ang="0">
                  <a:pos x="8" y="23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8" y="15"/>
                </a:cxn>
                <a:cxn ang="0">
                  <a:pos x="10" y="1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3" y="2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5" y="12"/>
                </a:cxn>
                <a:cxn ang="0">
                  <a:pos x="18" y="15"/>
                </a:cxn>
                <a:cxn ang="0">
                  <a:pos x="16" y="20"/>
                </a:cxn>
              </a:cxnLst>
              <a:rect l="0" t="0" r="r" b="b"/>
              <a:pathLst>
                <a:path w="18" h="30">
                  <a:moveTo>
                    <a:pt x="16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3"/>
                    <a:pt x="12" y="27"/>
                    <a:pt x="14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1" y="30"/>
                    <a:pt x="10" y="30"/>
                  </a:cubicBezTo>
                  <a:cubicBezTo>
                    <a:pt x="7" y="30"/>
                    <a:pt x="7" y="27"/>
                    <a:pt x="8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3"/>
                    <a:pt x="3" y="19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7" y="15"/>
                    <a:pt x="8" y="15"/>
                  </a:cubicBezTo>
                  <a:cubicBezTo>
                    <a:pt x="8" y="15"/>
                    <a:pt x="10" y="14"/>
                    <a:pt x="10" y="13"/>
                  </a:cubicBezTo>
                  <a:cubicBezTo>
                    <a:pt x="10" y="8"/>
                    <a:pt x="1" y="5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" y="0"/>
                    <a:pt x="9" y="2"/>
                    <a:pt x="13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5" y="8"/>
                    <a:pt x="15" y="12"/>
                    <a:pt x="15" y="12"/>
                  </a:cubicBezTo>
                  <a:cubicBezTo>
                    <a:pt x="15" y="12"/>
                    <a:pt x="18" y="15"/>
                    <a:pt x="18" y="15"/>
                  </a:cubicBezTo>
                  <a:cubicBezTo>
                    <a:pt x="18" y="18"/>
                    <a:pt x="17" y="19"/>
                    <a:pt x="16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1" name="ísḷiḑe"/>
            <p:cNvSpPr/>
            <p:nvPr/>
          </p:nvSpPr>
          <p:spPr bwMode="auto">
            <a:xfrm>
              <a:off x="8093038" y="3328483"/>
              <a:ext cx="23815" cy="3175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4" y="7"/>
                </a:cxn>
                <a:cxn ang="0">
                  <a:pos x="1" y="1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3" y="1"/>
                </a:cxn>
              </a:cxnLst>
              <a:rect l="0" t="0" r="r" b="b"/>
              <a:pathLst>
                <a:path w="14" h="19">
                  <a:moveTo>
                    <a:pt x="3" y="1"/>
                  </a:moveTo>
                  <a:cubicBezTo>
                    <a:pt x="4" y="3"/>
                    <a:pt x="14" y="4"/>
                    <a:pt x="14" y="7"/>
                  </a:cubicBezTo>
                  <a:cubicBezTo>
                    <a:pt x="14" y="14"/>
                    <a:pt x="5" y="17"/>
                    <a:pt x="1" y="19"/>
                  </a:cubicBezTo>
                  <a:cubicBezTo>
                    <a:pt x="1" y="13"/>
                    <a:pt x="0" y="6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ubicBezTo>
                    <a:pt x="3" y="0"/>
                    <a:pt x="4" y="2"/>
                    <a:pt x="5" y="2"/>
                  </a:cubicBezTo>
                  <a:lnTo>
                    <a:pt x="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2" name="iSļîďe"/>
            <p:cNvSpPr/>
            <p:nvPr/>
          </p:nvSpPr>
          <p:spPr bwMode="auto">
            <a:xfrm>
              <a:off x="8104946" y="3348329"/>
              <a:ext cx="23815" cy="39692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17"/>
                </a:cxn>
                <a:cxn ang="0">
                  <a:pos x="11" y="22"/>
                </a:cxn>
                <a:cxn ang="0">
                  <a:pos x="9" y="24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8" y="1"/>
                </a:cxn>
                <a:cxn ang="0">
                  <a:pos x="14" y="5"/>
                </a:cxn>
              </a:cxnLst>
              <a:rect l="0" t="0" r="r" b="b"/>
              <a:pathLst>
                <a:path w="14" h="24">
                  <a:moveTo>
                    <a:pt x="14" y="5"/>
                  </a:moveTo>
                  <a:cubicBezTo>
                    <a:pt x="14" y="10"/>
                    <a:pt x="10" y="13"/>
                    <a:pt x="9" y="17"/>
                  </a:cubicBezTo>
                  <a:cubicBezTo>
                    <a:pt x="9" y="21"/>
                    <a:pt x="11" y="20"/>
                    <a:pt x="11" y="22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7" y="24"/>
                    <a:pt x="0" y="17"/>
                    <a:pt x="0" y="14"/>
                  </a:cubicBezTo>
                  <a:cubicBezTo>
                    <a:pt x="0" y="13"/>
                    <a:pt x="3" y="12"/>
                    <a:pt x="4" y="12"/>
                  </a:cubicBezTo>
                  <a:cubicBezTo>
                    <a:pt x="4" y="11"/>
                    <a:pt x="6" y="1"/>
                    <a:pt x="8" y="1"/>
                  </a:cubicBezTo>
                  <a:cubicBezTo>
                    <a:pt x="12" y="0"/>
                    <a:pt x="14" y="3"/>
                    <a:pt x="14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3" name="íŝ1íḑé"/>
            <p:cNvSpPr/>
            <p:nvPr/>
          </p:nvSpPr>
          <p:spPr bwMode="auto">
            <a:xfrm>
              <a:off x="8126777" y="3350314"/>
              <a:ext cx="9924" cy="2580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4" y="0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cubicBezTo>
                    <a:pt x="7" y="7"/>
                    <a:pt x="2" y="9"/>
                    <a:pt x="2" y="15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1" y="10"/>
                    <a:pt x="4" y="7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4" name="ïşļíḑe"/>
            <p:cNvSpPr/>
            <p:nvPr/>
          </p:nvSpPr>
          <p:spPr bwMode="auto">
            <a:xfrm>
              <a:off x="8132731" y="3366191"/>
              <a:ext cx="13893" cy="1389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3" y="0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4"/>
                    <a:pt x="6" y="8"/>
                    <a:pt x="2" y="8"/>
                  </a:cubicBezTo>
                  <a:cubicBezTo>
                    <a:pt x="1" y="8"/>
                    <a:pt x="0" y="6"/>
                    <a:pt x="0" y="6"/>
                  </a:cubicBezTo>
                  <a:cubicBezTo>
                    <a:pt x="0" y="3"/>
                    <a:pt x="2" y="2"/>
                    <a:pt x="3" y="0"/>
                  </a:cubicBezTo>
                  <a:cubicBezTo>
                    <a:pt x="5" y="1"/>
                    <a:pt x="7" y="1"/>
                    <a:pt x="8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5" name="îṩľïḍe"/>
            <p:cNvSpPr/>
            <p:nvPr/>
          </p:nvSpPr>
          <p:spPr bwMode="auto">
            <a:xfrm>
              <a:off x="8116853" y="3314592"/>
              <a:ext cx="15877" cy="2183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10" y="5"/>
                    <a:pt x="10" y="10"/>
                  </a:cubicBezTo>
                  <a:cubicBezTo>
                    <a:pt x="10" y="12"/>
                    <a:pt x="6" y="8"/>
                    <a:pt x="6" y="6"/>
                  </a:cubicBezTo>
                  <a:cubicBezTo>
                    <a:pt x="4" y="5"/>
                    <a:pt x="2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6" name="íşḻïdê"/>
            <p:cNvSpPr/>
            <p:nvPr/>
          </p:nvSpPr>
          <p:spPr bwMode="auto">
            <a:xfrm>
              <a:off x="8061284" y="3294746"/>
              <a:ext cx="23815" cy="25801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4" y="7"/>
                </a:cxn>
                <a:cxn ang="0">
                  <a:pos x="11" y="15"/>
                </a:cxn>
              </a:cxnLst>
              <a:rect l="0" t="0" r="r" b="b"/>
              <a:pathLst>
                <a:path w="15" h="15">
                  <a:moveTo>
                    <a:pt x="11" y="15"/>
                  </a:moveTo>
                  <a:cubicBezTo>
                    <a:pt x="9" y="15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3"/>
                    <a:pt x="13" y="2"/>
                    <a:pt x="14" y="7"/>
                  </a:cubicBezTo>
                  <a:cubicBezTo>
                    <a:pt x="15" y="10"/>
                    <a:pt x="13" y="15"/>
                    <a:pt x="11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7" name="ïṥḷiḓé"/>
            <p:cNvSpPr/>
            <p:nvPr/>
          </p:nvSpPr>
          <p:spPr bwMode="auto">
            <a:xfrm>
              <a:off x="8085100" y="3298714"/>
              <a:ext cx="7939" cy="19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1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8" name="îşľïdé"/>
            <p:cNvSpPr/>
            <p:nvPr/>
          </p:nvSpPr>
          <p:spPr bwMode="auto">
            <a:xfrm>
              <a:off x="8049377" y="3034761"/>
              <a:ext cx="45647" cy="63508"/>
            </a:xfrm>
            <a:custGeom>
              <a:avLst/>
              <a:gdLst/>
              <a:ahLst/>
              <a:cxnLst>
                <a:cxn ang="0">
                  <a:pos x="8" y="39"/>
                </a:cxn>
                <a:cxn ang="0">
                  <a:pos x="1" y="26"/>
                </a:cxn>
                <a:cxn ang="0">
                  <a:pos x="16" y="0"/>
                </a:cxn>
                <a:cxn ang="0">
                  <a:pos x="8" y="39"/>
                </a:cxn>
              </a:cxnLst>
              <a:rect l="0" t="0" r="r" b="b"/>
              <a:pathLst>
                <a:path w="27" h="39">
                  <a:moveTo>
                    <a:pt x="8" y="39"/>
                  </a:moveTo>
                  <a:cubicBezTo>
                    <a:pt x="0" y="39"/>
                    <a:pt x="1" y="33"/>
                    <a:pt x="1" y="26"/>
                  </a:cubicBezTo>
                  <a:cubicBezTo>
                    <a:pt x="1" y="17"/>
                    <a:pt x="10" y="0"/>
                    <a:pt x="16" y="0"/>
                  </a:cubicBezTo>
                  <a:cubicBezTo>
                    <a:pt x="27" y="0"/>
                    <a:pt x="18" y="39"/>
                    <a:pt x="8" y="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9" name="îşḻíḑé"/>
            <p:cNvSpPr/>
            <p:nvPr/>
          </p:nvSpPr>
          <p:spPr bwMode="auto">
            <a:xfrm>
              <a:off x="7807255" y="3147885"/>
              <a:ext cx="51600" cy="43662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26" y="0"/>
                </a:cxn>
                <a:cxn ang="0">
                  <a:pos x="31" y="7"/>
                </a:cxn>
                <a:cxn ang="0">
                  <a:pos x="11" y="27"/>
                </a:cxn>
                <a:cxn ang="0">
                  <a:pos x="2" y="18"/>
                </a:cxn>
                <a:cxn ang="0">
                  <a:pos x="2" y="11"/>
                </a:cxn>
              </a:cxnLst>
              <a:rect l="0" t="0" r="r" b="b"/>
              <a:pathLst>
                <a:path w="31" h="27">
                  <a:moveTo>
                    <a:pt x="2" y="11"/>
                  </a:moveTo>
                  <a:cubicBezTo>
                    <a:pt x="5" y="11"/>
                    <a:pt x="20" y="0"/>
                    <a:pt x="26" y="0"/>
                  </a:cubicBezTo>
                  <a:cubicBezTo>
                    <a:pt x="28" y="0"/>
                    <a:pt x="31" y="4"/>
                    <a:pt x="31" y="7"/>
                  </a:cubicBezTo>
                  <a:cubicBezTo>
                    <a:pt x="31" y="13"/>
                    <a:pt x="18" y="27"/>
                    <a:pt x="11" y="27"/>
                  </a:cubicBezTo>
                  <a:cubicBezTo>
                    <a:pt x="5" y="27"/>
                    <a:pt x="2" y="24"/>
                    <a:pt x="2" y="18"/>
                  </a:cubicBezTo>
                  <a:cubicBezTo>
                    <a:pt x="2" y="15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0" name="iSļîḍe"/>
            <p:cNvSpPr/>
            <p:nvPr/>
          </p:nvSpPr>
          <p:spPr bwMode="auto">
            <a:xfrm>
              <a:off x="7582995" y="3078423"/>
              <a:ext cx="244107" cy="468367"/>
            </a:xfrm>
            <a:custGeom>
              <a:avLst/>
              <a:gdLst/>
              <a:ahLst/>
              <a:cxnLst>
                <a:cxn ang="0">
                  <a:pos x="12" y="172"/>
                </a:cxn>
                <a:cxn ang="0">
                  <a:pos x="21" y="152"/>
                </a:cxn>
                <a:cxn ang="0">
                  <a:pos x="25" y="147"/>
                </a:cxn>
                <a:cxn ang="0">
                  <a:pos x="15" y="119"/>
                </a:cxn>
                <a:cxn ang="0">
                  <a:pos x="8" y="109"/>
                </a:cxn>
                <a:cxn ang="0">
                  <a:pos x="8" y="105"/>
                </a:cxn>
                <a:cxn ang="0">
                  <a:pos x="8" y="106"/>
                </a:cxn>
                <a:cxn ang="0">
                  <a:pos x="12" y="96"/>
                </a:cxn>
                <a:cxn ang="0">
                  <a:pos x="9" y="77"/>
                </a:cxn>
                <a:cxn ang="0">
                  <a:pos x="0" y="65"/>
                </a:cxn>
                <a:cxn ang="0">
                  <a:pos x="8" y="47"/>
                </a:cxn>
                <a:cxn ang="0">
                  <a:pos x="19" y="43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0" y="24"/>
                </a:cxn>
                <a:cxn ang="0">
                  <a:pos x="52" y="20"/>
                </a:cxn>
                <a:cxn ang="0">
                  <a:pos x="52" y="9"/>
                </a:cxn>
                <a:cxn ang="0">
                  <a:pos x="64" y="6"/>
                </a:cxn>
                <a:cxn ang="0">
                  <a:pos x="78" y="6"/>
                </a:cxn>
                <a:cxn ang="0">
                  <a:pos x="96" y="0"/>
                </a:cxn>
                <a:cxn ang="0">
                  <a:pos x="115" y="5"/>
                </a:cxn>
                <a:cxn ang="0">
                  <a:pos x="130" y="22"/>
                </a:cxn>
                <a:cxn ang="0">
                  <a:pos x="100" y="58"/>
                </a:cxn>
                <a:cxn ang="0">
                  <a:pos x="104" y="64"/>
                </a:cxn>
                <a:cxn ang="0">
                  <a:pos x="129" y="93"/>
                </a:cxn>
                <a:cxn ang="0">
                  <a:pos x="147" y="134"/>
                </a:cxn>
                <a:cxn ang="0">
                  <a:pos x="142" y="156"/>
                </a:cxn>
                <a:cxn ang="0">
                  <a:pos x="115" y="170"/>
                </a:cxn>
                <a:cxn ang="0">
                  <a:pos x="105" y="180"/>
                </a:cxn>
                <a:cxn ang="0">
                  <a:pos x="104" y="176"/>
                </a:cxn>
                <a:cxn ang="0">
                  <a:pos x="104" y="181"/>
                </a:cxn>
                <a:cxn ang="0">
                  <a:pos x="93" y="192"/>
                </a:cxn>
                <a:cxn ang="0">
                  <a:pos x="90" y="183"/>
                </a:cxn>
                <a:cxn ang="0">
                  <a:pos x="91" y="177"/>
                </a:cxn>
                <a:cxn ang="0">
                  <a:pos x="88" y="170"/>
                </a:cxn>
                <a:cxn ang="0">
                  <a:pos x="73" y="161"/>
                </a:cxn>
                <a:cxn ang="0">
                  <a:pos x="63" y="149"/>
                </a:cxn>
                <a:cxn ang="0">
                  <a:pos x="43" y="141"/>
                </a:cxn>
                <a:cxn ang="0">
                  <a:pos x="41" y="135"/>
                </a:cxn>
                <a:cxn ang="0">
                  <a:pos x="30" y="129"/>
                </a:cxn>
                <a:cxn ang="0">
                  <a:pos x="27" y="134"/>
                </a:cxn>
                <a:cxn ang="0">
                  <a:pos x="29" y="142"/>
                </a:cxn>
                <a:cxn ang="0">
                  <a:pos x="16" y="171"/>
                </a:cxn>
                <a:cxn ang="0">
                  <a:pos x="31" y="192"/>
                </a:cxn>
                <a:cxn ang="0">
                  <a:pos x="30" y="192"/>
                </a:cxn>
                <a:cxn ang="0">
                  <a:pos x="35" y="206"/>
                </a:cxn>
                <a:cxn ang="0">
                  <a:pos x="73" y="243"/>
                </a:cxn>
                <a:cxn ang="0">
                  <a:pos x="71" y="251"/>
                </a:cxn>
                <a:cxn ang="0">
                  <a:pos x="80" y="267"/>
                </a:cxn>
                <a:cxn ang="0">
                  <a:pos x="84" y="280"/>
                </a:cxn>
                <a:cxn ang="0">
                  <a:pos x="78" y="280"/>
                </a:cxn>
                <a:cxn ang="0">
                  <a:pos x="75" y="282"/>
                </a:cxn>
                <a:cxn ang="0">
                  <a:pos x="68" y="278"/>
                </a:cxn>
                <a:cxn ang="0">
                  <a:pos x="37" y="246"/>
                </a:cxn>
                <a:cxn ang="0">
                  <a:pos x="27" y="214"/>
                </a:cxn>
                <a:cxn ang="0">
                  <a:pos x="14" y="192"/>
                </a:cxn>
                <a:cxn ang="0">
                  <a:pos x="8" y="192"/>
                </a:cxn>
                <a:cxn ang="0">
                  <a:pos x="8" y="189"/>
                </a:cxn>
                <a:cxn ang="0">
                  <a:pos x="10" y="172"/>
                </a:cxn>
                <a:cxn ang="0">
                  <a:pos x="11" y="172"/>
                </a:cxn>
                <a:cxn ang="0">
                  <a:pos x="12" y="172"/>
                </a:cxn>
              </a:cxnLst>
              <a:rect l="0" t="0" r="r" b="b"/>
              <a:pathLst>
                <a:path w="147" h="282">
                  <a:moveTo>
                    <a:pt x="12" y="172"/>
                  </a:moveTo>
                  <a:cubicBezTo>
                    <a:pt x="16" y="165"/>
                    <a:pt x="17" y="160"/>
                    <a:pt x="21" y="152"/>
                  </a:cubicBezTo>
                  <a:cubicBezTo>
                    <a:pt x="22" y="150"/>
                    <a:pt x="25" y="149"/>
                    <a:pt x="25" y="147"/>
                  </a:cubicBezTo>
                  <a:cubicBezTo>
                    <a:pt x="25" y="143"/>
                    <a:pt x="19" y="123"/>
                    <a:pt x="15" y="119"/>
                  </a:cubicBezTo>
                  <a:cubicBezTo>
                    <a:pt x="12" y="116"/>
                    <a:pt x="8" y="114"/>
                    <a:pt x="8" y="109"/>
                  </a:cubicBezTo>
                  <a:cubicBezTo>
                    <a:pt x="8" y="108"/>
                    <a:pt x="8" y="107"/>
                    <a:pt x="8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5"/>
                    <a:pt x="12" y="100"/>
                    <a:pt x="12" y="96"/>
                  </a:cubicBezTo>
                  <a:cubicBezTo>
                    <a:pt x="12" y="91"/>
                    <a:pt x="12" y="82"/>
                    <a:pt x="9" y="77"/>
                  </a:cubicBezTo>
                  <a:cubicBezTo>
                    <a:pt x="6" y="73"/>
                    <a:pt x="0" y="73"/>
                    <a:pt x="0" y="65"/>
                  </a:cubicBezTo>
                  <a:cubicBezTo>
                    <a:pt x="0" y="57"/>
                    <a:pt x="3" y="51"/>
                    <a:pt x="8" y="47"/>
                  </a:cubicBezTo>
                  <a:cubicBezTo>
                    <a:pt x="10" y="44"/>
                    <a:pt x="15" y="45"/>
                    <a:pt x="19" y="43"/>
                  </a:cubicBezTo>
                  <a:cubicBezTo>
                    <a:pt x="29" y="36"/>
                    <a:pt x="36" y="33"/>
                    <a:pt x="45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2" y="22"/>
                    <a:pt x="52" y="20"/>
                  </a:cubicBezTo>
                  <a:cubicBezTo>
                    <a:pt x="52" y="16"/>
                    <a:pt x="52" y="13"/>
                    <a:pt x="52" y="9"/>
                  </a:cubicBezTo>
                  <a:cubicBezTo>
                    <a:pt x="52" y="9"/>
                    <a:pt x="62" y="6"/>
                    <a:pt x="64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4" y="9"/>
                    <a:pt x="89" y="0"/>
                    <a:pt x="96" y="0"/>
                  </a:cubicBezTo>
                  <a:cubicBezTo>
                    <a:pt x="103" y="0"/>
                    <a:pt x="107" y="5"/>
                    <a:pt x="115" y="5"/>
                  </a:cubicBezTo>
                  <a:cubicBezTo>
                    <a:pt x="115" y="16"/>
                    <a:pt x="123" y="20"/>
                    <a:pt x="130" y="22"/>
                  </a:cubicBezTo>
                  <a:cubicBezTo>
                    <a:pt x="121" y="36"/>
                    <a:pt x="100" y="39"/>
                    <a:pt x="100" y="58"/>
                  </a:cubicBezTo>
                  <a:cubicBezTo>
                    <a:pt x="100" y="62"/>
                    <a:pt x="102" y="63"/>
                    <a:pt x="104" y="64"/>
                  </a:cubicBezTo>
                  <a:cubicBezTo>
                    <a:pt x="114" y="74"/>
                    <a:pt x="118" y="86"/>
                    <a:pt x="129" y="93"/>
                  </a:cubicBezTo>
                  <a:cubicBezTo>
                    <a:pt x="140" y="100"/>
                    <a:pt x="147" y="119"/>
                    <a:pt x="147" y="134"/>
                  </a:cubicBezTo>
                  <a:cubicBezTo>
                    <a:pt x="147" y="144"/>
                    <a:pt x="142" y="148"/>
                    <a:pt x="142" y="156"/>
                  </a:cubicBezTo>
                  <a:cubicBezTo>
                    <a:pt x="127" y="160"/>
                    <a:pt x="126" y="164"/>
                    <a:pt x="115" y="170"/>
                  </a:cubicBezTo>
                  <a:cubicBezTo>
                    <a:pt x="109" y="173"/>
                    <a:pt x="110" y="180"/>
                    <a:pt x="105" y="180"/>
                  </a:cubicBezTo>
                  <a:cubicBezTo>
                    <a:pt x="104" y="180"/>
                    <a:pt x="104" y="177"/>
                    <a:pt x="104" y="176"/>
                  </a:cubicBezTo>
                  <a:cubicBezTo>
                    <a:pt x="104" y="179"/>
                    <a:pt x="104" y="180"/>
                    <a:pt x="104" y="181"/>
                  </a:cubicBezTo>
                  <a:cubicBezTo>
                    <a:pt x="104" y="185"/>
                    <a:pt x="95" y="192"/>
                    <a:pt x="93" y="192"/>
                  </a:cubicBezTo>
                  <a:cubicBezTo>
                    <a:pt x="91" y="192"/>
                    <a:pt x="90" y="186"/>
                    <a:pt x="90" y="183"/>
                  </a:cubicBezTo>
                  <a:cubicBezTo>
                    <a:pt x="90" y="179"/>
                    <a:pt x="90" y="178"/>
                    <a:pt x="91" y="177"/>
                  </a:cubicBezTo>
                  <a:cubicBezTo>
                    <a:pt x="90" y="176"/>
                    <a:pt x="89" y="172"/>
                    <a:pt x="88" y="170"/>
                  </a:cubicBezTo>
                  <a:cubicBezTo>
                    <a:pt x="82" y="170"/>
                    <a:pt x="73" y="168"/>
                    <a:pt x="73" y="161"/>
                  </a:cubicBezTo>
                  <a:cubicBezTo>
                    <a:pt x="63" y="161"/>
                    <a:pt x="68" y="155"/>
                    <a:pt x="63" y="149"/>
                  </a:cubicBezTo>
                  <a:cubicBezTo>
                    <a:pt x="56" y="143"/>
                    <a:pt x="50" y="143"/>
                    <a:pt x="43" y="141"/>
                  </a:cubicBezTo>
                  <a:cubicBezTo>
                    <a:pt x="42" y="141"/>
                    <a:pt x="41" y="135"/>
                    <a:pt x="41" y="135"/>
                  </a:cubicBezTo>
                  <a:cubicBezTo>
                    <a:pt x="40" y="130"/>
                    <a:pt x="34" y="129"/>
                    <a:pt x="30" y="129"/>
                  </a:cubicBezTo>
                  <a:cubicBezTo>
                    <a:pt x="26" y="129"/>
                    <a:pt x="27" y="132"/>
                    <a:pt x="27" y="134"/>
                  </a:cubicBezTo>
                  <a:cubicBezTo>
                    <a:pt x="27" y="138"/>
                    <a:pt x="29" y="139"/>
                    <a:pt x="29" y="142"/>
                  </a:cubicBezTo>
                  <a:cubicBezTo>
                    <a:pt x="29" y="156"/>
                    <a:pt x="16" y="159"/>
                    <a:pt x="16" y="171"/>
                  </a:cubicBezTo>
                  <a:cubicBezTo>
                    <a:pt x="16" y="185"/>
                    <a:pt x="31" y="179"/>
                    <a:pt x="31" y="192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32" y="195"/>
                    <a:pt x="32" y="203"/>
                    <a:pt x="35" y="206"/>
                  </a:cubicBezTo>
                  <a:cubicBezTo>
                    <a:pt x="47" y="218"/>
                    <a:pt x="73" y="221"/>
                    <a:pt x="73" y="243"/>
                  </a:cubicBezTo>
                  <a:cubicBezTo>
                    <a:pt x="73" y="247"/>
                    <a:pt x="71" y="247"/>
                    <a:pt x="71" y="251"/>
                  </a:cubicBezTo>
                  <a:cubicBezTo>
                    <a:pt x="71" y="259"/>
                    <a:pt x="78" y="262"/>
                    <a:pt x="80" y="267"/>
                  </a:cubicBezTo>
                  <a:cubicBezTo>
                    <a:pt x="82" y="273"/>
                    <a:pt x="82" y="275"/>
                    <a:pt x="84" y="280"/>
                  </a:cubicBezTo>
                  <a:cubicBezTo>
                    <a:pt x="80" y="280"/>
                    <a:pt x="80" y="280"/>
                    <a:pt x="78" y="280"/>
                  </a:cubicBezTo>
                  <a:cubicBezTo>
                    <a:pt x="77" y="280"/>
                    <a:pt x="76" y="282"/>
                    <a:pt x="75" y="282"/>
                  </a:cubicBezTo>
                  <a:cubicBezTo>
                    <a:pt x="71" y="282"/>
                    <a:pt x="70" y="279"/>
                    <a:pt x="68" y="278"/>
                  </a:cubicBezTo>
                  <a:cubicBezTo>
                    <a:pt x="54" y="274"/>
                    <a:pt x="41" y="261"/>
                    <a:pt x="37" y="246"/>
                  </a:cubicBezTo>
                  <a:cubicBezTo>
                    <a:pt x="33" y="233"/>
                    <a:pt x="32" y="224"/>
                    <a:pt x="27" y="214"/>
                  </a:cubicBezTo>
                  <a:cubicBezTo>
                    <a:pt x="24" y="208"/>
                    <a:pt x="21" y="192"/>
                    <a:pt x="14" y="192"/>
                  </a:cubicBezTo>
                  <a:cubicBezTo>
                    <a:pt x="9" y="192"/>
                    <a:pt x="12" y="194"/>
                    <a:pt x="8" y="192"/>
                  </a:cubicBezTo>
                  <a:cubicBezTo>
                    <a:pt x="7" y="192"/>
                    <a:pt x="8" y="190"/>
                    <a:pt x="8" y="189"/>
                  </a:cubicBezTo>
                  <a:cubicBezTo>
                    <a:pt x="8" y="183"/>
                    <a:pt x="9" y="179"/>
                    <a:pt x="10" y="172"/>
                  </a:cubicBezTo>
                  <a:cubicBezTo>
                    <a:pt x="11" y="172"/>
                    <a:pt x="11" y="172"/>
                    <a:pt x="11" y="172"/>
                  </a:cubicBezTo>
                  <a:lnTo>
                    <a:pt x="12" y="1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1" name="ïśḷîdê"/>
            <p:cNvSpPr/>
            <p:nvPr/>
          </p:nvSpPr>
          <p:spPr bwMode="auto">
            <a:xfrm>
              <a:off x="7741764" y="3606327"/>
              <a:ext cx="33739" cy="31753"/>
            </a:xfrm>
            <a:custGeom>
              <a:avLst/>
              <a:gdLst/>
              <a:ahLst/>
              <a:cxnLst>
                <a:cxn ang="0">
                  <a:pos x="12" y="17"/>
                </a:cxn>
                <a:cxn ang="0">
                  <a:pos x="9" y="11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20" y="15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2" y="17"/>
                </a:cxn>
              </a:cxnLst>
              <a:rect l="0" t="0" r="r" b="b"/>
              <a:pathLst>
                <a:path w="21" h="19">
                  <a:moveTo>
                    <a:pt x="12" y="17"/>
                  </a:moveTo>
                  <a:cubicBezTo>
                    <a:pt x="11" y="17"/>
                    <a:pt x="9" y="12"/>
                    <a:pt x="9" y="11"/>
                  </a:cubicBezTo>
                  <a:cubicBezTo>
                    <a:pt x="7" y="7"/>
                    <a:pt x="0" y="9"/>
                    <a:pt x="0" y="6"/>
                  </a:cubicBezTo>
                  <a:cubicBezTo>
                    <a:pt x="0" y="3"/>
                    <a:pt x="6" y="0"/>
                    <a:pt x="9" y="0"/>
                  </a:cubicBezTo>
                  <a:cubicBezTo>
                    <a:pt x="11" y="7"/>
                    <a:pt x="14" y="15"/>
                    <a:pt x="20" y="15"/>
                  </a:cubicBezTo>
                  <a:cubicBezTo>
                    <a:pt x="20" y="16"/>
                    <a:pt x="20" y="18"/>
                    <a:pt x="21" y="19"/>
                  </a:cubicBezTo>
                  <a:cubicBezTo>
                    <a:pt x="20" y="19"/>
                    <a:pt x="18" y="19"/>
                    <a:pt x="17" y="19"/>
                  </a:cubicBezTo>
                  <a:cubicBezTo>
                    <a:pt x="15" y="19"/>
                    <a:pt x="14" y="17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2" name="iṩļiḍe"/>
            <p:cNvSpPr/>
            <p:nvPr/>
          </p:nvSpPr>
          <p:spPr bwMode="auto">
            <a:xfrm>
              <a:off x="7793364" y="3630142"/>
              <a:ext cx="13893" cy="1389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9" y="3"/>
                </a:cxn>
                <a:cxn ang="0">
                  <a:pos x="4" y="8"/>
                </a:cxn>
                <a:cxn ang="0">
                  <a:pos x="1" y="3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5"/>
                    <a:pt x="7" y="8"/>
                    <a:pt x="4" y="8"/>
                  </a:cubicBezTo>
                  <a:cubicBezTo>
                    <a:pt x="1" y="8"/>
                    <a:pt x="1" y="5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3" name="ïṣlïḓé"/>
            <p:cNvSpPr/>
            <p:nvPr/>
          </p:nvSpPr>
          <p:spPr bwMode="auto">
            <a:xfrm>
              <a:off x="7608794" y="3598389"/>
              <a:ext cx="11907" cy="1984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1" y="0"/>
                </a:cxn>
              </a:cxnLst>
              <a:rect l="0" t="0" r="r" b="b"/>
              <a:pathLst>
                <a:path w="8" h="12">
                  <a:moveTo>
                    <a:pt x="1" y="0"/>
                  </a:moveTo>
                  <a:cubicBezTo>
                    <a:pt x="5" y="4"/>
                    <a:pt x="8" y="7"/>
                    <a:pt x="8" y="12"/>
                  </a:cubicBezTo>
                  <a:cubicBezTo>
                    <a:pt x="5" y="12"/>
                    <a:pt x="0" y="5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4" name="ïṧľîḋè"/>
            <p:cNvSpPr/>
            <p:nvPr/>
          </p:nvSpPr>
          <p:spPr bwMode="auto">
            <a:xfrm>
              <a:off x="7581010" y="3552744"/>
              <a:ext cx="19846" cy="1984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1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2" h="11">
                  <a:moveTo>
                    <a:pt x="2" y="0"/>
                  </a:moveTo>
                  <a:cubicBezTo>
                    <a:pt x="5" y="2"/>
                    <a:pt x="12" y="11"/>
                    <a:pt x="8" y="11"/>
                  </a:cubicBezTo>
                  <a:cubicBezTo>
                    <a:pt x="6" y="11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5" name="iSľíḑe"/>
            <p:cNvSpPr/>
            <p:nvPr/>
          </p:nvSpPr>
          <p:spPr bwMode="auto">
            <a:xfrm>
              <a:off x="8249823" y="2838287"/>
              <a:ext cx="51600" cy="61523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14" y="1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14" y="0"/>
                </a:cxn>
                <a:cxn ang="0">
                  <a:pos x="26" y="3"/>
                </a:cxn>
                <a:cxn ang="0">
                  <a:pos x="26" y="8"/>
                </a:cxn>
                <a:cxn ang="0">
                  <a:pos x="30" y="11"/>
                </a:cxn>
                <a:cxn ang="0">
                  <a:pos x="30" y="16"/>
                </a:cxn>
                <a:cxn ang="0">
                  <a:pos x="26" y="16"/>
                </a:cxn>
                <a:cxn ang="0">
                  <a:pos x="15" y="37"/>
                </a:cxn>
                <a:cxn ang="0">
                  <a:pos x="14" y="33"/>
                </a:cxn>
                <a:cxn ang="0">
                  <a:pos x="14" y="36"/>
                </a:cxn>
                <a:cxn ang="0">
                  <a:pos x="7" y="29"/>
                </a:cxn>
                <a:cxn ang="0">
                  <a:pos x="12" y="22"/>
                </a:cxn>
              </a:cxnLst>
              <a:rect l="0" t="0" r="r" b="b"/>
              <a:pathLst>
                <a:path w="30" h="37">
                  <a:moveTo>
                    <a:pt x="12" y="22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1" y="15"/>
                    <a:pt x="11" y="12"/>
                    <a:pt x="10" y="10"/>
                  </a:cubicBezTo>
                  <a:cubicBezTo>
                    <a:pt x="10" y="11"/>
                    <a:pt x="9" y="13"/>
                    <a:pt x="10" y="14"/>
                  </a:cubicBezTo>
                  <a:cubicBezTo>
                    <a:pt x="8" y="14"/>
                    <a:pt x="6" y="16"/>
                    <a:pt x="5" y="16"/>
                  </a:cubicBezTo>
                  <a:cubicBezTo>
                    <a:pt x="3" y="16"/>
                    <a:pt x="0" y="13"/>
                    <a:pt x="0" y="11"/>
                  </a:cubicBezTo>
                  <a:cubicBezTo>
                    <a:pt x="0" y="8"/>
                    <a:pt x="13" y="0"/>
                    <a:pt x="14" y="0"/>
                  </a:cubicBezTo>
                  <a:cubicBezTo>
                    <a:pt x="18" y="0"/>
                    <a:pt x="20" y="3"/>
                    <a:pt x="26" y="3"/>
                  </a:cubicBezTo>
                  <a:cubicBezTo>
                    <a:pt x="26" y="5"/>
                    <a:pt x="25" y="8"/>
                    <a:pt x="26" y="8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3"/>
                    <a:pt x="29" y="14"/>
                    <a:pt x="30" y="16"/>
                  </a:cubicBezTo>
                  <a:cubicBezTo>
                    <a:pt x="29" y="16"/>
                    <a:pt x="27" y="16"/>
                    <a:pt x="26" y="16"/>
                  </a:cubicBezTo>
                  <a:cubicBezTo>
                    <a:pt x="25" y="24"/>
                    <a:pt x="21" y="37"/>
                    <a:pt x="15" y="37"/>
                  </a:cubicBezTo>
                  <a:cubicBezTo>
                    <a:pt x="14" y="37"/>
                    <a:pt x="14" y="35"/>
                    <a:pt x="14" y="33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0" y="36"/>
                    <a:pt x="7" y="31"/>
                    <a:pt x="7" y="29"/>
                  </a:cubicBezTo>
                  <a:cubicBezTo>
                    <a:pt x="7" y="28"/>
                    <a:pt x="12" y="22"/>
                    <a:pt x="12" y="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6" name="íṡ1îḍè"/>
            <p:cNvSpPr/>
            <p:nvPr/>
          </p:nvSpPr>
          <p:spPr bwMode="auto">
            <a:xfrm>
              <a:off x="8309360" y="2822410"/>
              <a:ext cx="53585" cy="3770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7" y="12"/>
                </a:cxn>
                <a:cxn ang="0">
                  <a:pos x="6" y="23"/>
                </a:cxn>
                <a:cxn ang="0">
                  <a:pos x="3" y="17"/>
                </a:cxn>
                <a:cxn ang="0">
                  <a:pos x="0" y="12"/>
                </a:cxn>
                <a:cxn ang="0">
                  <a:pos x="8" y="5"/>
                </a:cxn>
                <a:cxn ang="0">
                  <a:pos x="23" y="0"/>
                </a:cxn>
                <a:cxn ang="0">
                  <a:pos x="23" y="15"/>
                </a:cxn>
              </a:cxnLst>
              <a:rect l="0" t="0" r="r" b="b"/>
              <a:pathLst>
                <a:path w="33" h="23">
                  <a:moveTo>
                    <a:pt x="23" y="15"/>
                  </a:moveTo>
                  <a:cubicBezTo>
                    <a:pt x="20" y="15"/>
                    <a:pt x="18" y="13"/>
                    <a:pt x="17" y="12"/>
                  </a:cubicBezTo>
                  <a:cubicBezTo>
                    <a:pt x="13" y="16"/>
                    <a:pt x="12" y="23"/>
                    <a:pt x="6" y="23"/>
                  </a:cubicBezTo>
                  <a:cubicBezTo>
                    <a:pt x="4" y="23"/>
                    <a:pt x="3" y="19"/>
                    <a:pt x="3" y="17"/>
                  </a:cubicBez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8" y="6"/>
                    <a:pt x="8" y="5"/>
                  </a:cubicBezTo>
                  <a:cubicBezTo>
                    <a:pt x="16" y="7"/>
                    <a:pt x="17" y="0"/>
                    <a:pt x="23" y="0"/>
                  </a:cubicBezTo>
                  <a:cubicBezTo>
                    <a:pt x="33" y="0"/>
                    <a:pt x="28" y="15"/>
                    <a:pt x="23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7" name="iSḷîḓé"/>
            <p:cNvSpPr/>
            <p:nvPr/>
          </p:nvSpPr>
          <p:spPr bwMode="auto">
            <a:xfrm>
              <a:off x="8279591" y="2653718"/>
              <a:ext cx="232199" cy="192507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55" y="107"/>
                </a:cxn>
                <a:cxn ang="0">
                  <a:pos x="56" y="99"/>
                </a:cxn>
                <a:cxn ang="0">
                  <a:pos x="43" y="95"/>
                </a:cxn>
                <a:cxn ang="0">
                  <a:pos x="39" y="99"/>
                </a:cxn>
                <a:cxn ang="0">
                  <a:pos x="29" y="100"/>
                </a:cxn>
                <a:cxn ang="0">
                  <a:pos x="6" y="106"/>
                </a:cxn>
                <a:cxn ang="0">
                  <a:pos x="0" y="104"/>
                </a:cxn>
                <a:cxn ang="0">
                  <a:pos x="5" y="101"/>
                </a:cxn>
                <a:cxn ang="0">
                  <a:pos x="30" y="84"/>
                </a:cxn>
                <a:cxn ang="0">
                  <a:pos x="57" y="84"/>
                </a:cxn>
                <a:cxn ang="0">
                  <a:pos x="72" y="70"/>
                </a:cxn>
                <a:cxn ang="0">
                  <a:pos x="79" y="59"/>
                </a:cxn>
                <a:cxn ang="0">
                  <a:pos x="77" y="64"/>
                </a:cxn>
                <a:cxn ang="0">
                  <a:pos x="79" y="66"/>
                </a:cxn>
                <a:cxn ang="0">
                  <a:pos x="92" y="60"/>
                </a:cxn>
                <a:cxn ang="0">
                  <a:pos x="116" y="25"/>
                </a:cxn>
                <a:cxn ang="0">
                  <a:pos x="114" y="19"/>
                </a:cxn>
                <a:cxn ang="0">
                  <a:pos x="125" y="3"/>
                </a:cxn>
                <a:cxn ang="0">
                  <a:pos x="130" y="4"/>
                </a:cxn>
                <a:cxn ang="0">
                  <a:pos x="129" y="4"/>
                </a:cxn>
                <a:cxn ang="0">
                  <a:pos x="128" y="0"/>
                </a:cxn>
                <a:cxn ang="0">
                  <a:pos x="133" y="2"/>
                </a:cxn>
                <a:cxn ang="0">
                  <a:pos x="134" y="11"/>
                </a:cxn>
                <a:cxn ang="0">
                  <a:pos x="140" y="26"/>
                </a:cxn>
                <a:cxn ang="0">
                  <a:pos x="134" y="40"/>
                </a:cxn>
                <a:cxn ang="0">
                  <a:pos x="134" y="43"/>
                </a:cxn>
                <a:cxn ang="0">
                  <a:pos x="130" y="44"/>
                </a:cxn>
                <a:cxn ang="0">
                  <a:pos x="127" y="63"/>
                </a:cxn>
                <a:cxn ang="0">
                  <a:pos x="122" y="76"/>
                </a:cxn>
                <a:cxn ang="0">
                  <a:pos x="125" y="84"/>
                </a:cxn>
                <a:cxn ang="0">
                  <a:pos x="114" y="93"/>
                </a:cxn>
                <a:cxn ang="0">
                  <a:pos x="114" y="86"/>
                </a:cxn>
                <a:cxn ang="0">
                  <a:pos x="102" y="96"/>
                </a:cxn>
                <a:cxn ang="0">
                  <a:pos x="100" y="94"/>
                </a:cxn>
                <a:cxn ang="0">
                  <a:pos x="96" y="94"/>
                </a:cxn>
                <a:cxn ang="0">
                  <a:pos x="87" y="100"/>
                </a:cxn>
                <a:cxn ang="0">
                  <a:pos x="74" y="92"/>
                </a:cxn>
                <a:cxn ang="0">
                  <a:pos x="72" y="96"/>
                </a:cxn>
                <a:cxn ang="0">
                  <a:pos x="76" y="103"/>
                </a:cxn>
                <a:cxn ang="0">
                  <a:pos x="72" y="103"/>
                </a:cxn>
                <a:cxn ang="0">
                  <a:pos x="61" y="115"/>
                </a:cxn>
                <a:cxn ang="0">
                  <a:pos x="55" y="110"/>
                </a:cxn>
              </a:cxnLst>
              <a:rect l="0" t="0" r="r" b="b"/>
              <a:pathLst>
                <a:path w="140" h="115">
                  <a:moveTo>
                    <a:pt x="55" y="110"/>
                  </a:moveTo>
                  <a:cubicBezTo>
                    <a:pt x="53" y="110"/>
                    <a:pt x="55" y="108"/>
                    <a:pt x="55" y="107"/>
                  </a:cubicBezTo>
                  <a:cubicBezTo>
                    <a:pt x="55" y="104"/>
                    <a:pt x="56" y="101"/>
                    <a:pt x="56" y="99"/>
                  </a:cubicBezTo>
                  <a:cubicBezTo>
                    <a:pt x="51" y="98"/>
                    <a:pt x="48" y="95"/>
                    <a:pt x="43" y="95"/>
                  </a:cubicBezTo>
                  <a:cubicBezTo>
                    <a:pt x="40" y="95"/>
                    <a:pt x="40" y="98"/>
                    <a:pt x="39" y="99"/>
                  </a:cubicBezTo>
                  <a:cubicBezTo>
                    <a:pt x="35" y="100"/>
                    <a:pt x="32" y="98"/>
                    <a:pt x="29" y="100"/>
                  </a:cubicBezTo>
                  <a:cubicBezTo>
                    <a:pt x="23" y="103"/>
                    <a:pt x="15" y="106"/>
                    <a:pt x="6" y="106"/>
                  </a:cubicBezTo>
                  <a:cubicBezTo>
                    <a:pt x="3" y="106"/>
                    <a:pt x="0" y="106"/>
                    <a:pt x="0" y="104"/>
                  </a:cubicBezTo>
                  <a:cubicBezTo>
                    <a:pt x="0" y="103"/>
                    <a:pt x="4" y="102"/>
                    <a:pt x="5" y="101"/>
                  </a:cubicBezTo>
                  <a:cubicBezTo>
                    <a:pt x="15" y="95"/>
                    <a:pt x="19" y="84"/>
                    <a:pt x="30" y="84"/>
                  </a:cubicBezTo>
                  <a:cubicBezTo>
                    <a:pt x="43" y="84"/>
                    <a:pt x="47" y="84"/>
                    <a:pt x="57" y="84"/>
                  </a:cubicBezTo>
                  <a:cubicBezTo>
                    <a:pt x="65" y="84"/>
                    <a:pt x="68" y="70"/>
                    <a:pt x="72" y="70"/>
                  </a:cubicBezTo>
                  <a:cubicBezTo>
                    <a:pt x="72" y="70"/>
                    <a:pt x="78" y="60"/>
                    <a:pt x="79" y="59"/>
                  </a:cubicBezTo>
                  <a:cubicBezTo>
                    <a:pt x="78" y="61"/>
                    <a:pt x="77" y="62"/>
                    <a:pt x="77" y="64"/>
                  </a:cubicBezTo>
                  <a:cubicBezTo>
                    <a:pt x="77" y="65"/>
                    <a:pt x="78" y="66"/>
                    <a:pt x="79" y="66"/>
                  </a:cubicBezTo>
                  <a:cubicBezTo>
                    <a:pt x="86" y="66"/>
                    <a:pt x="87" y="62"/>
                    <a:pt x="92" y="60"/>
                  </a:cubicBezTo>
                  <a:cubicBezTo>
                    <a:pt x="101" y="57"/>
                    <a:pt x="116" y="39"/>
                    <a:pt x="116" y="25"/>
                  </a:cubicBezTo>
                  <a:cubicBezTo>
                    <a:pt x="116" y="22"/>
                    <a:pt x="114" y="22"/>
                    <a:pt x="114" y="19"/>
                  </a:cubicBezTo>
                  <a:cubicBezTo>
                    <a:pt x="114" y="14"/>
                    <a:pt x="119" y="3"/>
                    <a:pt x="125" y="3"/>
                  </a:cubicBezTo>
                  <a:cubicBezTo>
                    <a:pt x="125" y="3"/>
                    <a:pt x="125" y="9"/>
                    <a:pt x="130" y="4"/>
                  </a:cubicBezTo>
                  <a:cubicBezTo>
                    <a:pt x="130" y="4"/>
                    <a:pt x="129" y="4"/>
                    <a:pt x="129" y="4"/>
                  </a:cubicBezTo>
                  <a:cubicBezTo>
                    <a:pt x="128" y="4"/>
                    <a:pt x="127" y="0"/>
                    <a:pt x="128" y="0"/>
                  </a:cubicBezTo>
                  <a:cubicBezTo>
                    <a:pt x="131" y="0"/>
                    <a:pt x="133" y="1"/>
                    <a:pt x="133" y="2"/>
                  </a:cubicBezTo>
                  <a:cubicBezTo>
                    <a:pt x="135" y="5"/>
                    <a:pt x="134" y="8"/>
                    <a:pt x="134" y="11"/>
                  </a:cubicBezTo>
                  <a:cubicBezTo>
                    <a:pt x="134" y="17"/>
                    <a:pt x="140" y="20"/>
                    <a:pt x="140" y="26"/>
                  </a:cubicBezTo>
                  <a:cubicBezTo>
                    <a:pt x="140" y="33"/>
                    <a:pt x="134" y="34"/>
                    <a:pt x="134" y="40"/>
                  </a:cubicBezTo>
                  <a:cubicBezTo>
                    <a:pt x="134" y="41"/>
                    <a:pt x="134" y="42"/>
                    <a:pt x="134" y="43"/>
                  </a:cubicBezTo>
                  <a:cubicBezTo>
                    <a:pt x="133" y="44"/>
                    <a:pt x="132" y="43"/>
                    <a:pt x="130" y="44"/>
                  </a:cubicBezTo>
                  <a:cubicBezTo>
                    <a:pt x="126" y="45"/>
                    <a:pt x="127" y="59"/>
                    <a:pt x="127" y="63"/>
                  </a:cubicBezTo>
                  <a:cubicBezTo>
                    <a:pt x="127" y="67"/>
                    <a:pt x="122" y="70"/>
                    <a:pt x="122" y="76"/>
                  </a:cubicBezTo>
                  <a:cubicBezTo>
                    <a:pt x="122" y="80"/>
                    <a:pt x="124" y="81"/>
                    <a:pt x="125" y="84"/>
                  </a:cubicBezTo>
                  <a:cubicBezTo>
                    <a:pt x="119" y="87"/>
                    <a:pt x="119" y="91"/>
                    <a:pt x="114" y="93"/>
                  </a:cubicBezTo>
                  <a:cubicBezTo>
                    <a:pt x="112" y="89"/>
                    <a:pt x="114" y="89"/>
                    <a:pt x="114" y="86"/>
                  </a:cubicBezTo>
                  <a:cubicBezTo>
                    <a:pt x="108" y="90"/>
                    <a:pt x="104" y="90"/>
                    <a:pt x="102" y="96"/>
                  </a:cubicBezTo>
                  <a:cubicBezTo>
                    <a:pt x="102" y="96"/>
                    <a:pt x="100" y="95"/>
                    <a:pt x="100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3" y="97"/>
                    <a:pt x="91" y="100"/>
                    <a:pt x="87" y="100"/>
                  </a:cubicBezTo>
                  <a:cubicBezTo>
                    <a:pt x="78" y="100"/>
                    <a:pt x="78" y="92"/>
                    <a:pt x="74" y="92"/>
                  </a:cubicBezTo>
                  <a:cubicBezTo>
                    <a:pt x="73" y="92"/>
                    <a:pt x="72" y="94"/>
                    <a:pt x="72" y="96"/>
                  </a:cubicBezTo>
                  <a:cubicBezTo>
                    <a:pt x="72" y="97"/>
                    <a:pt x="76" y="103"/>
                    <a:pt x="76" y="103"/>
                  </a:cubicBezTo>
                  <a:cubicBezTo>
                    <a:pt x="75" y="103"/>
                    <a:pt x="73" y="103"/>
                    <a:pt x="72" y="103"/>
                  </a:cubicBezTo>
                  <a:cubicBezTo>
                    <a:pt x="68" y="103"/>
                    <a:pt x="63" y="110"/>
                    <a:pt x="61" y="115"/>
                  </a:cubicBezTo>
                  <a:cubicBezTo>
                    <a:pt x="57" y="114"/>
                    <a:pt x="58" y="110"/>
                    <a:pt x="55" y="1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8" name="iṡļïḑê"/>
            <p:cNvSpPr/>
            <p:nvPr/>
          </p:nvSpPr>
          <p:spPr bwMode="auto">
            <a:xfrm>
              <a:off x="8466144" y="2550519"/>
              <a:ext cx="121062" cy="101216"/>
            </a:xfrm>
            <a:custGeom>
              <a:avLst/>
              <a:gdLst/>
              <a:ahLst/>
              <a:cxnLst>
                <a:cxn ang="0">
                  <a:pos x="11" y="33"/>
                </a:cxn>
                <a:cxn ang="0">
                  <a:pos x="15" y="33"/>
                </a:cxn>
                <a:cxn ang="0">
                  <a:pos x="26" y="10"/>
                </a:cxn>
                <a:cxn ang="0">
                  <a:pos x="23" y="6"/>
                </a:cxn>
                <a:cxn ang="0">
                  <a:pos x="26" y="0"/>
                </a:cxn>
                <a:cxn ang="0">
                  <a:pos x="60" y="22"/>
                </a:cxn>
                <a:cxn ang="0">
                  <a:pos x="70" y="21"/>
                </a:cxn>
                <a:cxn ang="0">
                  <a:pos x="67" y="26"/>
                </a:cxn>
                <a:cxn ang="0">
                  <a:pos x="72" y="32"/>
                </a:cxn>
                <a:cxn ang="0">
                  <a:pos x="59" y="36"/>
                </a:cxn>
                <a:cxn ang="0">
                  <a:pos x="43" y="51"/>
                </a:cxn>
                <a:cxn ang="0">
                  <a:pos x="24" y="41"/>
                </a:cxn>
                <a:cxn ang="0">
                  <a:pos x="21" y="45"/>
                </a:cxn>
                <a:cxn ang="0">
                  <a:pos x="8" y="48"/>
                </a:cxn>
                <a:cxn ang="0">
                  <a:pos x="16" y="54"/>
                </a:cxn>
                <a:cxn ang="0">
                  <a:pos x="5" y="61"/>
                </a:cxn>
                <a:cxn ang="0">
                  <a:pos x="3" y="61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8" y="35"/>
                </a:cxn>
                <a:cxn ang="0">
                  <a:pos x="8" y="32"/>
                </a:cxn>
                <a:cxn ang="0">
                  <a:pos x="12" y="34"/>
                </a:cxn>
                <a:cxn ang="0">
                  <a:pos x="11" y="33"/>
                </a:cxn>
              </a:cxnLst>
              <a:rect l="0" t="0" r="r" b="b"/>
              <a:pathLst>
                <a:path w="72" h="61">
                  <a:moveTo>
                    <a:pt x="11" y="33"/>
                  </a:moveTo>
                  <a:cubicBezTo>
                    <a:pt x="12" y="33"/>
                    <a:pt x="14" y="33"/>
                    <a:pt x="15" y="33"/>
                  </a:cubicBezTo>
                  <a:cubicBezTo>
                    <a:pt x="23" y="33"/>
                    <a:pt x="26" y="16"/>
                    <a:pt x="26" y="10"/>
                  </a:cubicBezTo>
                  <a:cubicBezTo>
                    <a:pt x="26" y="8"/>
                    <a:pt x="23" y="7"/>
                    <a:pt x="23" y="6"/>
                  </a:cubicBezTo>
                  <a:cubicBezTo>
                    <a:pt x="23" y="2"/>
                    <a:pt x="25" y="1"/>
                    <a:pt x="26" y="0"/>
                  </a:cubicBezTo>
                  <a:cubicBezTo>
                    <a:pt x="38" y="8"/>
                    <a:pt x="43" y="22"/>
                    <a:pt x="60" y="22"/>
                  </a:cubicBezTo>
                  <a:cubicBezTo>
                    <a:pt x="64" y="22"/>
                    <a:pt x="67" y="19"/>
                    <a:pt x="70" y="21"/>
                  </a:cubicBezTo>
                  <a:cubicBezTo>
                    <a:pt x="69" y="23"/>
                    <a:pt x="67" y="24"/>
                    <a:pt x="67" y="26"/>
                  </a:cubicBezTo>
                  <a:cubicBezTo>
                    <a:pt x="67" y="29"/>
                    <a:pt x="71" y="32"/>
                    <a:pt x="72" y="32"/>
                  </a:cubicBezTo>
                  <a:cubicBezTo>
                    <a:pt x="68" y="35"/>
                    <a:pt x="65" y="36"/>
                    <a:pt x="59" y="36"/>
                  </a:cubicBezTo>
                  <a:cubicBezTo>
                    <a:pt x="49" y="36"/>
                    <a:pt x="46" y="46"/>
                    <a:pt x="43" y="51"/>
                  </a:cubicBezTo>
                  <a:cubicBezTo>
                    <a:pt x="36" y="47"/>
                    <a:pt x="31" y="46"/>
                    <a:pt x="24" y="41"/>
                  </a:cubicBezTo>
                  <a:cubicBezTo>
                    <a:pt x="23" y="42"/>
                    <a:pt x="21" y="43"/>
                    <a:pt x="21" y="45"/>
                  </a:cubicBezTo>
                  <a:cubicBezTo>
                    <a:pt x="15" y="45"/>
                    <a:pt x="8" y="40"/>
                    <a:pt x="8" y="48"/>
                  </a:cubicBezTo>
                  <a:cubicBezTo>
                    <a:pt x="8" y="52"/>
                    <a:pt x="14" y="52"/>
                    <a:pt x="16" y="54"/>
                  </a:cubicBezTo>
                  <a:cubicBezTo>
                    <a:pt x="12" y="59"/>
                    <a:pt x="9" y="57"/>
                    <a:pt x="5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58"/>
                    <a:pt x="3" y="51"/>
                    <a:pt x="3" y="51"/>
                  </a:cubicBezTo>
                  <a:cubicBezTo>
                    <a:pt x="3" y="49"/>
                    <a:pt x="0" y="48"/>
                    <a:pt x="0" y="46"/>
                  </a:cubicBezTo>
                  <a:cubicBezTo>
                    <a:pt x="0" y="41"/>
                    <a:pt x="8" y="38"/>
                    <a:pt x="8" y="35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0" y="33"/>
                    <a:pt x="12" y="34"/>
                  </a:cubicBezTo>
                  <a:lnTo>
                    <a:pt x="11" y="3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9" name="íṡlïḓé"/>
            <p:cNvSpPr/>
            <p:nvPr/>
          </p:nvSpPr>
          <p:spPr bwMode="auto">
            <a:xfrm>
              <a:off x="8585220" y="2574334"/>
              <a:ext cx="19846" cy="1786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2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12" h="11">
                  <a:moveTo>
                    <a:pt x="10" y="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4"/>
                    <a:pt x="5" y="11"/>
                    <a:pt x="1" y="11"/>
                  </a:cubicBezTo>
                  <a:cubicBezTo>
                    <a:pt x="0" y="11"/>
                    <a:pt x="0" y="8"/>
                    <a:pt x="1" y="7"/>
                  </a:cubicBezTo>
                  <a:cubicBezTo>
                    <a:pt x="3" y="4"/>
                    <a:pt x="8" y="0"/>
                    <a:pt x="11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0" name="ïs1íḍe"/>
            <p:cNvSpPr/>
            <p:nvPr/>
          </p:nvSpPr>
          <p:spPr bwMode="auto">
            <a:xfrm>
              <a:off x="8624912" y="2548535"/>
              <a:ext cx="27785" cy="19846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17" y="3"/>
                </a:cxn>
              </a:cxnLst>
              <a:rect l="0" t="0" r="r" b="b"/>
              <a:pathLst>
                <a:path w="17" h="12">
                  <a:moveTo>
                    <a:pt x="17" y="3"/>
                  </a:moveTo>
                  <a:cubicBezTo>
                    <a:pt x="7" y="3"/>
                    <a:pt x="7" y="12"/>
                    <a:pt x="1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5" y="0"/>
                    <a:pt x="10" y="0"/>
                  </a:cubicBezTo>
                  <a:cubicBezTo>
                    <a:pt x="13" y="0"/>
                    <a:pt x="15" y="0"/>
                    <a:pt x="17" y="0"/>
                  </a:cubicBezTo>
                  <a:lnTo>
                    <a:pt x="1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1" name="îŝḻîďe"/>
            <p:cNvSpPr/>
            <p:nvPr/>
          </p:nvSpPr>
          <p:spPr bwMode="auto">
            <a:xfrm>
              <a:off x="8674528" y="2526703"/>
              <a:ext cx="15877" cy="13893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3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1" y="6"/>
                </a:cxn>
              </a:cxnLst>
              <a:rect l="0" t="0" r="r" b="b"/>
              <a:pathLst>
                <a:path w="9" h="9">
                  <a:moveTo>
                    <a:pt x="1" y="6"/>
                  </a:moveTo>
                  <a:cubicBezTo>
                    <a:pt x="3" y="6"/>
                    <a:pt x="1" y="4"/>
                    <a:pt x="2" y="3"/>
                  </a:cubicBezTo>
                  <a:cubicBezTo>
                    <a:pt x="3" y="0"/>
                    <a:pt x="8" y="0"/>
                    <a:pt x="9" y="0"/>
                  </a:cubicBezTo>
                  <a:cubicBezTo>
                    <a:pt x="8" y="3"/>
                    <a:pt x="5" y="9"/>
                    <a:pt x="1" y="9"/>
                  </a:cubicBezTo>
                  <a:cubicBezTo>
                    <a:pt x="0" y="9"/>
                    <a:pt x="0" y="6"/>
                    <a:pt x="1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2" name="ï$lîḓê"/>
            <p:cNvSpPr/>
            <p:nvPr/>
          </p:nvSpPr>
          <p:spPr bwMode="auto">
            <a:xfrm>
              <a:off x="8505836" y="2302444"/>
              <a:ext cx="59538" cy="230214"/>
            </a:xfrm>
            <a:custGeom>
              <a:avLst/>
              <a:gdLst/>
              <a:ahLst/>
              <a:cxnLst>
                <a:cxn ang="0">
                  <a:pos x="26" y="84"/>
                </a:cxn>
                <a:cxn ang="0">
                  <a:pos x="13" y="109"/>
                </a:cxn>
                <a:cxn ang="0">
                  <a:pos x="26" y="132"/>
                </a:cxn>
                <a:cxn ang="0">
                  <a:pos x="25" y="132"/>
                </a:cxn>
                <a:cxn ang="0">
                  <a:pos x="20" y="128"/>
                </a:cxn>
                <a:cxn ang="0">
                  <a:pos x="16" y="128"/>
                </a:cxn>
                <a:cxn ang="0">
                  <a:pos x="5" y="138"/>
                </a:cxn>
                <a:cxn ang="0">
                  <a:pos x="5" y="125"/>
                </a:cxn>
                <a:cxn ang="0">
                  <a:pos x="7" y="105"/>
                </a:cxn>
                <a:cxn ang="0">
                  <a:pos x="4" y="93"/>
                </a:cxn>
                <a:cxn ang="0">
                  <a:pos x="7" y="79"/>
                </a:cxn>
                <a:cxn ang="0">
                  <a:pos x="7" y="53"/>
                </a:cxn>
                <a:cxn ang="0">
                  <a:pos x="0" y="37"/>
                </a:cxn>
                <a:cxn ang="0">
                  <a:pos x="9" y="15"/>
                </a:cxn>
                <a:cxn ang="0">
                  <a:pos x="11" y="9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9" y="20"/>
                </a:cxn>
                <a:cxn ang="0">
                  <a:pos x="21" y="37"/>
                </a:cxn>
                <a:cxn ang="0">
                  <a:pos x="21" y="47"/>
                </a:cxn>
                <a:cxn ang="0">
                  <a:pos x="24" y="59"/>
                </a:cxn>
                <a:cxn ang="0">
                  <a:pos x="36" y="90"/>
                </a:cxn>
                <a:cxn ang="0">
                  <a:pos x="26" y="84"/>
                </a:cxn>
              </a:cxnLst>
              <a:rect l="0" t="0" r="r" b="b"/>
              <a:pathLst>
                <a:path w="36" h="138">
                  <a:moveTo>
                    <a:pt x="26" y="84"/>
                  </a:moveTo>
                  <a:cubicBezTo>
                    <a:pt x="15" y="84"/>
                    <a:pt x="13" y="98"/>
                    <a:pt x="13" y="109"/>
                  </a:cubicBezTo>
                  <a:cubicBezTo>
                    <a:pt x="13" y="120"/>
                    <a:pt x="22" y="124"/>
                    <a:pt x="26" y="132"/>
                  </a:cubicBezTo>
                  <a:cubicBezTo>
                    <a:pt x="26" y="132"/>
                    <a:pt x="25" y="132"/>
                    <a:pt x="25" y="132"/>
                  </a:cubicBezTo>
                  <a:cubicBezTo>
                    <a:pt x="23" y="133"/>
                    <a:pt x="21" y="130"/>
                    <a:pt x="20" y="128"/>
                  </a:cubicBezTo>
                  <a:cubicBezTo>
                    <a:pt x="19" y="128"/>
                    <a:pt x="17" y="128"/>
                    <a:pt x="16" y="128"/>
                  </a:cubicBezTo>
                  <a:cubicBezTo>
                    <a:pt x="11" y="128"/>
                    <a:pt x="11" y="138"/>
                    <a:pt x="5" y="138"/>
                  </a:cubicBezTo>
                  <a:cubicBezTo>
                    <a:pt x="4" y="138"/>
                    <a:pt x="5" y="127"/>
                    <a:pt x="5" y="125"/>
                  </a:cubicBezTo>
                  <a:cubicBezTo>
                    <a:pt x="5" y="117"/>
                    <a:pt x="7" y="112"/>
                    <a:pt x="7" y="105"/>
                  </a:cubicBezTo>
                  <a:cubicBezTo>
                    <a:pt x="7" y="99"/>
                    <a:pt x="4" y="98"/>
                    <a:pt x="4" y="93"/>
                  </a:cubicBezTo>
                  <a:cubicBezTo>
                    <a:pt x="4" y="86"/>
                    <a:pt x="7" y="84"/>
                    <a:pt x="7" y="79"/>
                  </a:cubicBezTo>
                  <a:cubicBezTo>
                    <a:pt x="7" y="68"/>
                    <a:pt x="7" y="64"/>
                    <a:pt x="7" y="53"/>
                  </a:cubicBezTo>
                  <a:cubicBezTo>
                    <a:pt x="7" y="46"/>
                    <a:pt x="0" y="44"/>
                    <a:pt x="0" y="37"/>
                  </a:cubicBezTo>
                  <a:cubicBezTo>
                    <a:pt x="0" y="28"/>
                    <a:pt x="3" y="16"/>
                    <a:pt x="9" y="15"/>
                  </a:cubicBezTo>
                  <a:cubicBezTo>
                    <a:pt x="9" y="12"/>
                    <a:pt x="11" y="11"/>
                    <a:pt x="11" y="9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8"/>
                    <a:pt x="18" y="14"/>
                    <a:pt x="19" y="20"/>
                  </a:cubicBezTo>
                  <a:cubicBezTo>
                    <a:pt x="21" y="26"/>
                    <a:pt x="18" y="30"/>
                    <a:pt x="21" y="3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52"/>
                    <a:pt x="23" y="57"/>
                    <a:pt x="24" y="59"/>
                  </a:cubicBezTo>
                  <a:cubicBezTo>
                    <a:pt x="27" y="70"/>
                    <a:pt x="33" y="79"/>
                    <a:pt x="36" y="90"/>
                  </a:cubicBezTo>
                  <a:cubicBezTo>
                    <a:pt x="34" y="86"/>
                    <a:pt x="30" y="84"/>
                    <a:pt x="26" y="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3" name="ï$1ïḑê"/>
            <p:cNvSpPr/>
            <p:nvPr/>
          </p:nvSpPr>
          <p:spPr bwMode="auto">
            <a:xfrm>
              <a:off x="6616492" y="1506618"/>
              <a:ext cx="365168" cy="267922"/>
            </a:xfrm>
            <a:custGeom>
              <a:avLst/>
              <a:gdLst/>
              <a:ahLst/>
              <a:cxnLst>
                <a:cxn ang="0">
                  <a:pos x="76" y="161"/>
                </a:cxn>
                <a:cxn ang="0">
                  <a:pos x="50" y="131"/>
                </a:cxn>
                <a:cxn ang="0">
                  <a:pos x="103" y="67"/>
                </a:cxn>
                <a:cxn ang="0">
                  <a:pos x="125" y="55"/>
                </a:cxn>
                <a:cxn ang="0">
                  <a:pos x="134" y="45"/>
                </a:cxn>
                <a:cxn ang="0">
                  <a:pos x="175" y="34"/>
                </a:cxn>
                <a:cxn ang="0">
                  <a:pos x="220" y="11"/>
                </a:cxn>
                <a:cxn ang="0">
                  <a:pos x="203" y="0"/>
                </a:cxn>
                <a:cxn ang="0">
                  <a:pos x="136" y="25"/>
                </a:cxn>
                <a:cxn ang="0">
                  <a:pos x="123" y="19"/>
                </a:cxn>
                <a:cxn ang="0">
                  <a:pos x="109" y="25"/>
                </a:cxn>
                <a:cxn ang="0">
                  <a:pos x="69" y="46"/>
                </a:cxn>
                <a:cxn ang="0">
                  <a:pos x="52" y="49"/>
                </a:cxn>
                <a:cxn ang="0">
                  <a:pos x="47" y="53"/>
                </a:cxn>
                <a:cxn ang="0">
                  <a:pos x="50" y="61"/>
                </a:cxn>
                <a:cxn ang="0">
                  <a:pos x="27" y="88"/>
                </a:cxn>
                <a:cxn ang="0">
                  <a:pos x="34" y="98"/>
                </a:cxn>
                <a:cxn ang="0">
                  <a:pos x="13" y="110"/>
                </a:cxn>
                <a:cxn ang="0">
                  <a:pos x="13" y="117"/>
                </a:cxn>
                <a:cxn ang="0">
                  <a:pos x="0" y="134"/>
                </a:cxn>
                <a:cxn ang="0">
                  <a:pos x="8" y="143"/>
                </a:cxn>
                <a:cxn ang="0">
                  <a:pos x="21" y="143"/>
                </a:cxn>
                <a:cxn ang="0">
                  <a:pos x="27" y="158"/>
                </a:cxn>
                <a:cxn ang="0">
                  <a:pos x="39" y="158"/>
                </a:cxn>
                <a:cxn ang="0">
                  <a:pos x="42" y="161"/>
                </a:cxn>
                <a:cxn ang="0">
                  <a:pos x="76" y="161"/>
                </a:cxn>
                <a:cxn ang="0">
                  <a:pos x="72" y="156"/>
                </a:cxn>
                <a:cxn ang="0">
                  <a:pos x="76" y="161"/>
                </a:cxn>
              </a:cxnLst>
              <a:rect l="0" t="0" r="r" b="b"/>
              <a:pathLst>
                <a:path w="220" h="161">
                  <a:moveTo>
                    <a:pt x="76" y="161"/>
                  </a:moveTo>
                  <a:cubicBezTo>
                    <a:pt x="66" y="151"/>
                    <a:pt x="50" y="147"/>
                    <a:pt x="50" y="131"/>
                  </a:cubicBezTo>
                  <a:cubicBezTo>
                    <a:pt x="50" y="102"/>
                    <a:pt x="81" y="73"/>
                    <a:pt x="103" y="67"/>
                  </a:cubicBezTo>
                  <a:cubicBezTo>
                    <a:pt x="111" y="64"/>
                    <a:pt x="113" y="55"/>
                    <a:pt x="125" y="55"/>
                  </a:cubicBezTo>
                  <a:cubicBezTo>
                    <a:pt x="130" y="55"/>
                    <a:pt x="132" y="46"/>
                    <a:pt x="134" y="45"/>
                  </a:cubicBezTo>
                  <a:cubicBezTo>
                    <a:pt x="149" y="38"/>
                    <a:pt x="160" y="41"/>
                    <a:pt x="175" y="34"/>
                  </a:cubicBezTo>
                  <a:cubicBezTo>
                    <a:pt x="186" y="28"/>
                    <a:pt x="220" y="26"/>
                    <a:pt x="220" y="11"/>
                  </a:cubicBezTo>
                  <a:cubicBezTo>
                    <a:pt x="220" y="6"/>
                    <a:pt x="208" y="0"/>
                    <a:pt x="203" y="0"/>
                  </a:cubicBezTo>
                  <a:cubicBezTo>
                    <a:pt x="181" y="0"/>
                    <a:pt x="160" y="25"/>
                    <a:pt x="136" y="25"/>
                  </a:cubicBezTo>
                  <a:cubicBezTo>
                    <a:pt x="131" y="25"/>
                    <a:pt x="128" y="19"/>
                    <a:pt x="123" y="19"/>
                  </a:cubicBezTo>
                  <a:cubicBezTo>
                    <a:pt x="115" y="19"/>
                    <a:pt x="115" y="25"/>
                    <a:pt x="109" y="25"/>
                  </a:cubicBezTo>
                  <a:cubicBezTo>
                    <a:pt x="93" y="25"/>
                    <a:pt x="80" y="46"/>
                    <a:pt x="69" y="46"/>
                  </a:cubicBezTo>
                  <a:cubicBezTo>
                    <a:pt x="63" y="46"/>
                    <a:pt x="58" y="49"/>
                    <a:pt x="52" y="49"/>
                  </a:cubicBezTo>
                  <a:cubicBezTo>
                    <a:pt x="49" y="49"/>
                    <a:pt x="47" y="52"/>
                    <a:pt x="47" y="53"/>
                  </a:cubicBezTo>
                  <a:cubicBezTo>
                    <a:pt x="47" y="56"/>
                    <a:pt x="50" y="58"/>
                    <a:pt x="50" y="61"/>
                  </a:cubicBezTo>
                  <a:cubicBezTo>
                    <a:pt x="50" y="74"/>
                    <a:pt x="27" y="80"/>
                    <a:pt x="27" y="88"/>
                  </a:cubicBezTo>
                  <a:cubicBezTo>
                    <a:pt x="27" y="91"/>
                    <a:pt x="34" y="92"/>
                    <a:pt x="34" y="98"/>
                  </a:cubicBezTo>
                  <a:cubicBezTo>
                    <a:pt x="27" y="99"/>
                    <a:pt x="13" y="102"/>
                    <a:pt x="13" y="110"/>
                  </a:cubicBezTo>
                  <a:cubicBezTo>
                    <a:pt x="13" y="115"/>
                    <a:pt x="13" y="117"/>
                    <a:pt x="13" y="117"/>
                  </a:cubicBezTo>
                  <a:cubicBezTo>
                    <a:pt x="13" y="124"/>
                    <a:pt x="0" y="124"/>
                    <a:pt x="0" y="134"/>
                  </a:cubicBezTo>
                  <a:cubicBezTo>
                    <a:pt x="0" y="139"/>
                    <a:pt x="8" y="143"/>
                    <a:pt x="8" y="143"/>
                  </a:cubicBezTo>
                  <a:cubicBezTo>
                    <a:pt x="8" y="143"/>
                    <a:pt x="20" y="143"/>
                    <a:pt x="21" y="143"/>
                  </a:cubicBezTo>
                  <a:cubicBezTo>
                    <a:pt x="28" y="145"/>
                    <a:pt x="24" y="152"/>
                    <a:pt x="27" y="158"/>
                  </a:cubicBezTo>
                  <a:cubicBezTo>
                    <a:pt x="28" y="161"/>
                    <a:pt x="35" y="158"/>
                    <a:pt x="39" y="158"/>
                  </a:cubicBezTo>
                  <a:cubicBezTo>
                    <a:pt x="40" y="158"/>
                    <a:pt x="41" y="161"/>
                    <a:pt x="42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5" y="159"/>
                    <a:pt x="73" y="157"/>
                    <a:pt x="72" y="156"/>
                  </a:cubicBezTo>
                  <a:lnTo>
                    <a:pt x="76" y="16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4" name="ï$ľíde"/>
            <p:cNvSpPr/>
            <p:nvPr/>
          </p:nvSpPr>
          <p:spPr bwMode="auto">
            <a:xfrm>
              <a:off x="5955620" y="1478833"/>
              <a:ext cx="3560380" cy="1323730"/>
            </a:xfrm>
            <a:custGeom>
              <a:avLst/>
              <a:gdLst/>
              <a:ahLst/>
              <a:cxnLst>
                <a:cxn ang="0">
                  <a:pos x="1515" y="585"/>
                </a:cxn>
                <a:cxn ang="0">
                  <a:pos x="1460" y="485"/>
                </a:cxn>
                <a:cxn ang="0">
                  <a:pos x="1665" y="408"/>
                </a:cxn>
                <a:cxn ang="0">
                  <a:pos x="1804" y="346"/>
                </a:cxn>
                <a:cxn ang="0">
                  <a:pos x="1709" y="465"/>
                </a:cxn>
                <a:cxn ang="0">
                  <a:pos x="1793" y="452"/>
                </a:cxn>
                <a:cxn ang="0">
                  <a:pos x="1989" y="313"/>
                </a:cxn>
                <a:cxn ang="0">
                  <a:pos x="2112" y="287"/>
                </a:cxn>
                <a:cxn ang="0">
                  <a:pos x="1892" y="194"/>
                </a:cxn>
                <a:cxn ang="0">
                  <a:pos x="1660" y="159"/>
                </a:cxn>
                <a:cxn ang="0">
                  <a:pos x="1435" y="157"/>
                </a:cxn>
                <a:cxn ang="0">
                  <a:pos x="1314" y="97"/>
                </a:cxn>
                <a:cxn ang="0">
                  <a:pos x="1102" y="104"/>
                </a:cxn>
                <a:cxn ang="0">
                  <a:pos x="1016" y="27"/>
                </a:cxn>
                <a:cxn ang="0">
                  <a:pos x="758" y="117"/>
                </a:cxn>
                <a:cxn ang="0">
                  <a:pos x="668" y="148"/>
                </a:cxn>
                <a:cxn ang="0">
                  <a:pos x="644" y="121"/>
                </a:cxn>
                <a:cxn ang="0">
                  <a:pos x="511" y="207"/>
                </a:cxn>
                <a:cxn ang="0">
                  <a:pos x="322" y="247"/>
                </a:cxn>
                <a:cxn ang="0">
                  <a:pos x="214" y="296"/>
                </a:cxn>
                <a:cxn ang="0">
                  <a:pos x="229" y="227"/>
                </a:cxn>
                <a:cxn ang="0">
                  <a:pos x="127" y="236"/>
                </a:cxn>
                <a:cxn ang="0">
                  <a:pos x="136" y="312"/>
                </a:cxn>
                <a:cxn ang="0">
                  <a:pos x="117" y="395"/>
                </a:cxn>
                <a:cxn ang="0">
                  <a:pos x="50" y="446"/>
                </a:cxn>
                <a:cxn ang="0">
                  <a:pos x="16" y="495"/>
                </a:cxn>
                <a:cxn ang="0">
                  <a:pos x="54" y="558"/>
                </a:cxn>
                <a:cxn ang="0">
                  <a:pos x="88" y="597"/>
                </a:cxn>
                <a:cxn ang="0">
                  <a:pos x="112" y="644"/>
                </a:cxn>
                <a:cxn ang="0">
                  <a:pos x="208" y="647"/>
                </a:cxn>
                <a:cxn ang="0">
                  <a:pos x="225" y="626"/>
                </a:cxn>
                <a:cxn ang="0">
                  <a:pos x="284" y="701"/>
                </a:cxn>
                <a:cxn ang="0">
                  <a:pos x="350" y="732"/>
                </a:cxn>
                <a:cxn ang="0">
                  <a:pos x="366" y="742"/>
                </a:cxn>
                <a:cxn ang="0">
                  <a:pos x="349" y="634"/>
                </a:cxn>
                <a:cxn ang="0">
                  <a:pos x="412" y="645"/>
                </a:cxn>
                <a:cxn ang="0">
                  <a:pos x="427" y="700"/>
                </a:cxn>
                <a:cxn ang="0">
                  <a:pos x="428" y="746"/>
                </a:cxn>
                <a:cxn ang="0">
                  <a:pos x="447" y="755"/>
                </a:cxn>
                <a:cxn ang="0">
                  <a:pos x="522" y="777"/>
                </a:cxn>
                <a:cxn ang="0">
                  <a:pos x="559" y="781"/>
                </a:cxn>
                <a:cxn ang="0">
                  <a:pos x="608" y="770"/>
                </a:cxn>
                <a:cxn ang="0">
                  <a:pos x="654" y="772"/>
                </a:cxn>
                <a:cxn ang="0">
                  <a:pos x="677" y="748"/>
                </a:cxn>
                <a:cxn ang="0">
                  <a:pos x="829" y="593"/>
                </a:cxn>
                <a:cxn ang="0">
                  <a:pos x="994" y="534"/>
                </a:cxn>
                <a:cxn ang="0">
                  <a:pos x="1224" y="569"/>
                </a:cxn>
                <a:cxn ang="0">
                  <a:pos x="1411" y="607"/>
                </a:cxn>
                <a:cxn ang="0">
                  <a:pos x="1400" y="655"/>
                </a:cxn>
              </a:cxnLst>
              <a:rect l="0" t="0" r="r" b="b"/>
              <a:pathLst>
                <a:path w="2139" h="795">
                  <a:moveTo>
                    <a:pt x="1398" y="684"/>
                  </a:moveTo>
                  <a:cubicBezTo>
                    <a:pt x="1398" y="684"/>
                    <a:pt x="1415" y="688"/>
                    <a:pt x="1429" y="688"/>
                  </a:cubicBezTo>
                  <a:cubicBezTo>
                    <a:pt x="1454" y="688"/>
                    <a:pt x="1478" y="635"/>
                    <a:pt x="1495" y="618"/>
                  </a:cubicBezTo>
                  <a:cubicBezTo>
                    <a:pt x="1502" y="610"/>
                    <a:pt x="1512" y="596"/>
                    <a:pt x="1515" y="585"/>
                  </a:cubicBezTo>
                  <a:cubicBezTo>
                    <a:pt x="1518" y="572"/>
                    <a:pt x="1513" y="564"/>
                    <a:pt x="1520" y="551"/>
                  </a:cubicBezTo>
                  <a:cubicBezTo>
                    <a:pt x="1522" y="547"/>
                    <a:pt x="1527" y="537"/>
                    <a:pt x="1527" y="527"/>
                  </a:cubicBezTo>
                  <a:cubicBezTo>
                    <a:pt x="1527" y="515"/>
                    <a:pt x="1508" y="492"/>
                    <a:pt x="1499" y="499"/>
                  </a:cubicBezTo>
                  <a:cubicBezTo>
                    <a:pt x="1473" y="518"/>
                    <a:pt x="1460" y="488"/>
                    <a:pt x="1460" y="485"/>
                  </a:cubicBezTo>
                  <a:cubicBezTo>
                    <a:pt x="1460" y="473"/>
                    <a:pt x="1483" y="459"/>
                    <a:pt x="1493" y="450"/>
                  </a:cubicBezTo>
                  <a:cubicBezTo>
                    <a:pt x="1506" y="436"/>
                    <a:pt x="1524" y="413"/>
                    <a:pt x="1543" y="408"/>
                  </a:cubicBezTo>
                  <a:cubicBezTo>
                    <a:pt x="1560" y="404"/>
                    <a:pt x="1613" y="399"/>
                    <a:pt x="1627" y="399"/>
                  </a:cubicBezTo>
                  <a:cubicBezTo>
                    <a:pt x="1645" y="399"/>
                    <a:pt x="1654" y="408"/>
                    <a:pt x="1665" y="408"/>
                  </a:cubicBezTo>
                  <a:cubicBezTo>
                    <a:pt x="1671" y="408"/>
                    <a:pt x="1675" y="408"/>
                    <a:pt x="1689" y="408"/>
                  </a:cubicBezTo>
                  <a:cubicBezTo>
                    <a:pt x="1696" y="379"/>
                    <a:pt x="1709" y="362"/>
                    <a:pt x="1740" y="362"/>
                  </a:cubicBezTo>
                  <a:cubicBezTo>
                    <a:pt x="1748" y="362"/>
                    <a:pt x="1751" y="360"/>
                    <a:pt x="1766" y="362"/>
                  </a:cubicBezTo>
                  <a:cubicBezTo>
                    <a:pt x="1759" y="368"/>
                    <a:pt x="1756" y="406"/>
                    <a:pt x="1804" y="346"/>
                  </a:cubicBezTo>
                  <a:cubicBezTo>
                    <a:pt x="1809" y="346"/>
                    <a:pt x="1832" y="355"/>
                    <a:pt x="1797" y="377"/>
                  </a:cubicBezTo>
                  <a:cubicBezTo>
                    <a:pt x="1785" y="385"/>
                    <a:pt x="1774" y="381"/>
                    <a:pt x="1766" y="393"/>
                  </a:cubicBezTo>
                  <a:cubicBezTo>
                    <a:pt x="1757" y="406"/>
                    <a:pt x="1749" y="423"/>
                    <a:pt x="1735" y="430"/>
                  </a:cubicBezTo>
                  <a:cubicBezTo>
                    <a:pt x="1724" y="436"/>
                    <a:pt x="1709" y="447"/>
                    <a:pt x="1709" y="465"/>
                  </a:cubicBezTo>
                  <a:cubicBezTo>
                    <a:pt x="1709" y="482"/>
                    <a:pt x="1714" y="535"/>
                    <a:pt x="1726" y="545"/>
                  </a:cubicBezTo>
                  <a:cubicBezTo>
                    <a:pt x="1735" y="532"/>
                    <a:pt x="1741" y="507"/>
                    <a:pt x="1760" y="503"/>
                  </a:cubicBezTo>
                  <a:cubicBezTo>
                    <a:pt x="1757" y="491"/>
                    <a:pt x="1777" y="488"/>
                    <a:pt x="1777" y="479"/>
                  </a:cubicBezTo>
                  <a:cubicBezTo>
                    <a:pt x="1777" y="464"/>
                    <a:pt x="1793" y="460"/>
                    <a:pt x="1793" y="452"/>
                  </a:cubicBezTo>
                  <a:cubicBezTo>
                    <a:pt x="1793" y="447"/>
                    <a:pt x="1788" y="442"/>
                    <a:pt x="1793" y="432"/>
                  </a:cubicBezTo>
                  <a:cubicBezTo>
                    <a:pt x="1828" y="356"/>
                    <a:pt x="1861" y="397"/>
                    <a:pt x="1874" y="397"/>
                  </a:cubicBezTo>
                  <a:cubicBezTo>
                    <a:pt x="1914" y="397"/>
                    <a:pt x="1941" y="347"/>
                    <a:pt x="1976" y="346"/>
                  </a:cubicBezTo>
                  <a:cubicBezTo>
                    <a:pt x="2041" y="345"/>
                    <a:pt x="1989" y="320"/>
                    <a:pt x="1989" y="313"/>
                  </a:cubicBezTo>
                  <a:cubicBezTo>
                    <a:pt x="1989" y="294"/>
                    <a:pt x="2015" y="297"/>
                    <a:pt x="2020" y="287"/>
                  </a:cubicBezTo>
                  <a:cubicBezTo>
                    <a:pt x="2022" y="282"/>
                    <a:pt x="2018" y="271"/>
                    <a:pt x="2026" y="271"/>
                  </a:cubicBezTo>
                  <a:cubicBezTo>
                    <a:pt x="2054" y="271"/>
                    <a:pt x="2077" y="309"/>
                    <a:pt x="2097" y="309"/>
                  </a:cubicBezTo>
                  <a:cubicBezTo>
                    <a:pt x="2106" y="309"/>
                    <a:pt x="2108" y="293"/>
                    <a:pt x="2112" y="287"/>
                  </a:cubicBezTo>
                  <a:cubicBezTo>
                    <a:pt x="2120" y="278"/>
                    <a:pt x="2127" y="279"/>
                    <a:pt x="2139" y="275"/>
                  </a:cubicBezTo>
                  <a:cubicBezTo>
                    <a:pt x="2123" y="254"/>
                    <a:pt x="2071" y="242"/>
                    <a:pt x="2046" y="227"/>
                  </a:cubicBezTo>
                  <a:cubicBezTo>
                    <a:pt x="2011" y="207"/>
                    <a:pt x="1965" y="185"/>
                    <a:pt x="1914" y="185"/>
                  </a:cubicBezTo>
                  <a:cubicBezTo>
                    <a:pt x="1900" y="185"/>
                    <a:pt x="1890" y="188"/>
                    <a:pt x="1892" y="194"/>
                  </a:cubicBezTo>
                  <a:cubicBezTo>
                    <a:pt x="1906" y="237"/>
                    <a:pt x="1872" y="194"/>
                    <a:pt x="1863" y="194"/>
                  </a:cubicBezTo>
                  <a:cubicBezTo>
                    <a:pt x="1762" y="192"/>
                    <a:pt x="1762" y="192"/>
                    <a:pt x="1762" y="192"/>
                  </a:cubicBezTo>
                  <a:cubicBezTo>
                    <a:pt x="1756" y="169"/>
                    <a:pt x="1741" y="161"/>
                    <a:pt x="1711" y="161"/>
                  </a:cubicBezTo>
                  <a:cubicBezTo>
                    <a:pt x="1695" y="161"/>
                    <a:pt x="1670" y="167"/>
                    <a:pt x="1660" y="159"/>
                  </a:cubicBezTo>
                  <a:cubicBezTo>
                    <a:pt x="1652" y="151"/>
                    <a:pt x="1651" y="141"/>
                    <a:pt x="1638" y="137"/>
                  </a:cubicBezTo>
                  <a:cubicBezTo>
                    <a:pt x="1611" y="128"/>
                    <a:pt x="1582" y="121"/>
                    <a:pt x="1548" y="121"/>
                  </a:cubicBezTo>
                  <a:cubicBezTo>
                    <a:pt x="1513" y="121"/>
                    <a:pt x="1509" y="140"/>
                    <a:pt x="1506" y="157"/>
                  </a:cubicBezTo>
                  <a:cubicBezTo>
                    <a:pt x="1473" y="157"/>
                    <a:pt x="1457" y="157"/>
                    <a:pt x="1435" y="157"/>
                  </a:cubicBezTo>
                  <a:cubicBezTo>
                    <a:pt x="1423" y="157"/>
                    <a:pt x="1421" y="147"/>
                    <a:pt x="1407" y="146"/>
                  </a:cubicBezTo>
                  <a:cubicBezTo>
                    <a:pt x="1405" y="152"/>
                    <a:pt x="1403" y="166"/>
                    <a:pt x="1396" y="166"/>
                  </a:cubicBezTo>
                  <a:cubicBezTo>
                    <a:pt x="1377" y="166"/>
                    <a:pt x="1369" y="143"/>
                    <a:pt x="1369" y="130"/>
                  </a:cubicBezTo>
                  <a:cubicBezTo>
                    <a:pt x="1369" y="127"/>
                    <a:pt x="1405" y="105"/>
                    <a:pt x="1314" y="97"/>
                  </a:cubicBezTo>
                  <a:cubicBezTo>
                    <a:pt x="1303" y="96"/>
                    <a:pt x="1296" y="101"/>
                    <a:pt x="1296" y="115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33" y="111"/>
                    <a:pt x="1157" y="102"/>
                    <a:pt x="1147" y="86"/>
                  </a:cubicBezTo>
                  <a:cubicBezTo>
                    <a:pt x="1089" y="133"/>
                    <a:pt x="1102" y="104"/>
                    <a:pt x="1102" y="104"/>
                  </a:cubicBezTo>
                  <a:cubicBezTo>
                    <a:pt x="1116" y="87"/>
                    <a:pt x="1249" y="51"/>
                    <a:pt x="1140" y="24"/>
                  </a:cubicBezTo>
                  <a:cubicBezTo>
                    <a:pt x="1094" y="24"/>
                    <a:pt x="1094" y="24"/>
                    <a:pt x="1094" y="24"/>
                  </a:cubicBezTo>
                  <a:cubicBezTo>
                    <a:pt x="1089" y="12"/>
                    <a:pt x="1079" y="0"/>
                    <a:pt x="1060" y="0"/>
                  </a:cubicBezTo>
                  <a:cubicBezTo>
                    <a:pt x="1038" y="0"/>
                    <a:pt x="1028" y="17"/>
                    <a:pt x="1016" y="27"/>
                  </a:cubicBezTo>
                  <a:cubicBezTo>
                    <a:pt x="1008" y="33"/>
                    <a:pt x="951" y="56"/>
                    <a:pt x="956" y="35"/>
                  </a:cubicBezTo>
                  <a:cubicBezTo>
                    <a:pt x="941" y="40"/>
                    <a:pt x="879" y="44"/>
                    <a:pt x="847" y="73"/>
                  </a:cubicBezTo>
                  <a:cubicBezTo>
                    <a:pt x="840" y="79"/>
                    <a:pt x="838" y="97"/>
                    <a:pt x="828" y="97"/>
                  </a:cubicBezTo>
                  <a:cubicBezTo>
                    <a:pt x="813" y="97"/>
                    <a:pt x="758" y="92"/>
                    <a:pt x="758" y="117"/>
                  </a:cubicBezTo>
                  <a:cubicBezTo>
                    <a:pt x="758" y="122"/>
                    <a:pt x="763" y="128"/>
                    <a:pt x="765" y="135"/>
                  </a:cubicBezTo>
                  <a:cubicBezTo>
                    <a:pt x="755" y="141"/>
                    <a:pt x="752" y="135"/>
                    <a:pt x="721" y="135"/>
                  </a:cubicBezTo>
                  <a:cubicBezTo>
                    <a:pt x="695" y="170"/>
                    <a:pt x="697" y="129"/>
                    <a:pt x="691" y="121"/>
                  </a:cubicBezTo>
                  <a:cubicBezTo>
                    <a:pt x="689" y="136"/>
                    <a:pt x="679" y="142"/>
                    <a:pt x="668" y="148"/>
                  </a:cubicBezTo>
                  <a:cubicBezTo>
                    <a:pt x="671" y="160"/>
                    <a:pt x="690" y="173"/>
                    <a:pt x="677" y="188"/>
                  </a:cubicBezTo>
                  <a:cubicBezTo>
                    <a:pt x="667" y="198"/>
                    <a:pt x="695" y="230"/>
                    <a:pt x="680" y="230"/>
                  </a:cubicBezTo>
                  <a:cubicBezTo>
                    <a:pt x="662" y="230"/>
                    <a:pt x="657" y="164"/>
                    <a:pt x="657" y="150"/>
                  </a:cubicBezTo>
                  <a:cubicBezTo>
                    <a:pt x="657" y="135"/>
                    <a:pt x="681" y="129"/>
                    <a:pt x="644" y="121"/>
                  </a:cubicBezTo>
                  <a:cubicBezTo>
                    <a:pt x="625" y="118"/>
                    <a:pt x="589" y="149"/>
                    <a:pt x="589" y="166"/>
                  </a:cubicBezTo>
                  <a:cubicBezTo>
                    <a:pt x="589" y="186"/>
                    <a:pt x="598" y="199"/>
                    <a:pt x="608" y="210"/>
                  </a:cubicBezTo>
                  <a:cubicBezTo>
                    <a:pt x="633" y="248"/>
                    <a:pt x="574" y="205"/>
                    <a:pt x="552" y="200"/>
                  </a:cubicBezTo>
                  <a:cubicBezTo>
                    <a:pt x="492" y="184"/>
                    <a:pt x="512" y="204"/>
                    <a:pt x="511" y="207"/>
                  </a:cubicBezTo>
                  <a:cubicBezTo>
                    <a:pt x="509" y="241"/>
                    <a:pt x="495" y="214"/>
                    <a:pt x="487" y="214"/>
                  </a:cubicBezTo>
                  <a:cubicBezTo>
                    <a:pt x="473" y="214"/>
                    <a:pt x="445" y="233"/>
                    <a:pt x="425" y="223"/>
                  </a:cubicBezTo>
                  <a:cubicBezTo>
                    <a:pt x="415" y="197"/>
                    <a:pt x="349" y="256"/>
                    <a:pt x="333" y="256"/>
                  </a:cubicBezTo>
                  <a:cubicBezTo>
                    <a:pt x="327" y="256"/>
                    <a:pt x="320" y="252"/>
                    <a:pt x="322" y="247"/>
                  </a:cubicBezTo>
                  <a:cubicBezTo>
                    <a:pt x="329" y="229"/>
                    <a:pt x="319" y="191"/>
                    <a:pt x="300" y="249"/>
                  </a:cubicBezTo>
                  <a:cubicBezTo>
                    <a:pt x="298" y="253"/>
                    <a:pt x="306" y="255"/>
                    <a:pt x="306" y="263"/>
                  </a:cubicBezTo>
                  <a:cubicBezTo>
                    <a:pt x="306" y="278"/>
                    <a:pt x="283" y="267"/>
                    <a:pt x="271" y="271"/>
                  </a:cubicBezTo>
                  <a:cubicBezTo>
                    <a:pt x="259" y="275"/>
                    <a:pt x="265" y="318"/>
                    <a:pt x="214" y="296"/>
                  </a:cubicBezTo>
                  <a:cubicBezTo>
                    <a:pt x="214" y="313"/>
                    <a:pt x="214" y="313"/>
                    <a:pt x="214" y="313"/>
                  </a:cubicBezTo>
                  <a:cubicBezTo>
                    <a:pt x="189" y="311"/>
                    <a:pt x="192" y="284"/>
                    <a:pt x="183" y="271"/>
                  </a:cubicBezTo>
                  <a:cubicBezTo>
                    <a:pt x="202" y="271"/>
                    <a:pt x="212" y="271"/>
                    <a:pt x="230" y="276"/>
                  </a:cubicBezTo>
                  <a:cubicBezTo>
                    <a:pt x="255" y="282"/>
                    <a:pt x="304" y="251"/>
                    <a:pt x="229" y="227"/>
                  </a:cubicBezTo>
                  <a:cubicBezTo>
                    <a:pt x="208" y="220"/>
                    <a:pt x="160" y="196"/>
                    <a:pt x="145" y="196"/>
                  </a:cubicBezTo>
                  <a:cubicBezTo>
                    <a:pt x="144" y="196"/>
                    <a:pt x="144" y="195"/>
                    <a:pt x="133" y="196"/>
                  </a:cubicBezTo>
                  <a:cubicBezTo>
                    <a:pt x="127" y="200"/>
                    <a:pt x="111" y="208"/>
                    <a:pt x="111" y="219"/>
                  </a:cubicBezTo>
                  <a:cubicBezTo>
                    <a:pt x="111" y="227"/>
                    <a:pt x="127" y="226"/>
                    <a:pt x="127" y="236"/>
                  </a:cubicBezTo>
                  <a:cubicBezTo>
                    <a:pt x="127" y="244"/>
                    <a:pt x="119" y="247"/>
                    <a:pt x="119" y="255"/>
                  </a:cubicBezTo>
                  <a:cubicBezTo>
                    <a:pt x="119" y="263"/>
                    <a:pt x="128" y="268"/>
                    <a:pt x="128" y="277"/>
                  </a:cubicBezTo>
                  <a:cubicBezTo>
                    <a:pt x="128" y="282"/>
                    <a:pt x="123" y="285"/>
                    <a:pt x="123" y="290"/>
                  </a:cubicBezTo>
                  <a:cubicBezTo>
                    <a:pt x="123" y="300"/>
                    <a:pt x="136" y="302"/>
                    <a:pt x="136" y="312"/>
                  </a:cubicBezTo>
                  <a:cubicBezTo>
                    <a:pt x="136" y="315"/>
                    <a:pt x="132" y="317"/>
                    <a:pt x="131" y="318"/>
                  </a:cubicBezTo>
                  <a:cubicBezTo>
                    <a:pt x="135" y="325"/>
                    <a:pt x="145" y="327"/>
                    <a:pt x="145" y="336"/>
                  </a:cubicBezTo>
                  <a:cubicBezTo>
                    <a:pt x="145" y="351"/>
                    <a:pt x="115" y="367"/>
                    <a:pt x="106" y="379"/>
                  </a:cubicBezTo>
                  <a:cubicBezTo>
                    <a:pt x="109" y="384"/>
                    <a:pt x="114" y="387"/>
                    <a:pt x="117" y="395"/>
                  </a:cubicBezTo>
                  <a:cubicBezTo>
                    <a:pt x="111" y="398"/>
                    <a:pt x="98" y="405"/>
                    <a:pt x="92" y="405"/>
                  </a:cubicBezTo>
                  <a:cubicBezTo>
                    <a:pt x="85" y="405"/>
                    <a:pt x="80" y="402"/>
                    <a:pt x="70" y="402"/>
                  </a:cubicBezTo>
                  <a:cubicBezTo>
                    <a:pt x="61" y="402"/>
                    <a:pt x="38" y="410"/>
                    <a:pt x="45" y="417"/>
                  </a:cubicBezTo>
                  <a:cubicBezTo>
                    <a:pt x="67" y="438"/>
                    <a:pt x="56" y="446"/>
                    <a:pt x="50" y="446"/>
                  </a:cubicBezTo>
                  <a:cubicBezTo>
                    <a:pt x="42" y="446"/>
                    <a:pt x="40" y="435"/>
                    <a:pt x="33" y="435"/>
                  </a:cubicBezTo>
                  <a:cubicBezTo>
                    <a:pt x="25" y="435"/>
                    <a:pt x="15" y="455"/>
                    <a:pt x="15" y="465"/>
                  </a:cubicBezTo>
                  <a:cubicBezTo>
                    <a:pt x="15" y="483"/>
                    <a:pt x="1" y="480"/>
                    <a:pt x="0" y="496"/>
                  </a:cubicBezTo>
                  <a:cubicBezTo>
                    <a:pt x="6" y="495"/>
                    <a:pt x="11" y="495"/>
                    <a:pt x="16" y="495"/>
                  </a:cubicBezTo>
                  <a:cubicBezTo>
                    <a:pt x="24" y="495"/>
                    <a:pt x="30" y="494"/>
                    <a:pt x="39" y="494"/>
                  </a:cubicBezTo>
                  <a:cubicBezTo>
                    <a:pt x="48" y="494"/>
                    <a:pt x="52" y="510"/>
                    <a:pt x="52" y="520"/>
                  </a:cubicBezTo>
                  <a:cubicBezTo>
                    <a:pt x="52" y="526"/>
                    <a:pt x="46" y="529"/>
                    <a:pt x="46" y="535"/>
                  </a:cubicBezTo>
                  <a:cubicBezTo>
                    <a:pt x="46" y="544"/>
                    <a:pt x="54" y="550"/>
                    <a:pt x="54" y="558"/>
                  </a:cubicBezTo>
                  <a:cubicBezTo>
                    <a:pt x="54" y="563"/>
                    <a:pt x="46" y="565"/>
                    <a:pt x="44" y="568"/>
                  </a:cubicBezTo>
                  <a:cubicBezTo>
                    <a:pt x="39" y="576"/>
                    <a:pt x="37" y="583"/>
                    <a:pt x="37" y="593"/>
                  </a:cubicBezTo>
                  <a:cubicBezTo>
                    <a:pt x="37" y="606"/>
                    <a:pt x="46" y="603"/>
                    <a:pt x="56" y="603"/>
                  </a:cubicBezTo>
                  <a:cubicBezTo>
                    <a:pt x="70" y="603"/>
                    <a:pt x="77" y="597"/>
                    <a:pt x="88" y="597"/>
                  </a:cubicBezTo>
                  <a:cubicBezTo>
                    <a:pt x="99" y="597"/>
                    <a:pt x="97" y="620"/>
                    <a:pt x="108" y="620"/>
                  </a:cubicBezTo>
                  <a:cubicBezTo>
                    <a:pt x="108" y="638"/>
                    <a:pt x="108" y="638"/>
                    <a:pt x="108" y="638"/>
                  </a:cubicBezTo>
                  <a:cubicBezTo>
                    <a:pt x="108" y="640"/>
                    <a:pt x="109" y="641"/>
                    <a:pt x="110" y="641"/>
                  </a:cubicBezTo>
                  <a:cubicBezTo>
                    <a:pt x="112" y="644"/>
                    <a:pt x="112" y="644"/>
                    <a:pt x="112" y="644"/>
                  </a:cubicBezTo>
                  <a:cubicBezTo>
                    <a:pt x="114" y="644"/>
                    <a:pt x="120" y="642"/>
                    <a:pt x="123" y="641"/>
                  </a:cubicBezTo>
                  <a:cubicBezTo>
                    <a:pt x="132" y="639"/>
                    <a:pt x="133" y="627"/>
                    <a:pt x="143" y="627"/>
                  </a:cubicBezTo>
                  <a:cubicBezTo>
                    <a:pt x="151" y="627"/>
                    <a:pt x="171" y="660"/>
                    <a:pt x="177" y="660"/>
                  </a:cubicBezTo>
                  <a:cubicBezTo>
                    <a:pt x="184" y="660"/>
                    <a:pt x="205" y="651"/>
                    <a:pt x="208" y="647"/>
                  </a:cubicBezTo>
                  <a:cubicBezTo>
                    <a:pt x="207" y="647"/>
                    <a:pt x="196" y="645"/>
                    <a:pt x="196" y="645"/>
                  </a:cubicBezTo>
                  <a:cubicBezTo>
                    <a:pt x="194" y="645"/>
                    <a:pt x="189" y="644"/>
                    <a:pt x="189" y="638"/>
                  </a:cubicBezTo>
                  <a:cubicBezTo>
                    <a:pt x="189" y="635"/>
                    <a:pt x="221" y="623"/>
                    <a:pt x="233" y="619"/>
                  </a:cubicBezTo>
                  <a:cubicBezTo>
                    <a:pt x="233" y="619"/>
                    <a:pt x="227" y="625"/>
                    <a:pt x="225" y="626"/>
                  </a:cubicBezTo>
                  <a:cubicBezTo>
                    <a:pt x="226" y="629"/>
                    <a:pt x="237" y="641"/>
                    <a:pt x="211" y="647"/>
                  </a:cubicBezTo>
                  <a:cubicBezTo>
                    <a:pt x="223" y="673"/>
                    <a:pt x="273" y="669"/>
                    <a:pt x="273" y="704"/>
                  </a:cubicBezTo>
                  <a:cubicBezTo>
                    <a:pt x="275" y="703"/>
                    <a:pt x="275" y="703"/>
                    <a:pt x="275" y="703"/>
                  </a:cubicBezTo>
                  <a:cubicBezTo>
                    <a:pt x="278" y="702"/>
                    <a:pt x="280" y="701"/>
                    <a:pt x="284" y="701"/>
                  </a:cubicBezTo>
                  <a:cubicBezTo>
                    <a:pt x="298" y="701"/>
                    <a:pt x="297" y="710"/>
                    <a:pt x="302" y="719"/>
                  </a:cubicBezTo>
                  <a:cubicBezTo>
                    <a:pt x="303" y="721"/>
                    <a:pt x="312" y="726"/>
                    <a:pt x="312" y="726"/>
                  </a:cubicBezTo>
                  <a:cubicBezTo>
                    <a:pt x="320" y="729"/>
                    <a:pt x="322" y="742"/>
                    <a:pt x="335" y="742"/>
                  </a:cubicBezTo>
                  <a:cubicBezTo>
                    <a:pt x="344" y="742"/>
                    <a:pt x="344" y="734"/>
                    <a:pt x="350" y="732"/>
                  </a:cubicBezTo>
                  <a:cubicBezTo>
                    <a:pt x="354" y="731"/>
                    <a:pt x="353" y="731"/>
                    <a:pt x="357" y="731"/>
                  </a:cubicBezTo>
                  <a:cubicBezTo>
                    <a:pt x="358" y="733"/>
                    <a:pt x="358" y="737"/>
                    <a:pt x="360" y="739"/>
                  </a:cubicBezTo>
                  <a:cubicBezTo>
                    <a:pt x="359" y="739"/>
                    <a:pt x="360" y="740"/>
                    <a:pt x="360" y="741"/>
                  </a:cubicBezTo>
                  <a:cubicBezTo>
                    <a:pt x="366" y="742"/>
                    <a:pt x="366" y="742"/>
                    <a:pt x="366" y="742"/>
                  </a:cubicBezTo>
                  <a:cubicBezTo>
                    <a:pt x="371" y="735"/>
                    <a:pt x="371" y="724"/>
                    <a:pt x="378" y="721"/>
                  </a:cubicBezTo>
                  <a:cubicBezTo>
                    <a:pt x="366" y="714"/>
                    <a:pt x="348" y="688"/>
                    <a:pt x="348" y="673"/>
                  </a:cubicBezTo>
                  <a:cubicBezTo>
                    <a:pt x="348" y="668"/>
                    <a:pt x="338" y="662"/>
                    <a:pt x="338" y="655"/>
                  </a:cubicBezTo>
                  <a:cubicBezTo>
                    <a:pt x="338" y="653"/>
                    <a:pt x="347" y="637"/>
                    <a:pt x="349" y="634"/>
                  </a:cubicBezTo>
                  <a:cubicBezTo>
                    <a:pt x="351" y="635"/>
                    <a:pt x="365" y="628"/>
                    <a:pt x="366" y="627"/>
                  </a:cubicBezTo>
                  <a:cubicBezTo>
                    <a:pt x="377" y="623"/>
                    <a:pt x="384" y="620"/>
                    <a:pt x="399" y="620"/>
                  </a:cubicBezTo>
                  <a:cubicBezTo>
                    <a:pt x="423" y="620"/>
                    <a:pt x="427" y="631"/>
                    <a:pt x="436" y="645"/>
                  </a:cubicBezTo>
                  <a:cubicBezTo>
                    <a:pt x="429" y="650"/>
                    <a:pt x="420" y="645"/>
                    <a:pt x="412" y="645"/>
                  </a:cubicBezTo>
                  <a:cubicBezTo>
                    <a:pt x="400" y="645"/>
                    <a:pt x="383" y="656"/>
                    <a:pt x="381" y="656"/>
                  </a:cubicBezTo>
                  <a:cubicBezTo>
                    <a:pt x="382" y="665"/>
                    <a:pt x="389" y="664"/>
                    <a:pt x="391" y="669"/>
                  </a:cubicBezTo>
                  <a:cubicBezTo>
                    <a:pt x="400" y="684"/>
                    <a:pt x="412" y="690"/>
                    <a:pt x="412" y="707"/>
                  </a:cubicBezTo>
                  <a:cubicBezTo>
                    <a:pt x="415" y="705"/>
                    <a:pt x="424" y="701"/>
                    <a:pt x="427" y="700"/>
                  </a:cubicBezTo>
                  <a:cubicBezTo>
                    <a:pt x="427" y="707"/>
                    <a:pt x="434" y="710"/>
                    <a:pt x="434" y="717"/>
                  </a:cubicBezTo>
                  <a:cubicBezTo>
                    <a:pt x="421" y="717"/>
                    <a:pt x="421" y="717"/>
                    <a:pt x="421" y="717"/>
                  </a:cubicBezTo>
                  <a:cubicBezTo>
                    <a:pt x="417" y="717"/>
                    <a:pt x="413" y="721"/>
                    <a:pt x="412" y="728"/>
                  </a:cubicBezTo>
                  <a:cubicBezTo>
                    <a:pt x="421" y="729"/>
                    <a:pt x="428" y="738"/>
                    <a:pt x="428" y="746"/>
                  </a:cubicBezTo>
                  <a:cubicBezTo>
                    <a:pt x="428" y="751"/>
                    <a:pt x="424" y="753"/>
                    <a:pt x="424" y="757"/>
                  </a:cubicBezTo>
                  <a:cubicBezTo>
                    <a:pt x="424" y="761"/>
                    <a:pt x="428" y="765"/>
                    <a:pt x="429" y="766"/>
                  </a:cubicBezTo>
                  <a:cubicBezTo>
                    <a:pt x="429" y="762"/>
                    <a:pt x="434" y="762"/>
                    <a:pt x="438" y="761"/>
                  </a:cubicBezTo>
                  <a:cubicBezTo>
                    <a:pt x="443" y="759"/>
                    <a:pt x="442" y="757"/>
                    <a:pt x="447" y="755"/>
                  </a:cubicBezTo>
                  <a:cubicBezTo>
                    <a:pt x="455" y="752"/>
                    <a:pt x="460" y="754"/>
                    <a:pt x="466" y="749"/>
                  </a:cubicBezTo>
                  <a:cubicBezTo>
                    <a:pt x="476" y="755"/>
                    <a:pt x="482" y="755"/>
                    <a:pt x="491" y="758"/>
                  </a:cubicBezTo>
                  <a:cubicBezTo>
                    <a:pt x="502" y="762"/>
                    <a:pt x="505" y="772"/>
                    <a:pt x="518" y="772"/>
                  </a:cubicBezTo>
                  <a:cubicBezTo>
                    <a:pt x="518" y="774"/>
                    <a:pt x="521" y="775"/>
                    <a:pt x="522" y="777"/>
                  </a:cubicBezTo>
                  <a:cubicBezTo>
                    <a:pt x="523" y="781"/>
                    <a:pt x="522" y="787"/>
                    <a:pt x="524" y="793"/>
                  </a:cubicBezTo>
                  <a:cubicBezTo>
                    <a:pt x="529" y="787"/>
                    <a:pt x="533" y="795"/>
                    <a:pt x="537" y="795"/>
                  </a:cubicBezTo>
                  <a:cubicBezTo>
                    <a:pt x="542" y="795"/>
                    <a:pt x="544" y="791"/>
                    <a:pt x="547" y="788"/>
                  </a:cubicBezTo>
                  <a:cubicBezTo>
                    <a:pt x="551" y="784"/>
                    <a:pt x="556" y="784"/>
                    <a:pt x="559" y="781"/>
                  </a:cubicBezTo>
                  <a:cubicBezTo>
                    <a:pt x="567" y="773"/>
                    <a:pt x="568" y="762"/>
                    <a:pt x="579" y="762"/>
                  </a:cubicBezTo>
                  <a:cubicBezTo>
                    <a:pt x="583" y="762"/>
                    <a:pt x="582" y="764"/>
                    <a:pt x="586" y="764"/>
                  </a:cubicBezTo>
                  <a:cubicBezTo>
                    <a:pt x="587" y="769"/>
                    <a:pt x="597" y="765"/>
                    <a:pt x="600" y="765"/>
                  </a:cubicBezTo>
                  <a:cubicBezTo>
                    <a:pt x="604" y="765"/>
                    <a:pt x="605" y="770"/>
                    <a:pt x="608" y="770"/>
                  </a:cubicBezTo>
                  <a:cubicBezTo>
                    <a:pt x="617" y="770"/>
                    <a:pt x="624" y="765"/>
                    <a:pt x="627" y="759"/>
                  </a:cubicBezTo>
                  <a:cubicBezTo>
                    <a:pt x="628" y="760"/>
                    <a:pt x="629" y="759"/>
                    <a:pt x="630" y="759"/>
                  </a:cubicBezTo>
                  <a:cubicBezTo>
                    <a:pt x="634" y="759"/>
                    <a:pt x="636" y="749"/>
                    <a:pt x="645" y="749"/>
                  </a:cubicBezTo>
                  <a:cubicBezTo>
                    <a:pt x="654" y="749"/>
                    <a:pt x="644" y="772"/>
                    <a:pt x="654" y="772"/>
                  </a:cubicBezTo>
                  <a:cubicBezTo>
                    <a:pt x="664" y="772"/>
                    <a:pt x="668" y="764"/>
                    <a:pt x="677" y="764"/>
                  </a:cubicBezTo>
                  <a:cubicBezTo>
                    <a:pt x="682" y="764"/>
                    <a:pt x="686" y="764"/>
                    <a:pt x="692" y="765"/>
                  </a:cubicBezTo>
                  <a:cubicBezTo>
                    <a:pt x="692" y="763"/>
                    <a:pt x="692" y="763"/>
                    <a:pt x="692" y="763"/>
                  </a:cubicBezTo>
                  <a:cubicBezTo>
                    <a:pt x="690" y="753"/>
                    <a:pt x="688" y="750"/>
                    <a:pt x="677" y="748"/>
                  </a:cubicBezTo>
                  <a:cubicBezTo>
                    <a:pt x="678" y="739"/>
                    <a:pt x="687" y="719"/>
                    <a:pt x="694" y="719"/>
                  </a:cubicBezTo>
                  <a:cubicBezTo>
                    <a:pt x="735" y="719"/>
                    <a:pt x="763" y="698"/>
                    <a:pt x="763" y="649"/>
                  </a:cubicBezTo>
                  <a:cubicBezTo>
                    <a:pt x="785" y="645"/>
                    <a:pt x="787" y="618"/>
                    <a:pt x="800" y="620"/>
                  </a:cubicBezTo>
                  <a:cubicBezTo>
                    <a:pt x="836" y="624"/>
                    <a:pt x="822" y="600"/>
                    <a:pt x="829" y="593"/>
                  </a:cubicBezTo>
                  <a:cubicBezTo>
                    <a:pt x="847" y="578"/>
                    <a:pt x="873" y="578"/>
                    <a:pt x="895" y="565"/>
                  </a:cubicBezTo>
                  <a:cubicBezTo>
                    <a:pt x="898" y="563"/>
                    <a:pt x="906" y="554"/>
                    <a:pt x="913" y="554"/>
                  </a:cubicBezTo>
                  <a:cubicBezTo>
                    <a:pt x="924" y="554"/>
                    <a:pt x="943" y="567"/>
                    <a:pt x="961" y="567"/>
                  </a:cubicBezTo>
                  <a:cubicBezTo>
                    <a:pt x="986" y="567"/>
                    <a:pt x="981" y="534"/>
                    <a:pt x="994" y="534"/>
                  </a:cubicBezTo>
                  <a:cubicBezTo>
                    <a:pt x="1002" y="534"/>
                    <a:pt x="1029" y="538"/>
                    <a:pt x="1032" y="545"/>
                  </a:cubicBezTo>
                  <a:cubicBezTo>
                    <a:pt x="1042" y="573"/>
                    <a:pt x="1060" y="558"/>
                    <a:pt x="1072" y="558"/>
                  </a:cubicBezTo>
                  <a:cubicBezTo>
                    <a:pt x="1099" y="558"/>
                    <a:pt x="1107" y="580"/>
                    <a:pt x="1135" y="580"/>
                  </a:cubicBezTo>
                  <a:cubicBezTo>
                    <a:pt x="1160" y="580"/>
                    <a:pt x="1192" y="557"/>
                    <a:pt x="1224" y="569"/>
                  </a:cubicBezTo>
                  <a:cubicBezTo>
                    <a:pt x="1266" y="586"/>
                    <a:pt x="1245" y="512"/>
                    <a:pt x="1301" y="512"/>
                  </a:cubicBezTo>
                  <a:cubicBezTo>
                    <a:pt x="1340" y="512"/>
                    <a:pt x="1339" y="543"/>
                    <a:pt x="1354" y="567"/>
                  </a:cubicBezTo>
                  <a:cubicBezTo>
                    <a:pt x="1360" y="576"/>
                    <a:pt x="1379" y="577"/>
                    <a:pt x="1387" y="585"/>
                  </a:cubicBezTo>
                  <a:cubicBezTo>
                    <a:pt x="1393" y="590"/>
                    <a:pt x="1398" y="607"/>
                    <a:pt x="1411" y="607"/>
                  </a:cubicBezTo>
                  <a:cubicBezTo>
                    <a:pt x="1426" y="607"/>
                    <a:pt x="1428" y="593"/>
                    <a:pt x="1446" y="593"/>
                  </a:cubicBezTo>
                  <a:cubicBezTo>
                    <a:pt x="1446" y="604"/>
                    <a:pt x="1446" y="604"/>
                    <a:pt x="1446" y="604"/>
                  </a:cubicBezTo>
                  <a:cubicBezTo>
                    <a:pt x="1437" y="614"/>
                    <a:pt x="1433" y="638"/>
                    <a:pt x="1422" y="644"/>
                  </a:cubicBezTo>
                  <a:cubicBezTo>
                    <a:pt x="1412" y="650"/>
                    <a:pt x="1394" y="651"/>
                    <a:pt x="1400" y="655"/>
                  </a:cubicBezTo>
                  <a:cubicBezTo>
                    <a:pt x="1415" y="665"/>
                    <a:pt x="1398" y="684"/>
                    <a:pt x="1398" y="68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5" name="îṥļíďè"/>
            <p:cNvSpPr/>
            <p:nvPr/>
          </p:nvSpPr>
          <p:spPr bwMode="auto">
            <a:xfrm>
              <a:off x="7082875" y="2332213"/>
              <a:ext cx="1280070" cy="807734"/>
            </a:xfrm>
            <a:custGeom>
              <a:avLst/>
              <a:gdLst/>
              <a:ahLst/>
              <a:cxnLst>
                <a:cxn ang="0">
                  <a:pos x="585" y="307"/>
                </a:cxn>
                <a:cxn ang="0">
                  <a:pos x="573" y="287"/>
                </a:cxn>
                <a:cxn ang="0">
                  <a:pos x="614" y="256"/>
                </a:cxn>
                <a:cxn ang="0">
                  <a:pos x="588" y="246"/>
                </a:cxn>
                <a:cxn ang="0">
                  <a:pos x="570" y="255"/>
                </a:cxn>
                <a:cxn ang="0">
                  <a:pos x="552" y="236"/>
                </a:cxn>
                <a:cxn ang="0">
                  <a:pos x="590" y="209"/>
                </a:cxn>
                <a:cxn ang="0">
                  <a:pos x="606" y="212"/>
                </a:cxn>
                <a:cxn ang="0">
                  <a:pos x="634" y="216"/>
                </a:cxn>
                <a:cxn ang="0">
                  <a:pos x="648" y="231"/>
                </a:cxn>
                <a:cxn ang="0">
                  <a:pos x="648" y="248"/>
                </a:cxn>
                <a:cxn ang="0">
                  <a:pos x="666" y="254"/>
                </a:cxn>
                <a:cxn ang="0">
                  <a:pos x="659" y="264"/>
                </a:cxn>
                <a:cxn ang="0">
                  <a:pos x="665" y="275"/>
                </a:cxn>
                <a:cxn ang="0">
                  <a:pos x="664" y="290"/>
                </a:cxn>
                <a:cxn ang="0">
                  <a:pos x="668" y="295"/>
                </a:cxn>
                <a:cxn ang="0">
                  <a:pos x="690" y="286"/>
                </a:cxn>
                <a:cxn ang="0">
                  <a:pos x="683" y="232"/>
                </a:cxn>
                <a:cxn ang="0">
                  <a:pos x="688" y="210"/>
                </a:cxn>
                <a:cxn ang="0">
                  <a:pos x="721" y="172"/>
                </a:cxn>
                <a:cxn ang="0">
                  <a:pos x="745" y="132"/>
                </a:cxn>
                <a:cxn ang="0">
                  <a:pos x="769" y="81"/>
                </a:cxn>
                <a:cxn ang="0">
                  <a:pos x="710" y="73"/>
                </a:cxn>
                <a:cxn ang="0">
                  <a:pos x="624" y="0"/>
                </a:cxn>
                <a:cxn ang="0">
                  <a:pos x="458" y="68"/>
                </a:cxn>
                <a:cxn ang="0">
                  <a:pos x="355" y="33"/>
                </a:cxn>
                <a:cxn ang="0">
                  <a:pos x="284" y="55"/>
                </a:cxn>
                <a:cxn ang="0">
                  <a:pos x="218" y="53"/>
                </a:cxn>
                <a:cxn ang="0">
                  <a:pos x="123" y="108"/>
                </a:cxn>
                <a:cxn ang="0">
                  <a:pos x="17" y="207"/>
                </a:cxn>
                <a:cxn ang="0">
                  <a:pos x="15" y="251"/>
                </a:cxn>
                <a:cxn ang="0">
                  <a:pos x="25" y="261"/>
                </a:cxn>
                <a:cxn ang="0">
                  <a:pos x="50" y="280"/>
                </a:cxn>
                <a:cxn ang="0">
                  <a:pos x="83" y="284"/>
                </a:cxn>
                <a:cxn ang="0">
                  <a:pos x="73" y="317"/>
                </a:cxn>
                <a:cxn ang="0">
                  <a:pos x="63" y="326"/>
                </a:cxn>
                <a:cxn ang="0">
                  <a:pos x="73" y="343"/>
                </a:cxn>
                <a:cxn ang="0">
                  <a:pos x="110" y="357"/>
                </a:cxn>
                <a:cxn ang="0">
                  <a:pos x="132" y="373"/>
                </a:cxn>
                <a:cxn ang="0">
                  <a:pos x="160" y="384"/>
                </a:cxn>
                <a:cxn ang="0">
                  <a:pos x="186" y="382"/>
                </a:cxn>
                <a:cxn ang="0">
                  <a:pos x="210" y="381"/>
                </a:cxn>
                <a:cxn ang="0">
                  <a:pos x="255" y="372"/>
                </a:cxn>
                <a:cxn ang="0">
                  <a:pos x="275" y="366"/>
                </a:cxn>
                <a:cxn ang="0">
                  <a:pos x="282" y="362"/>
                </a:cxn>
                <a:cxn ang="0">
                  <a:pos x="316" y="400"/>
                </a:cxn>
                <a:cxn ang="0">
                  <a:pos x="306" y="439"/>
                </a:cxn>
                <a:cxn ang="0">
                  <a:pos x="324" y="450"/>
                </a:cxn>
                <a:cxn ang="0">
                  <a:pos x="346" y="467"/>
                </a:cxn>
                <a:cxn ang="0">
                  <a:pos x="351" y="472"/>
                </a:cxn>
                <a:cxn ang="0">
                  <a:pos x="353" y="457"/>
                </a:cxn>
                <a:cxn ang="0">
                  <a:pos x="379" y="454"/>
                </a:cxn>
                <a:cxn ang="0">
                  <a:pos x="416" y="453"/>
                </a:cxn>
                <a:cxn ang="0">
                  <a:pos x="431" y="470"/>
                </a:cxn>
                <a:cxn ang="0">
                  <a:pos x="454" y="486"/>
                </a:cxn>
                <a:cxn ang="0">
                  <a:pos x="476" y="470"/>
                </a:cxn>
                <a:cxn ang="0">
                  <a:pos x="503" y="455"/>
                </a:cxn>
                <a:cxn ang="0">
                  <a:pos x="552" y="439"/>
                </a:cxn>
                <a:cxn ang="0">
                  <a:pos x="576" y="406"/>
                </a:cxn>
                <a:cxn ang="0">
                  <a:pos x="604" y="355"/>
                </a:cxn>
                <a:cxn ang="0">
                  <a:pos x="586" y="307"/>
                </a:cxn>
              </a:cxnLst>
              <a:rect l="0" t="0" r="r" b="b"/>
              <a:pathLst>
                <a:path w="769" h="486">
                  <a:moveTo>
                    <a:pt x="586" y="307"/>
                  </a:moveTo>
                  <a:cubicBezTo>
                    <a:pt x="585" y="307"/>
                    <a:pt x="585" y="307"/>
                    <a:pt x="585" y="307"/>
                  </a:cubicBezTo>
                  <a:cubicBezTo>
                    <a:pt x="585" y="307"/>
                    <a:pt x="585" y="300"/>
                    <a:pt x="585" y="298"/>
                  </a:cubicBezTo>
                  <a:cubicBezTo>
                    <a:pt x="582" y="298"/>
                    <a:pt x="573" y="294"/>
                    <a:pt x="573" y="287"/>
                  </a:cubicBezTo>
                  <a:cubicBezTo>
                    <a:pt x="573" y="282"/>
                    <a:pt x="581" y="282"/>
                    <a:pt x="582" y="276"/>
                  </a:cubicBezTo>
                  <a:cubicBezTo>
                    <a:pt x="586" y="264"/>
                    <a:pt x="605" y="264"/>
                    <a:pt x="614" y="256"/>
                  </a:cubicBezTo>
                  <a:cubicBezTo>
                    <a:pt x="611" y="251"/>
                    <a:pt x="604" y="256"/>
                    <a:pt x="598" y="252"/>
                  </a:cubicBezTo>
                  <a:cubicBezTo>
                    <a:pt x="595" y="250"/>
                    <a:pt x="593" y="246"/>
                    <a:pt x="588" y="246"/>
                  </a:cubicBezTo>
                  <a:cubicBezTo>
                    <a:pt x="585" y="246"/>
                    <a:pt x="585" y="256"/>
                    <a:pt x="582" y="256"/>
                  </a:cubicBezTo>
                  <a:cubicBezTo>
                    <a:pt x="578" y="256"/>
                    <a:pt x="574" y="257"/>
                    <a:pt x="570" y="255"/>
                  </a:cubicBezTo>
                  <a:cubicBezTo>
                    <a:pt x="565" y="252"/>
                    <a:pt x="567" y="247"/>
                    <a:pt x="562" y="243"/>
                  </a:cubicBezTo>
                  <a:cubicBezTo>
                    <a:pt x="560" y="242"/>
                    <a:pt x="552" y="240"/>
                    <a:pt x="552" y="236"/>
                  </a:cubicBezTo>
                  <a:cubicBezTo>
                    <a:pt x="552" y="227"/>
                    <a:pt x="565" y="230"/>
                    <a:pt x="571" y="225"/>
                  </a:cubicBezTo>
                  <a:cubicBezTo>
                    <a:pt x="577" y="221"/>
                    <a:pt x="587" y="215"/>
                    <a:pt x="590" y="209"/>
                  </a:cubicBezTo>
                  <a:cubicBezTo>
                    <a:pt x="591" y="208"/>
                    <a:pt x="593" y="203"/>
                    <a:pt x="597" y="203"/>
                  </a:cubicBezTo>
                  <a:cubicBezTo>
                    <a:pt x="601" y="203"/>
                    <a:pt x="606" y="209"/>
                    <a:pt x="606" y="212"/>
                  </a:cubicBezTo>
                  <a:cubicBezTo>
                    <a:pt x="606" y="219"/>
                    <a:pt x="597" y="222"/>
                    <a:pt x="597" y="230"/>
                  </a:cubicBezTo>
                  <a:cubicBezTo>
                    <a:pt x="610" y="230"/>
                    <a:pt x="620" y="216"/>
                    <a:pt x="634" y="216"/>
                  </a:cubicBezTo>
                  <a:cubicBezTo>
                    <a:pt x="639" y="216"/>
                    <a:pt x="641" y="221"/>
                    <a:pt x="648" y="221"/>
                  </a:cubicBezTo>
                  <a:cubicBezTo>
                    <a:pt x="646" y="226"/>
                    <a:pt x="648" y="226"/>
                    <a:pt x="648" y="231"/>
                  </a:cubicBezTo>
                  <a:cubicBezTo>
                    <a:pt x="648" y="235"/>
                    <a:pt x="643" y="235"/>
                    <a:pt x="643" y="240"/>
                  </a:cubicBezTo>
                  <a:cubicBezTo>
                    <a:pt x="643" y="242"/>
                    <a:pt x="645" y="248"/>
                    <a:pt x="648" y="248"/>
                  </a:cubicBezTo>
                  <a:cubicBezTo>
                    <a:pt x="649" y="248"/>
                    <a:pt x="651" y="245"/>
                    <a:pt x="654" y="245"/>
                  </a:cubicBezTo>
                  <a:cubicBezTo>
                    <a:pt x="659" y="245"/>
                    <a:pt x="666" y="249"/>
                    <a:pt x="666" y="254"/>
                  </a:cubicBezTo>
                  <a:cubicBezTo>
                    <a:pt x="666" y="257"/>
                    <a:pt x="662" y="260"/>
                    <a:pt x="659" y="260"/>
                  </a:cubicBezTo>
                  <a:cubicBezTo>
                    <a:pt x="659" y="264"/>
                    <a:pt x="659" y="264"/>
                    <a:pt x="659" y="264"/>
                  </a:cubicBezTo>
                  <a:cubicBezTo>
                    <a:pt x="660" y="265"/>
                    <a:pt x="660" y="267"/>
                    <a:pt x="663" y="268"/>
                  </a:cubicBezTo>
                  <a:cubicBezTo>
                    <a:pt x="663" y="270"/>
                    <a:pt x="665" y="272"/>
                    <a:pt x="665" y="275"/>
                  </a:cubicBezTo>
                  <a:cubicBezTo>
                    <a:pt x="665" y="276"/>
                    <a:pt x="661" y="282"/>
                    <a:pt x="661" y="285"/>
                  </a:cubicBezTo>
                  <a:cubicBezTo>
                    <a:pt x="661" y="287"/>
                    <a:pt x="661" y="289"/>
                    <a:pt x="664" y="290"/>
                  </a:cubicBezTo>
                  <a:cubicBezTo>
                    <a:pt x="663" y="292"/>
                    <a:pt x="661" y="293"/>
                    <a:pt x="661" y="295"/>
                  </a:cubicBezTo>
                  <a:cubicBezTo>
                    <a:pt x="668" y="295"/>
                    <a:pt x="668" y="295"/>
                    <a:pt x="668" y="295"/>
                  </a:cubicBezTo>
                  <a:cubicBezTo>
                    <a:pt x="670" y="293"/>
                    <a:pt x="671" y="293"/>
                    <a:pt x="676" y="291"/>
                  </a:cubicBezTo>
                  <a:cubicBezTo>
                    <a:pt x="676" y="287"/>
                    <a:pt x="687" y="287"/>
                    <a:pt x="690" y="286"/>
                  </a:cubicBezTo>
                  <a:cubicBezTo>
                    <a:pt x="696" y="284"/>
                    <a:pt x="699" y="279"/>
                    <a:pt x="699" y="269"/>
                  </a:cubicBezTo>
                  <a:cubicBezTo>
                    <a:pt x="699" y="252"/>
                    <a:pt x="692" y="242"/>
                    <a:pt x="683" y="232"/>
                  </a:cubicBezTo>
                  <a:cubicBezTo>
                    <a:pt x="679" y="228"/>
                    <a:pt x="674" y="224"/>
                    <a:pt x="675" y="217"/>
                  </a:cubicBezTo>
                  <a:cubicBezTo>
                    <a:pt x="680" y="217"/>
                    <a:pt x="685" y="214"/>
                    <a:pt x="688" y="210"/>
                  </a:cubicBezTo>
                  <a:cubicBezTo>
                    <a:pt x="691" y="207"/>
                    <a:pt x="699" y="203"/>
                    <a:pt x="701" y="199"/>
                  </a:cubicBezTo>
                  <a:cubicBezTo>
                    <a:pt x="707" y="187"/>
                    <a:pt x="710" y="180"/>
                    <a:pt x="721" y="172"/>
                  </a:cubicBezTo>
                  <a:cubicBezTo>
                    <a:pt x="721" y="172"/>
                    <a:pt x="738" y="153"/>
                    <a:pt x="723" y="143"/>
                  </a:cubicBezTo>
                  <a:cubicBezTo>
                    <a:pt x="717" y="139"/>
                    <a:pt x="735" y="138"/>
                    <a:pt x="745" y="132"/>
                  </a:cubicBezTo>
                  <a:cubicBezTo>
                    <a:pt x="756" y="126"/>
                    <a:pt x="760" y="102"/>
                    <a:pt x="769" y="92"/>
                  </a:cubicBezTo>
                  <a:cubicBezTo>
                    <a:pt x="769" y="81"/>
                    <a:pt x="769" y="81"/>
                    <a:pt x="769" y="81"/>
                  </a:cubicBezTo>
                  <a:cubicBezTo>
                    <a:pt x="751" y="81"/>
                    <a:pt x="749" y="95"/>
                    <a:pt x="734" y="95"/>
                  </a:cubicBezTo>
                  <a:cubicBezTo>
                    <a:pt x="721" y="95"/>
                    <a:pt x="716" y="78"/>
                    <a:pt x="710" y="73"/>
                  </a:cubicBezTo>
                  <a:cubicBezTo>
                    <a:pt x="702" y="65"/>
                    <a:pt x="683" y="64"/>
                    <a:pt x="677" y="55"/>
                  </a:cubicBezTo>
                  <a:cubicBezTo>
                    <a:pt x="662" y="31"/>
                    <a:pt x="663" y="0"/>
                    <a:pt x="624" y="0"/>
                  </a:cubicBezTo>
                  <a:cubicBezTo>
                    <a:pt x="568" y="0"/>
                    <a:pt x="589" y="74"/>
                    <a:pt x="547" y="57"/>
                  </a:cubicBezTo>
                  <a:cubicBezTo>
                    <a:pt x="515" y="45"/>
                    <a:pt x="483" y="68"/>
                    <a:pt x="458" y="68"/>
                  </a:cubicBezTo>
                  <a:cubicBezTo>
                    <a:pt x="430" y="68"/>
                    <a:pt x="422" y="46"/>
                    <a:pt x="395" y="46"/>
                  </a:cubicBezTo>
                  <a:cubicBezTo>
                    <a:pt x="383" y="46"/>
                    <a:pt x="365" y="61"/>
                    <a:pt x="355" y="33"/>
                  </a:cubicBezTo>
                  <a:cubicBezTo>
                    <a:pt x="352" y="26"/>
                    <a:pt x="325" y="22"/>
                    <a:pt x="317" y="22"/>
                  </a:cubicBezTo>
                  <a:cubicBezTo>
                    <a:pt x="304" y="22"/>
                    <a:pt x="309" y="55"/>
                    <a:pt x="284" y="55"/>
                  </a:cubicBezTo>
                  <a:cubicBezTo>
                    <a:pt x="266" y="55"/>
                    <a:pt x="247" y="42"/>
                    <a:pt x="236" y="42"/>
                  </a:cubicBezTo>
                  <a:cubicBezTo>
                    <a:pt x="229" y="42"/>
                    <a:pt x="221" y="51"/>
                    <a:pt x="218" y="53"/>
                  </a:cubicBezTo>
                  <a:cubicBezTo>
                    <a:pt x="196" y="66"/>
                    <a:pt x="170" y="66"/>
                    <a:pt x="152" y="81"/>
                  </a:cubicBezTo>
                  <a:cubicBezTo>
                    <a:pt x="145" y="88"/>
                    <a:pt x="159" y="112"/>
                    <a:pt x="123" y="108"/>
                  </a:cubicBezTo>
                  <a:cubicBezTo>
                    <a:pt x="110" y="106"/>
                    <a:pt x="108" y="133"/>
                    <a:pt x="86" y="137"/>
                  </a:cubicBezTo>
                  <a:cubicBezTo>
                    <a:pt x="86" y="186"/>
                    <a:pt x="58" y="207"/>
                    <a:pt x="17" y="207"/>
                  </a:cubicBezTo>
                  <a:cubicBezTo>
                    <a:pt x="10" y="207"/>
                    <a:pt x="1" y="227"/>
                    <a:pt x="0" y="236"/>
                  </a:cubicBezTo>
                  <a:cubicBezTo>
                    <a:pt x="11" y="238"/>
                    <a:pt x="13" y="241"/>
                    <a:pt x="15" y="25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5" y="261"/>
                    <a:pt x="19" y="259"/>
                    <a:pt x="25" y="261"/>
                  </a:cubicBezTo>
                  <a:cubicBezTo>
                    <a:pt x="30" y="262"/>
                    <a:pt x="28" y="268"/>
                    <a:pt x="31" y="271"/>
                  </a:cubicBezTo>
                  <a:cubicBezTo>
                    <a:pt x="37" y="277"/>
                    <a:pt x="42" y="277"/>
                    <a:pt x="50" y="280"/>
                  </a:cubicBezTo>
                  <a:cubicBezTo>
                    <a:pt x="58" y="279"/>
                    <a:pt x="61" y="272"/>
                    <a:pt x="69" y="272"/>
                  </a:cubicBezTo>
                  <a:cubicBezTo>
                    <a:pt x="73" y="272"/>
                    <a:pt x="83" y="280"/>
                    <a:pt x="83" y="284"/>
                  </a:cubicBezTo>
                  <a:cubicBezTo>
                    <a:pt x="83" y="296"/>
                    <a:pt x="66" y="294"/>
                    <a:pt x="66" y="306"/>
                  </a:cubicBezTo>
                  <a:cubicBezTo>
                    <a:pt x="66" y="311"/>
                    <a:pt x="73" y="312"/>
                    <a:pt x="73" y="317"/>
                  </a:cubicBezTo>
                  <a:cubicBezTo>
                    <a:pt x="73" y="323"/>
                    <a:pt x="68" y="322"/>
                    <a:pt x="63" y="322"/>
                  </a:cubicBezTo>
                  <a:cubicBezTo>
                    <a:pt x="63" y="326"/>
                    <a:pt x="63" y="326"/>
                    <a:pt x="63" y="326"/>
                  </a:cubicBezTo>
                  <a:cubicBezTo>
                    <a:pt x="64" y="331"/>
                    <a:pt x="64" y="335"/>
                    <a:pt x="65" y="340"/>
                  </a:cubicBezTo>
                  <a:cubicBezTo>
                    <a:pt x="66" y="343"/>
                    <a:pt x="71" y="342"/>
                    <a:pt x="73" y="343"/>
                  </a:cubicBezTo>
                  <a:cubicBezTo>
                    <a:pt x="80" y="345"/>
                    <a:pt x="83" y="351"/>
                    <a:pt x="91" y="353"/>
                  </a:cubicBezTo>
                  <a:cubicBezTo>
                    <a:pt x="100" y="355"/>
                    <a:pt x="105" y="352"/>
                    <a:pt x="110" y="357"/>
                  </a:cubicBezTo>
                  <a:cubicBezTo>
                    <a:pt x="116" y="363"/>
                    <a:pt x="120" y="361"/>
                    <a:pt x="127" y="364"/>
                  </a:cubicBezTo>
                  <a:cubicBezTo>
                    <a:pt x="130" y="366"/>
                    <a:pt x="130" y="369"/>
                    <a:pt x="132" y="373"/>
                  </a:cubicBezTo>
                  <a:cubicBezTo>
                    <a:pt x="133" y="376"/>
                    <a:pt x="137" y="372"/>
                    <a:pt x="139" y="373"/>
                  </a:cubicBezTo>
                  <a:cubicBezTo>
                    <a:pt x="146" y="378"/>
                    <a:pt x="150" y="384"/>
                    <a:pt x="160" y="384"/>
                  </a:cubicBezTo>
                  <a:cubicBezTo>
                    <a:pt x="166" y="384"/>
                    <a:pt x="172" y="384"/>
                    <a:pt x="178" y="384"/>
                  </a:cubicBezTo>
                  <a:cubicBezTo>
                    <a:pt x="182" y="384"/>
                    <a:pt x="184" y="382"/>
                    <a:pt x="186" y="382"/>
                  </a:cubicBezTo>
                  <a:cubicBezTo>
                    <a:pt x="189" y="382"/>
                    <a:pt x="190" y="389"/>
                    <a:pt x="191" y="392"/>
                  </a:cubicBezTo>
                  <a:cubicBezTo>
                    <a:pt x="197" y="389"/>
                    <a:pt x="199" y="381"/>
                    <a:pt x="210" y="381"/>
                  </a:cubicBezTo>
                  <a:cubicBezTo>
                    <a:pt x="219" y="381"/>
                    <a:pt x="224" y="386"/>
                    <a:pt x="231" y="386"/>
                  </a:cubicBezTo>
                  <a:cubicBezTo>
                    <a:pt x="238" y="386"/>
                    <a:pt x="252" y="374"/>
                    <a:pt x="255" y="372"/>
                  </a:cubicBezTo>
                  <a:cubicBezTo>
                    <a:pt x="258" y="370"/>
                    <a:pt x="259" y="369"/>
                    <a:pt x="260" y="367"/>
                  </a:cubicBezTo>
                  <a:cubicBezTo>
                    <a:pt x="264" y="363"/>
                    <a:pt x="270" y="368"/>
                    <a:pt x="275" y="366"/>
                  </a:cubicBezTo>
                  <a:cubicBezTo>
                    <a:pt x="279" y="362"/>
                    <a:pt x="279" y="362"/>
                    <a:pt x="279" y="362"/>
                  </a:cubicBezTo>
                  <a:cubicBezTo>
                    <a:pt x="282" y="362"/>
                    <a:pt x="282" y="362"/>
                    <a:pt x="282" y="362"/>
                  </a:cubicBezTo>
                  <a:cubicBezTo>
                    <a:pt x="285" y="377"/>
                    <a:pt x="294" y="376"/>
                    <a:pt x="305" y="381"/>
                  </a:cubicBezTo>
                  <a:cubicBezTo>
                    <a:pt x="309" y="388"/>
                    <a:pt x="316" y="391"/>
                    <a:pt x="316" y="400"/>
                  </a:cubicBezTo>
                  <a:cubicBezTo>
                    <a:pt x="316" y="417"/>
                    <a:pt x="304" y="418"/>
                    <a:pt x="304" y="434"/>
                  </a:cubicBezTo>
                  <a:cubicBezTo>
                    <a:pt x="304" y="436"/>
                    <a:pt x="305" y="439"/>
                    <a:pt x="306" y="439"/>
                  </a:cubicBezTo>
                  <a:cubicBezTo>
                    <a:pt x="309" y="439"/>
                    <a:pt x="312" y="436"/>
                    <a:pt x="315" y="436"/>
                  </a:cubicBezTo>
                  <a:cubicBezTo>
                    <a:pt x="319" y="436"/>
                    <a:pt x="320" y="449"/>
                    <a:pt x="324" y="450"/>
                  </a:cubicBezTo>
                  <a:cubicBezTo>
                    <a:pt x="324" y="459"/>
                    <a:pt x="330" y="468"/>
                    <a:pt x="338" y="468"/>
                  </a:cubicBezTo>
                  <a:cubicBezTo>
                    <a:pt x="342" y="468"/>
                    <a:pt x="343" y="467"/>
                    <a:pt x="346" y="467"/>
                  </a:cubicBezTo>
                  <a:cubicBezTo>
                    <a:pt x="348" y="467"/>
                    <a:pt x="348" y="467"/>
                    <a:pt x="348" y="467"/>
                  </a:cubicBezTo>
                  <a:cubicBezTo>
                    <a:pt x="348" y="471"/>
                    <a:pt x="350" y="472"/>
                    <a:pt x="351" y="472"/>
                  </a:cubicBezTo>
                  <a:cubicBezTo>
                    <a:pt x="352" y="472"/>
                    <a:pt x="353" y="470"/>
                    <a:pt x="353" y="468"/>
                  </a:cubicBezTo>
                  <a:cubicBezTo>
                    <a:pt x="353" y="464"/>
                    <a:pt x="353" y="461"/>
                    <a:pt x="353" y="457"/>
                  </a:cubicBezTo>
                  <a:cubicBezTo>
                    <a:pt x="353" y="457"/>
                    <a:pt x="363" y="454"/>
                    <a:pt x="365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5" y="457"/>
                    <a:pt x="390" y="448"/>
                    <a:pt x="397" y="448"/>
                  </a:cubicBezTo>
                  <a:cubicBezTo>
                    <a:pt x="404" y="448"/>
                    <a:pt x="408" y="453"/>
                    <a:pt x="416" y="453"/>
                  </a:cubicBezTo>
                  <a:cubicBezTo>
                    <a:pt x="416" y="464"/>
                    <a:pt x="424" y="468"/>
                    <a:pt x="431" y="470"/>
                  </a:cubicBezTo>
                  <a:cubicBezTo>
                    <a:pt x="431" y="470"/>
                    <a:pt x="431" y="470"/>
                    <a:pt x="431" y="470"/>
                  </a:cubicBezTo>
                  <a:cubicBezTo>
                    <a:pt x="439" y="474"/>
                    <a:pt x="444" y="471"/>
                    <a:pt x="452" y="475"/>
                  </a:cubicBezTo>
                  <a:cubicBezTo>
                    <a:pt x="452" y="477"/>
                    <a:pt x="451" y="486"/>
                    <a:pt x="454" y="486"/>
                  </a:cubicBezTo>
                  <a:cubicBezTo>
                    <a:pt x="459" y="486"/>
                    <a:pt x="457" y="480"/>
                    <a:pt x="460" y="477"/>
                  </a:cubicBezTo>
                  <a:cubicBezTo>
                    <a:pt x="463" y="474"/>
                    <a:pt x="472" y="472"/>
                    <a:pt x="476" y="470"/>
                  </a:cubicBezTo>
                  <a:cubicBezTo>
                    <a:pt x="484" y="466"/>
                    <a:pt x="492" y="468"/>
                    <a:pt x="498" y="463"/>
                  </a:cubicBezTo>
                  <a:cubicBezTo>
                    <a:pt x="498" y="463"/>
                    <a:pt x="502" y="455"/>
                    <a:pt x="503" y="455"/>
                  </a:cubicBezTo>
                  <a:cubicBezTo>
                    <a:pt x="507" y="455"/>
                    <a:pt x="510" y="458"/>
                    <a:pt x="514" y="458"/>
                  </a:cubicBezTo>
                  <a:cubicBezTo>
                    <a:pt x="534" y="458"/>
                    <a:pt x="539" y="446"/>
                    <a:pt x="552" y="439"/>
                  </a:cubicBezTo>
                  <a:cubicBezTo>
                    <a:pt x="555" y="437"/>
                    <a:pt x="557" y="435"/>
                    <a:pt x="558" y="431"/>
                  </a:cubicBezTo>
                  <a:cubicBezTo>
                    <a:pt x="569" y="431"/>
                    <a:pt x="572" y="414"/>
                    <a:pt x="576" y="406"/>
                  </a:cubicBezTo>
                  <a:cubicBezTo>
                    <a:pt x="578" y="401"/>
                    <a:pt x="590" y="383"/>
                    <a:pt x="597" y="382"/>
                  </a:cubicBezTo>
                  <a:cubicBezTo>
                    <a:pt x="597" y="372"/>
                    <a:pt x="604" y="368"/>
                    <a:pt x="604" y="355"/>
                  </a:cubicBezTo>
                  <a:cubicBezTo>
                    <a:pt x="604" y="336"/>
                    <a:pt x="599" y="329"/>
                    <a:pt x="591" y="317"/>
                  </a:cubicBezTo>
                  <a:cubicBezTo>
                    <a:pt x="590" y="315"/>
                    <a:pt x="590" y="309"/>
                    <a:pt x="586" y="30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6" name="íŝļïďe"/>
            <p:cNvSpPr/>
            <p:nvPr/>
          </p:nvSpPr>
          <p:spPr bwMode="auto">
            <a:xfrm>
              <a:off x="9275862" y="1726909"/>
              <a:ext cx="73431" cy="31753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4"/>
                </a:cxn>
                <a:cxn ang="0">
                  <a:pos x="20" y="0"/>
                </a:cxn>
                <a:cxn ang="0">
                  <a:pos x="44" y="11"/>
                </a:cxn>
                <a:cxn ang="0">
                  <a:pos x="4" y="19"/>
                </a:cxn>
              </a:cxnLst>
              <a:rect l="0" t="0" r="r" b="b"/>
              <a:pathLst>
                <a:path w="44" h="19">
                  <a:moveTo>
                    <a:pt x="4" y="19"/>
                  </a:moveTo>
                  <a:cubicBezTo>
                    <a:pt x="1" y="19"/>
                    <a:pt x="0" y="17"/>
                    <a:pt x="0" y="14"/>
                  </a:cubicBezTo>
                  <a:cubicBezTo>
                    <a:pt x="0" y="8"/>
                    <a:pt x="13" y="0"/>
                    <a:pt x="20" y="0"/>
                  </a:cubicBezTo>
                  <a:cubicBezTo>
                    <a:pt x="27" y="0"/>
                    <a:pt x="44" y="4"/>
                    <a:pt x="44" y="11"/>
                  </a:cubicBezTo>
                  <a:cubicBezTo>
                    <a:pt x="44" y="17"/>
                    <a:pt x="9" y="19"/>
                    <a:pt x="4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7" name="îṩļíďè"/>
            <p:cNvSpPr/>
            <p:nvPr/>
          </p:nvSpPr>
          <p:spPr bwMode="auto">
            <a:xfrm>
              <a:off x="9053586" y="1786448"/>
              <a:ext cx="29770" cy="17862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8" y="6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13" y="10"/>
                </a:cxn>
              </a:cxnLst>
              <a:rect l="0" t="0" r="r" b="b"/>
              <a:pathLst>
                <a:path w="18" h="10">
                  <a:moveTo>
                    <a:pt x="13" y="10"/>
                  </a:moveTo>
                  <a:cubicBezTo>
                    <a:pt x="15" y="10"/>
                    <a:pt x="18" y="8"/>
                    <a:pt x="18" y="6"/>
                  </a:cubicBezTo>
                  <a:cubicBezTo>
                    <a:pt x="18" y="3"/>
                    <a:pt x="15" y="2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"/>
                    <a:pt x="7" y="10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8" name="ïṥļîďé"/>
            <p:cNvSpPr/>
            <p:nvPr/>
          </p:nvSpPr>
          <p:spPr bwMode="auto">
            <a:xfrm>
              <a:off x="8370883" y="1554248"/>
              <a:ext cx="13893" cy="15877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0" y="7"/>
                </a:cxn>
                <a:cxn ang="0">
                  <a:pos x="3" y="10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8" y="5"/>
                </a:cxn>
              </a:cxnLst>
              <a:rect l="0" t="0" r="r" b="b"/>
              <a:pathLst>
                <a:path w="8" h="10">
                  <a:moveTo>
                    <a:pt x="8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7" y="10"/>
                    <a:pt x="7" y="6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69" name="îşľiḑe"/>
            <p:cNvSpPr/>
            <p:nvPr/>
          </p:nvSpPr>
          <p:spPr bwMode="auto">
            <a:xfrm>
              <a:off x="7876717" y="1607833"/>
              <a:ext cx="33739" cy="19846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10" y="12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0" y="7"/>
                </a:cxn>
                <a:cxn ang="0">
                  <a:pos x="17" y="12"/>
                </a:cxn>
                <a:cxn ang="0">
                  <a:pos x="20" y="9"/>
                </a:cxn>
              </a:cxnLst>
              <a:rect l="0" t="0" r="r" b="b"/>
              <a:pathLst>
                <a:path w="20" h="12">
                  <a:moveTo>
                    <a:pt x="20" y="9"/>
                  </a:moveTo>
                  <a:cubicBezTo>
                    <a:pt x="17" y="11"/>
                    <a:pt x="14" y="12"/>
                    <a:pt x="10" y="12"/>
                  </a:cubicBezTo>
                  <a:cubicBezTo>
                    <a:pt x="5" y="12"/>
                    <a:pt x="0" y="11"/>
                    <a:pt x="0" y="7"/>
                  </a:cubicBezTo>
                  <a:cubicBezTo>
                    <a:pt x="0" y="3"/>
                    <a:pt x="6" y="0"/>
                    <a:pt x="10" y="0"/>
                  </a:cubicBezTo>
                  <a:cubicBezTo>
                    <a:pt x="16" y="0"/>
                    <a:pt x="20" y="2"/>
                    <a:pt x="20" y="7"/>
                  </a:cubicBezTo>
                  <a:cubicBezTo>
                    <a:pt x="20" y="10"/>
                    <a:pt x="18" y="11"/>
                    <a:pt x="17" y="12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0" name="î$ļîďè"/>
            <p:cNvSpPr/>
            <p:nvPr/>
          </p:nvSpPr>
          <p:spPr bwMode="auto">
            <a:xfrm>
              <a:off x="7618718" y="1393496"/>
              <a:ext cx="125031" cy="71446"/>
            </a:xfrm>
            <a:custGeom>
              <a:avLst/>
              <a:gdLst/>
              <a:ahLst/>
              <a:cxnLst>
                <a:cxn ang="0">
                  <a:pos x="6" y="43"/>
                </a:cxn>
                <a:cxn ang="0">
                  <a:pos x="0" y="37"/>
                </a:cxn>
                <a:cxn ang="0">
                  <a:pos x="8" y="27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44" y="10"/>
                </a:cxn>
                <a:cxn ang="0">
                  <a:pos x="52" y="6"/>
                </a:cxn>
                <a:cxn ang="0">
                  <a:pos x="76" y="23"/>
                </a:cxn>
                <a:cxn ang="0">
                  <a:pos x="45" y="34"/>
                </a:cxn>
                <a:cxn ang="0">
                  <a:pos x="30" y="37"/>
                </a:cxn>
                <a:cxn ang="0">
                  <a:pos x="6" y="43"/>
                </a:cxn>
              </a:cxnLst>
              <a:rect l="0" t="0" r="r" b="b"/>
              <a:pathLst>
                <a:path w="76" h="43">
                  <a:moveTo>
                    <a:pt x="6" y="43"/>
                  </a:moveTo>
                  <a:cubicBezTo>
                    <a:pt x="1" y="43"/>
                    <a:pt x="0" y="41"/>
                    <a:pt x="0" y="37"/>
                  </a:cubicBezTo>
                  <a:cubicBezTo>
                    <a:pt x="0" y="30"/>
                    <a:pt x="5" y="30"/>
                    <a:pt x="8" y="27"/>
                  </a:cubicBezTo>
                  <a:cubicBezTo>
                    <a:pt x="18" y="17"/>
                    <a:pt x="22" y="0"/>
                    <a:pt x="39" y="0"/>
                  </a:cubicBezTo>
                  <a:cubicBezTo>
                    <a:pt x="43" y="0"/>
                    <a:pt x="43" y="0"/>
                    <a:pt x="45" y="0"/>
                  </a:cubicBezTo>
                  <a:cubicBezTo>
                    <a:pt x="45" y="7"/>
                    <a:pt x="47" y="7"/>
                    <a:pt x="44" y="10"/>
                  </a:cubicBezTo>
                  <a:cubicBezTo>
                    <a:pt x="47" y="9"/>
                    <a:pt x="49" y="6"/>
                    <a:pt x="52" y="6"/>
                  </a:cubicBezTo>
                  <a:cubicBezTo>
                    <a:pt x="58" y="6"/>
                    <a:pt x="76" y="17"/>
                    <a:pt x="76" y="23"/>
                  </a:cubicBezTo>
                  <a:cubicBezTo>
                    <a:pt x="76" y="34"/>
                    <a:pt x="53" y="36"/>
                    <a:pt x="45" y="34"/>
                  </a:cubicBezTo>
                  <a:cubicBezTo>
                    <a:pt x="43" y="34"/>
                    <a:pt x="30" y="37"/>
                    <a:pt x="30" y="37"/>
                  </a:cubicBezTo>
                  <a:lnTo>
                    <a:pt x="6" y="4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1" name="íṩľïḋe"/>
            <p:cNvSpPr/>
            <p:nvPr/>
          </p:nvSpPr>
          <p:spPr bwMode="auto">
            <a:xfrm>
              <a:off x="7440104" y="1359757"/>
              <a:ext cx="49616" cy="2580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0" y="7"/>
                </a:cxn>
                <a:cxn ang="0">
                  <a:pos x="9" y="16"/>
                </a:cxn>
                <a:cxn ang="0">
                  <a:pos x="0" y="5"/>
                </a:cxn>
                <a:cxn ang="0">
                  <a:pos x="12" y="0"/>
                </a:cxn>
              </a:cxnLst>
              <a:rect l="0" t="0" r="r" b="b"/>
              <a:pathLst>
                <a:path w="30" h="16">
                  <a:moveTo>
                    <a:pt x="12" y="0"/>
                  </a:moveTo>
                  <a:cubicBezTo>
                    <a:pt x="14" y="0"/>
                    <a:pt x="26" y="6"/>
                    <a:pt x="30" y="7"/>
                  </a:cubicBezTo>
                  <a:cubicBezTo>
                    <a:pt x="29" y="15"/>
                    <a:pt x="14" y="16"/>
                    <a:pt x="9" y="16"/>
                  </a:cubicBezTo>
                  <a:cubicBezTo>
                    <a:pt x="6" y="16"/>
                    <a:pt x="0" y="9"/>
                    <a:pt x="0" y="5"/>
                  </a:cubicBezTo>
                  <a:cubicBezTo>
                    <a:pt x="0" y="0"/>
                    <a:pt x="9" y="0"/>
                    <a:pt x="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2" name="iSlïde"/>
            <p:cNvSpPr/>
            <p:nvPr/>
          </p:nvSpPr>
          <p:spPr bwMode="auto">
            <a:xfrm>
              <a:off x="7455981" y="1304189"/>
              <a:ext cx="174645" cy="123045"/>
            </a:xfrm>
            <a:custGeom>
              <a:avLst/>
              <a:gdLst/>
              <a:ahLst/>
              <a:cxnLst>
                <a:cxn ang="0">
                  <a:pos x="99" y="68"/>
                </a:cxn>
                <a:cxn ang="0">
                  <a:pos x="90" y="74"/>
                </a:cxn>
                <a:cxn ang="0">
                  <a:pos x="41" y="66"/>
                </a:cxn>
                <a:cxn ang="0">
                  <a:pos x="17" y="50"/>
                </a:cxn>
                <a:cxn ang="0">
                  <a:pos x="50" y="36"/>
                </a:cxn>
                <a:cxn ang="0">
                  <a:pos x="32" y="36"/>
                </a:cxn>
                <a:cxn ang="0">
                  <a:pos x="0" y="26"/>
                </a:cxn>
                <a:cxn ang="0">
                  <a:pos x="46" y="0"/>
                </a:cxn>
                <a:cxn ang="0">
                  <a:pos x="72" y="17"/>
                </a:cxn>
                <a:cxn ang="0">
                  <a:pos x="67" y="18"/>
                </a:cxn>
                <a:cxn ang="0">
                  <a:pos x="67" y="27"/>
                </a:cxn>
                <a:cxn ang="0">
                  <a:pos x="59" y="35"/>
                </a:cxn>
                <a:cxn ang="0">
                  <a:pos x="68" y="35"/>
                </a:cxn>
                <a:cxn ang="0">
                  <a:pos x="81" y="39"/>
                </a:cxn>
                <a:cxn ang="0">
                  <a:pos x="90" y="39"/>
                </a:cxn>
                <a:cxn ang="0">
                  <a:pos x="105" y="48"/>
                </a:cxn>
                <a:cxn ang="0">
                  <a:pos x="101" y="57"/>
                </a:cxn>
                <a:cxn ang="0">
                  <a:pos x="92" y="62"/>
                </a:cxn>
                <a:cxn ang="0">
                  <a:pos x="99" y="68"/>
                </a:cxn>
              </a:cxnLst>
              <a:rect l="0" t="0" r="r" b="b"/>
              <a:pathLst>
                <a:path w="105" h="74">
                  <a:moveTo>
                    <a:pt x="99" y="68"/>
                  </a:moveTo>
                  <a:cubicBezTo>
                    <a:pt x="99" y="72"/>
                    <a:pt x="94" y="74"/>
                    <a:pt x="90" y="74"/>
                  </a:cubicBezTo>
                  <a:cubicBezTo>
                    <a:pt x="71" y="74"/>
                    <a:pt x="57" y="66"/>
                    <a:pt x="41" y="66"/>
                  </a:cubicBezTo>
                  <a:cubicBezTo>
                    <a:pt x="35" y="66"/>
                    <a:pt x="24" y="54"/>
                    <a:pt x="17" y="50"/>
                  </a:cubicBezTo>
                  <a:cubicBezTo>
                    <a:pt x="32" y="46"/>
                    <a:pt x="36" y="41"/>
                    <a:pt x="50" y="36"/>
                  </a:cubicBezTo>
                  <a:cubicBezTo>
                    <a:pt x="46" y="36"/>
                    <a:pt x="35" y="36"/>
                    <a:pt x="32" y="36"/>
                  </a:cubicBezTo>
                  <a:cubicBezTo>
                    <a:pt x="20" y="36"/>
                    <a:pt x="11" y="32"/>
                    <a:pt x="0" y="26"/>
                  </a:cubicBezTo>
                  <a:cubicBezTo>
                    <a:pt x="18" y="21"/>
                    <a:pt x="25" y="0"/>
                    <a:pt x="46" y="0"/>
                  </a:cubicBezTo>
                  <a:cubicBezTo>
                    <a:pt x="58" y="0"/>
                    <a:pt x="65" y="12"/>
                    <a:pt x="72" y="17"/>
                  </a:cubicBezTo>
                  <a:cubicBezTo>
                    <a:pt x="68" y="19"/>
                    <a:pt x="69" y="18"/>
                    <a:pt x="67" y="18"/>
                  </a:cubicBezTo>
                  <a:cubicBezTo>
                    <a:pt x="68" y="23"/>
                    <a:pt x="67" y="24"/>
                    <a:pt x="67" y="27"/>
                  </a:cubicBezTo>
                  <a:cubicBezTo>
                    <a:pt x="67" y="29"/>
                    <a:pt x="62" y="33"/>
                    <a:pt x="59" y="35"/>
                  </a:cubicBezTo>
                  <a:cubicBezTo>
                    <a:pt x="63" y="33"/>
                    <a:pt x="65" y="35"/>
                    <a:pt x="68" y="35"/>
                  </a:cubicBezTo>
                  <a:cubicBezTo>
                    <a:pt x="73" y="35"/>
                    <a:pt x="76" y="39"/>
                    <a:pt x="81" y="39"/>
                  </a:cubicBezTo>
                  <a:cubicBezTo>
                    <a:pt x="84" y="39"/>
                    <a:pt x="87" y="39"/>
                    <a:pt x="90" y="39"/>
                  </a:cubicBezTo>
                  <a:cubicBezTo>
                    <a:pt x="99" y="39"/>
                    <a:pt x="99" y="42"/>
                    <a:pt x="105" y="48"/>
                  </a:cubicBezTo>
                  <a:cubicBezTo>
                    <a:pt x="100" y="51"/>
                    <a:pt x="101" y="52"/>
                    <a:pt x="101" y="57"/>
                  </a:cubicBezTo>
                  <a:cubicBezTo>
                    <a:pt x="101" y="61"/>
                    <a:pt x="95" y="62"/>
                    <a:pt x="92" y="62"/>
                  </a:cubicBezTo>
                  <a:cubicBezTo>
                    <a:pt x="95" y="63"/>
                    <a:pt x="99" y="65"/>
                    <a:pt x="99" y="6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3" name="íṡlïḑé"/>
            <p:cNvSpPr/>
            <p:nvPr/>
          </p:nvSpPr>
          <p:spPr bwMode="auto">
            <a:xfrm>
              <a:off x="7531396" y="1498679"/>
              <a:ext cx="21831" cy="15877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5" y="9"/>
                </a:cxn>
                <a:cxn ang="0">
                  <a:pos x="0" y="5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3" y="3"/>
                    <a:pt x="5" y="1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6"/>
                    <a:pt x="10" y="9"/>
                    <a:pt x="5" y="9"/>
                  </a:cubicBezTo>
                  <a:cubicBezTo>
                    <a:pt x="2" y="9"/>
                    <a:pt x="1" y="7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4" name="î$ļiḓê"/>
            <p:cNvSpPr/>
            <p:nvPr/>
          </p:nvSpPr>
          <p:spPr bwMode="auto">
            <a:xfrm>
              <a:off x="7422242" y="1308157"/>
              <a:ext cx="29770" cy="9924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4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1" y="5"/>
                    <a:pt x="3" y="6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5" name="ïślídê"/>
            <p:cNvSpPr/>
            <p:nvPr/>
          </p:nvSpPr>
          <p:spPr bwMode="auto">
            <a:xfrm>
              <a:off x="7767563" y="1449065"/>
              <a:ext cx="25801" cy="11907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7"/>
                </a:cxn>
                <a:cxn ang="0">
                  <a:pos x="0" y="2"/>
                </a:cxn>
                <a:cxn ang="0">
                  <a:pos x="15" y="1"/>
                </a:cxn>
              </a:cxnLst>
              <a:rect l="0" t="0" r="r" b="b"/>
              <a:pathLst>
                <a:path w="15" h="7">
                  <a:moveTo>
                    <a:pt x="15" y="1"/>
                  </a:moveTo>
                  <a:cubicBezTo>
                    <a:pt x="14" y="4"/>
                    <a:pt x="12" y="7"/>
                    <a:pt x="9" y="7"/>
                  </a:cubicBezTo>
                  <a:cubicBezTo>
                    <a:pt x="4" y="7"/>
                    <a:pt x="1" y="4"/>
                    <a:pt x="0" y="2"/>
                  </a:cubicBezTo>
                  <a:cubicBezTo>
                    <a:pt x="9" y="0"/>
                    <a:pt x="11" y="2"/>
                    <a:pt x="1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6" name="íşļiďè"/>
            <p:cNvSpPr/>
            <p:nvPr/>
          </p:nvSpPr>
          <p:spPr bwMode="auto">
            <a:xfrm>
              <a:off x="6463679" y="1326020"/>
              <a:ext cx="146861" cy="45647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58" y="17"/>
                </a:cxn>
                <a:cxn ang="0">
                  <a:pos x="49" y="27"/>
                </a:cxn>
                <a:cxn ang="0">
                  <a:pos x="44" y="23"/>
                </a:cxn>
                <a:cxn ang="0">
                  <a:pos x="44" y="23"/>
                </a:cxn>
                <a:cxn ang="0">
                  <a:pos x="32" y="17"/>
                </a:cxn>
                <a:cxn ang="0">
                  <a:pos x="41" y="14"/>
                </a:cxn>
                <a:cxn ang="0">
                  <a:pos x="33" y="13"/>
                </a:cxn>
                <a:cxn ang="0">
                  <a:pos x="40" y="9"/>
                </a:cxn>
                <a:cxn ang="0">
                  <a:pos x="30" y="5"/>
                </a:cxn>
                <a:cxn ang="0">
                  <a:pos x="10" y="11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60" y="6"/>
                </a:cxn>
                <a:cxn ang="0">
                  <a:pos x="76" y="0"/>
                </a:cxn>
                <a:cxn ang="0">
                  <a:pos x="89" y="5"/>
                </a:cxn>
                <a:cxn ang="0">
                  <a:pos x="78" y="13"/>
                </a:cxn>
                <a:cxn ang="0">
                  <a:pos x="73" y="13"/>
                </a:cxn>
                <a:cxn ang="0">
                  <a:pos x="73" y="17"/>
                </a:cxn>
                <a:cxn ang="0">
                  <a:pos x="76" y="14"/>
                </a:cxn>
              </a:cxnLst>
              <a:rect l="0" t="0" r="r" b="b"/>
              <a:pathLst>
                <a:path w="89" h="27">
                  <a:moveTo>
                    <a:pt x="76" y="14"/>
                  </a:moveTo>
                  <a:cubicBezTo>
                    <a:pt x="69" y="19"/>
                    <a:pt x="65" y="13"/>
                    <a:pt x="58" y="17"/>
                  </a:cubicBezTo>
                  <a:cubicBezTo>
                    <a:pt x="54" y="19"/>
                    <a:pt x="53" y="27"/>
                    <a:pt x="49" y="27"/>
                  </a:cubicBezTo>
                  <a:cubicBezTo>
                    <a:pt x="47" y="26"/>
                    <a:pt x="45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38" y="23"/>
                    <a:pt x="33" y="21"/>
                    <a:pt x="32" y="17"/>
                  </a:cubicBezTo>
                  <a:cubicBezTo>
                    <a:pt x="36" y="15"/>
                    <a:pt x="38" y="15"/>
                    <a:pt x="41" y="14"/>
                  </a:cubicBezTo>
                  <a:cubicBezTo>
                    <a:pt x="37" y="14"/>
                    <a:pt x="35" y="13"/>
                    <a:pt x="33" y="13"/>
                  </a:cubicBezTo>
                  <a:cubicBezTo>
                    <a:pt x="36" y="11"/>
                    <a:pt x="38" y="11"/>
                    <a:pt x="40" y="9"/>
                  </a:cubicBezTo>
                  <a:cubicBezTo>
                    <a:pt x="36" y="8"/>
                    <a:pt x="34" y="5"/>
                    <a:pt x="30" y="5"/>
                  </a:cubicBezTo>
                  <a:cubicBezTo>
                    <a:pt x="25" y="5"/>
                    <a:pt x="17" y="11"/>
                    <a:pt x="10" y="11"/>
                  </a:cubicBezTo>
                  <a:cubicBezTo>
                    <a:pt x="7" y="11"/>
                    <a:pt x="4" y="9"/>
                    <a:pt x="0" y="9"/>
                  </a:cubicBezTo>
                  <a:cubicBezTo>
                    <a:pt x="4" y="2"/>
                    <a:pt x="25" y="0"/>
                    <a:pt x="34" y="0"/>
                  </a:cubicBezTo>
                  <a:cubicBezTo>
                    <a:pt x="45" y="0"/>
                    <a:pt x="52" y="6"/>
                    <a:pt x="60" y="6"/>
                  </a:cubicBezTo>
                  <a:cubicBezTo>
                    <a:pt x="67" y="6"/>
                    <a:pt x="70" y="0"/>
                    <a:pt x="76" y="0"/>
                  </a:cubicBezTo>
                  <a:cubicBezTo>
                    <a:pt x="82" y="0"/>
                    <a:pt x="87" y="4"/>
                    <a:pt x="89" y="5"/>
                  </a:cubicBezTo>
                  <a:cubicBezTo>
                    <a:pt x="89" y="13"/>
                    <a:pt x="83" y="9"/>
                    <a:pt x="78" y="13"/>
                  </a:cubicBezTo>
                  <a:cubicBezTo>
                    <a:pt x="76" y="13"/>
                    <a:pt x="75" y="13"/>
                    <a:pt x="73" y="13"/>
                  </a:cubicBezTo>
                  <a:cubicBezTo>
                    <a:pt x="73" y="17"/>
                    <a:pt x="73" y="17"/>
                    <a:pt x="73" y="17"/>
                  </a:cubicBezTo>
                  <a:lnTo>
                    <a:pt x="76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7" name="išlîḍê"/>
            <p:cNvSpPr/>
            <p:nvPr/>
          </p:nvSpPr>
          <p:spPr bwMode="auto">
            <a:xfrm>
              <a:off x="6848692" y="1298235"/>
              <a:ext cx="51600" cy="33739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0" y="13"/>
                </a:cxn>
                <a:cxn ang="0">
                  <a:pos x="25" y="0"/>
                </a:cxn>
                <a:cxn ang="0">
                  <a:pos x="31" y="14"/>
                </a:cxn>
                <a:cxn ang="0">
                  <a:pos x="7" y="20"/>
                </a:cxn>
              </a:cxnLst>
              <a:rect l="0" t="0" r="r" b="b"/>
              <a:pathLst>
                <a:path w="31" h="20">
                  <a:moveTo>
                    <a:pt x="7" y="20"/>
                  </a:move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18" y="0"/>
                    <a:pt x="25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8" y="16"/>
                    <a:pt x="11" y="20"/>
                    <a:pt x="7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8" name="iṣḻiďe"/>
            <p:cNvSpPr/>
            <p:nvPr/>
          </p:nvSpPr>
          <p:spPr bwMode="auto">
            <a:xfrm>
              <a:off x="6781215" y="1320065"/>
              <a:ext cx="55569" cy="31753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33" y="10"/>
                </a:cxn>
                <a:cxn ang="0">
                  <a:pos x="22" y="12"/>
                </a:cxn>
                <a:cxn ang="0">
                  <a:pos x="24" y="18"/>
                </a:cxn>
                <a:cxn ang="0">
                  <a:pos x="0" y="18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23" y="0"/>
                </a:cxn>
                <a:cxn ang="0">
                  <a:pos x="19" y="4"/>
                </a:cxn>
                <a:cxn ang="0">
                  <a:pos x="33" y="4"/>
                </a:cxn>
              </a:cxnLst>
              <a:rect l="0" t="0" r="r" b="b"/>
              <a:pathLst>
                <a:path w="33" h="20">
                  <a:moveTo>
                    <a:pt x="33" y="4"/>
                  </a:moveTo>
                  <a:cubicBezTo>
                    <a:pt x="33" y="8"/>
                    <a:pt x="33" y="8"/>
                    <a:pt x="33" y="10"/>
                  </a:cubicBezTo>
                  <a:cubicBezTo>
                    <a:pt x="30" y="14"/>
                    <a:pt x="26" y="12"/>
                    <a:pt x="22" y="12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2" y="19"/>
                    <a:pt x="0" y="20"/>
                    <a:pt x="0" y="18"/>
                  </a:cubicBezTo>
                  <a:cubicBezTo>
                    <a:pt x="0" y="11"/>
                    <a:pt x="3" y="8"/>
                    <a:pt x="9" y="6"/>
                  </a:cubicBezTo>
                  <a:cubicBezTo>
                    <a:pt x="8" y="2"/>
                    <a:pt x="9" y="1"/>
                    <a:pt x="9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0" y="4"/>
                    <a:pt x="19" y="4"/>
                  </a:cubicBezTo>
                  <a:cubicBezTo>
                    <a:pt x="22" y="4"/>
                    <a:pt x="29" y="4"/>
                    <a:pt x="33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9" name="ïŝļïdé"/>
            <p:cNvSpPr/>
            <p:nvPr/>
          </p:nvSpPr>
          <p:spPr bwMode="auto">
            <a:xfrm>
              <a:off x="6707785" y="1347849"/>
              <a:ext cx="55569" cy="19846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1" y="7"/>
                </a:cxn>
                <a:cxn ang="0">
                  <a:pos x="4" y="12"/>
                </a:cxn>
                <a:cxn ang="0">
                  <a:pos x="0" y="9"/>
                </a:cxn>
                <a:cxn ang="0">
                  <a:pos x="22" y="0"/>
                </a:cxn>
                <a:cxn ang="0">
                  <a:pos x="34" y="5"/>
                </a:cxn>
                <a:cxn ang="0">
                  <a:pos x="20" y="12"/>
                </a:cxn>
              </a:cxnLst>
              <a:rect l="0" t="0" r="r" b="b"/>
              <a:pathLst>
                <a:path w="34" h="12">
                  <a:moveTo>
                    <a:pt x="20" y="12"/>
                  </a:moveTo>
                  <a:cubicBezTo>
                    <a:pt x="17" y="12"/>
                    <a:pt x="14" y="7"/>
                    <a:pt x="11" y="7"/>
                  </a:cubicBezTo>
                  <a:cubicBezTo>
                    <a:pt x="10" y="12"/>
                    <a:pt x="8" y="12"/>
                    <a:pt x="4" y="12"/>
                  </a:cubicBezTo>
                  <a:cubicBezTo>
                    <a:pt x="2" y="12"/>
                    <a:pt x="0" y="10"/>
                    <a:pt x="0" y="9"/>
                  </a:cubicBezTo>
                  <a:cubicBezTo>
                    <a:pt x="0" y="2"/>
                    <a:pt x="17" y="0"/>
                    <a:pt x="22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25" y="5"/>
                    <a:pt x="26" y="12"/>
                    <a:pt x="20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0" name="îṡļíďe"/>
            <p:cNvSpPr/>
            <p:nvPr/>
          </p:nvSpPr>
          <p:spPr bwMode="auto">
            <a:xfrm>
              <a:off x="6674047" y="1280373"/>
              <a:ext cx="89308" cy="61523"/>
            </a:xfrm>
            <a:custGeom>
              <a:avLst/>
              <a:gdLst/>
              <a:ahLst/>
              <a:cxnLst>
                <a:cxn ang="0">
                  <a:pos x="40" y="31"/>
                </a:cxn>
                <a:cxn ang="0">
                  <a:pos x="22" y="36"/>
                </a:cxn>
                <a:cxn ang="0">
                  <a:pos x="0" y="28"/>
                </a:cxn>
                <a:cxn ang="0">
                  <a:pos x="6" y="23"/>
                </a:cxn>
                <a:cxn ang="0">
                  <a:pos x="24" y="23"/>
                </a:cxn>
                <a:cxn ang="0">
                  <a:pos x="17" y="22"/>
                </a:cxn>
                <a:cxn ang="0">
                  <a:pos x="17" y="16"/>
                </a:cxn>
                <a:cxn ang="0">
                  <a:pos x="43" y="8"/>
                </a:cxn>
                <a:cxn ang="0">
                  <a:pos x="51" y="0"/>
                </a:cxn>
                <a:cxn ang="0">
                  <a:pos x="52" y="5"/>
                </a:cxn>
                <a:cxn ang="0">
                  <a:pos x="48" y="11"/>
                </a:cxn>
                <a:cxn ang="0">
                  <a:pos x="28" y="23"/>
                </a:cxn>
                <a:cxn ang="0">
                  <a:pos x="53" y="29"/>
                </a:cxn>
                <a:cxn ang="0">
                  <a:pos x="40" y="31"/>
                </a:cxn>
              </a:cxnLst>
              <a:rect l="0" t="0" r="r" b="b"/>
              <a:pathLst>
                <a:path w="53" h="36">
                  <a:moveTo>
                    <a:pt x="40" y="31"/>
                  </a:moveTo>
                  <a:cubicBezTo>
                    <a:pt x="34" y="31"/>
                    <a:pt x="27" y="36"/>
                    <a:pt x="22" y="36"/>
                  </a:cubicBezTo>
                  <a:cubicBezTo>
                    <a:pt x="19" y="36"/>
                    <a:pt x="1" y="28"/>
                    <a:pt x="0" y="28"/>
                  </a:cubicBezTo>
                  <a:cubicBezTo>
                    <a:pt x="3" y="26"/>
                    <a:pt x="4" y="25"/>
                    <a:pt x="6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21" y="20"/>
                    <a:pt x="17" y="2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30" y="16"/>
                    <a:pt x="30" y="8"/>
                    <a:pt x="43" y="8"/>
                  </a:cubicBezTo>
                  <a:cubicBezTo>
                    <a:pt x="44" y="4"/>
                    <a:pt x="47" y="0"/>
                    <a:pt x="51" y="0"/>
                  </a:cubicBezTo>
                  <a:cubicBezTo>
                    <a:pt x="52" y="0"/>
                    <a:pt x="52" y="4"/>
                    <a:pt x="52" y="5"/>
                  </a:cubicBezTo>
                  <a:cubicBezTo>
                    <a:pt x="50" y="7"/>
                    <a:pt x="48" y="9"/>
                    <a:pt x="48" y="11"/>
                  </a:cubicBezTo>
                  <a:cubicBezTo>
                    <a:pt x="41" y="16"/>
                    <a:pt x="32" y="18"/>
                    <a:pt x="28" y="23"/>
                  </a:cubicBezTo>
                  <a:cubicBezTo>
                    <a:pt x="40" y="24"/>
                    <a:pt x="43" y="25"/>
                    <a:pt x="53" y="29"/>
                  </a:cubicBezTo>
                  <a:cubicBezTo>
                    <a:pt x="49" y="32"/>
                    <a:pt x="45" y="31"/>
                    <a:pt x="40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1" name="ïŝḻîḑe"/>
            <p:cNvSpPr/>
            <p:nvPr/>
          </p:nvSpPr>
          <p:spPr bwMode="auto">
            <a:xfrm>
              <a:off x="8408591" y="1538371"/>
              <a:ext cx="160754" cy="61523"/>
            </a:xfrm>
            <a:custGeom>
              <a:avLst/>
              <a:gdLst/>
              <a:ahLst/>
              <a:cxnLst>
                <a:cxn ang="0">
                  <a:pos x="77" y="29"/>
                </a:cxn>
                <a:cxn ang="0">
                  <a:pos x="66" y="34"/>
                </a:cxn>
                <a:cxn ang="0">
                  <a:pos x="58" y="29"/>
                </a:cxn>
                <a:cxn ang="0">
                  <a:pos x="50" y="32"/>
                </a:cxn>
                <a:cxn ang="0">
                  <a:pos x="40" y="36"/>
                </a:cxn>
                <a:cxn ang="0">
                  <a:pos x="32" y="31"/>
                </a:cxn>
                <a:cxn ang="0">
                  <a:pos x="22" y="38"/>
                </a:cxn>
                <a:cxn ang="0">
                  <a:pos x="0" y="18"/>
                </a:cxn>
                <a:cxn ang="0">
                  <a:pos x="20" y="0"/>
                </a:cxn>
                <a:cxn ang="0">
                  <a:pos x="47" y="15"/>
                </a:cxn>
                <a:cxn ang="0">
                  <a:pos x="54" y="3"/>
                </a:cxn>
                <a:cxn ang="0">
                  <a:pos x="97" y="15"/>
                </a:cxn>
                <a:cxn ang="0">
                  <a:pos x="89" y="29"/>
                </a:cxn>
                <a:cxn ang="0">
                  <a:pos x="77" y="29"/>
                </a:cxn>
              </a:cxnLst>
              <a:rect l="0" t="0" r="r" b="b"/>
              <a:pathLst>
                <a:path w="97" h="38">
                  <a:moveTo>
                    <a:pt x="77" y="29"/>
                  </a:moveTo>
                  <a:cubicBezTo>
                    <a:pt x="74" y="29"/>
                    <a:pt x="72" y="34"/>
                    <a:pt x="66" y="34"/>
                  </a:cubicBezTo>
                  <a:cubicBezTo>
                    <a:pt x="63" y="34"/>
                    <a:pt x="62" y="29"/>
                    <a:pt x="58" y="29"/>
                  </a:cubicBezTo>
                  <a:cubicBezTo>
                    <a:pt x="55" y="29"/>
                    <a:pt x="53" y="32"/>
                    <a:pt x="50" y="32"/>
                  </a:cubicBezTo>
                  <a:cubicBezTo>
                    <a:pt x="47" y="32"/>
                    <a:pt x="44" y="36"/>
                    <a:pt x="40" y="36"/>
                  </a:cubicBezTo>
                  <a:cubicBezTo>
                    <a:pt x="36" y="36"/>
                    <a:pt x="34" y="34"/>
                    <a:pt x="32" y="31"/>
                  </a:cubicBezTo>
                  <a:cubicBezTo>
                    <a:pt x="29" y="34"/>
                    <a:pt x="27" y="38"/>
                    <a:pt x="22" y="38"/>
                  </a:cubicBezTo>
                  <a:cubicBezTo>
                    <a:pt x="11" y="38"/>
                    <a:pt x="0" y="29"/>
                    <a:pt x="0" y="18"/>
                  </a:cubicBezTo>
                  <a:cubicBezTo>
                    <a:pt x="0" y="8"/>
                    <a:pt x="11" y="0"/>
                    <a:pt x="20" y="0"/>
                  </a:cubicBezTo>
                  <a:cubicBezTo>
                    <a:pt x="34" y="0"/>
                    <a:pt x="35" y="15"/>
                    <a:pt x="47" y="15"/>
                  </a:cubicBezTo>
                  <a:cubicBezTo>
                    <a:pt x="47" y="8"/>
                    <a:pt x="49" y="3"/>
                    <a:pt x="54" y="3"/>
                  </a:cubicBezTo>
                  <a:cubicBezTo>
                    <a:pt x="62" y="3"/>
                    <a:pt x="88" y="12"/>
                    <a:pt x="97" y="15"/>
                  </a:cubicBezTo>
                  <a:cubicBezTo>
                    <a:pt x="95" y="21"/>
                    <a:pt x="89" y="26"/>
                    <a:pt x="89" y="29"/>
                  </a:cubicBezTo>
                  <a:lnTo>
                    <a:pt x="77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2" name="îsľïďé"/>
            <p:cNvSpPr/>
            <p:nvPr/>
          </p:nvSpPr>
          <p:spPr bwMode="auto">
            <a:xfrm>
              <a:off x="6219572" y="2798595"/>
              <a:ext cx="43662" cy="21831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5" y="13"/>
                </a:cxn>
              </a:cxnLst>
              <a:rect l="0" t="0" r="r" b="b"/>
              <a:pathLst>
                <a:path w="26" h="13">
                  <a:moveTo>
                    <a:pt x="5" y="13"/>
                  </a:moveTo>
                  <a:cubicBezTo>
                    <a:pt x="4" y="13"/>
                    <a:pt x="2" y="12"/>
                    <a:pt x="2" y="11"/>
                  </a:cubicBezTo>
                  <a:cubicBezTo>
                    <a:pt x="1" y="11"/>
                    <a:pt x="0" y="9"/>
                    <a:pt x="0" y="9"/>
                  </a:cubicBezTo>
                  <a:cubicBezTo>
                    <a:pt x="7" y="6"/>
                    <a:pt x="18" y="1"/>
                    <a:pt x="26" y="0"/>
                  </a:cubicBezTo>
                  <a:cubicBezTo>
                    <a:pt x="25" y="4"/>
                    <a:pt x="22" y="2"/>
                    <a:pt x="20" y="4"/>
                  </a:cubicBezTo>
                  <a:cubicBezTo>
                    <a:pt x="18" y="4"/>
                    <a:pt x="19" y="7"/>
                    <a:pt x="19" y="8"/>
                  </a:cubicBezTo>
                  <a:cubicBezTo>
                    <a:pt x="18" y="11"/>
                    <a:pt x="9" y="13"/>
                    <a:pt x="5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3" name="íSḷîďe"/>
            <p:cNvSpPr/>
            <p:nvPr/>
          </p:nvSpPr>
          <p:spPr bwMode="auto">
            <a:xfrm>
              <a:off x="6543063" y="1812247"/>
              <a:ext cx="43662" cy="31753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1" y="0"/>
                </a:cxn>
                <a:cxn ang="0">
                  <a:pos x="26" y="6"/>
                </a:cxn>
                <a:cxn ang="0">
                  <a:pos x="26" y="12"/>
                </a:cxn>
                <a:cxn ang="0">
                  <a:pos x="8" y="19"/>
                </a:cxn>
                <a:cxn ang="0">
                  <a:pos x="0" y="14"/>
                </a:cxn>
                <a:cxn ang="0">
                  <a:pos x="5" y="4"/>
                </a:cxn>
              </a:cxnLst>
              <a:rect l="0" t="0" r="r" b="b"/>
              <a:pathLst>
                <a:path w="26" h="19">
                  <a:moveTo>
                    <a:pt x="5" y="4"/>
                  </a:moveTo>
                  <a:cubicBezTo>
                    <a:pt x="8" y="4"/>
                    <a:pt x="8" y="0"/>
                    <a:pt x="11" y="0"/>
                  </a:cubicBezTo>
                  <a:cubicBezTo>
                    <a:pt x="17" y="0"/>
                    <a:pt x="20" y="5"/>
                    <a:pt x="26" y="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0" y="15"/>
                    <a:pt x="15" y="19"/>
                    <a:pt x="8" y="19"/>
                  </a:cubicBezTo>
                  <a:cubicBezTo>
                    <a:pt x="2" y="19"/>
                    <a:pt x="0" y="19"/>
                    <a:pt x="0" y="14"/>
                  </a:cubicBezTo>
                  <a:cubicBezTo>
                    <a:pt x="0" y="12"/>
                    <a:pt x="4" y="4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4" name="ïŝľiḑè"/>
            <p:cNvSpPr/>
            <p:nvPr/>
          </p:nvSpPr>
          <p:spPr bwMode="auto">
            <a:xfrm>
              <a:off x="6763354" y="1774539"/>
              <a:ext cx="33739" cy="31753"/>
            </a:xfrm>
            <a:custGeom>
              <a:avLst/>
              <a:gdLst/>
              <a:ahLst/>
              <a:cxnLst>
                <a:cxn ang="0">
                  <a:pos x="21" y="17"/>
                </a:cxn>
                <a:cxn ang="0">
                  <a:pos x="15" y="19"/>
                </a:cxn>
                <a:cxn ang="0">
                  <a:pos x="0" y="8"/>
                </a:cxn>
                <a:cxn ang="0">
                  <a:pos x="21" y="17"/>
                </a:cxn>
              </a:cxnLst>
              <a:rect l="0" t="0" r="r" b="b"/>
              <a:pathLst>
                <a:path w="21" h="20">
                  <a:moveTo>
                    <a:pt x="21" y="17"/>
                  </a:moveTo>
                  <a:cubicBezTo>
                    <a:pt x="21" y="20"/>
                    <a:pt x="15" y="19"/>
                    <a:pt x="15" y="19"/>
                  </a:cubicBezTo>
                  <a:cubicBezTo>
                    <a:pt x="10" y="19"/>
                    <a:pt x="0" y="14"/>
                    <a:pt x="0" y="8"/>
                  </a:cubicBezTo>
                  <a:cubicBezTo>
                    <a:pt x="0" y="0"/>
                    <a:pt x="21" y="8"/>
                    <a:pt x="21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5" name="iṥḻïḍé"/>
            <p:cNvSpPr/>
            <p:nvPr/>
          </p:nvSpPr>
          <p:spPr bwMode="auto">
            <a:xfrm>
              <a:off x="7001506" y="1655464"/>
              <a:ext cx="31753" cy="21831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2" y="13"/>
                </a:cxn>
              </a:cxnLst>
              <a:rect l="0" t="0" r="r" b="b"/>
              <a:pathLst>
                <a:path w="19" h="13">
                  <a:moveTo>
                    <a:pt x="2" y="13"/>
                  </a:moveTo>
                  <a:cubicBezTo>
                    <a:pt x="7" y="13"/>
                    <a:pt x="17" y="10"/>
                    <a:pt x="19" y="8"/>
                  </a:cubicBezTo>
                  <a:cubicBezTo>
                    <a:pt x="15" y="5"/>
                    <a:pt x="13" y="0"/>
                    <a:pt x="8" y="0"/>
                  </a:cubicBezTo>
                  <a:cubicBezTo>
                    <a:pt x="4" y="0"/>
                    <a:pt x="2" y="5"/>
                    <a:pt x="2" y="9"/>
                  </a:cubicBezTo>
                  <a:cubicBezTo>
                    <a:pt x="2" y="10"/>
                    <a:pt x="0" y="13"/>
                    <a:pt x="2" y="1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6" name="ïṣḻiḑé"/>
            <p:cNvSpPr/>
            <p:nvPr/>
          </p:nvSpPr>
          <p:spPr bwMode="auto">
            <a:xfrm>
              <a:off x="8474082" y="1633633"/>
              <a:ext cx="67476" cy="2778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1" y="0"/>
                </a:cxn>
                <a:cxn ang="0">
                  <a:pos x="41" y="17"/>
                </a:cxn>
                <a:cxn ang="0">
                  <a:pos x="28" y="17"/>
                </a:cxn>
                <a:cxn ang="0">
                  <a:pos x="2" y="11"/>
                </a:cxn>
                <a:cxn ang="0">
                  <a:pos x="0" y="13"/>
                </a:cxn>
              </a:cxnLst>
              <a:rect l="0" t="0" r="r" b="b"/>
              <a:pathLst>
                <a:path w="41" h="17">
                  <a:moveTo>
                    <a:pt x="0" y="13"/>
                  </a:moveTo>
                  <a:cubicBezTo>
                    <a:pt x="5" y="6"/>
                    <a:pt x="11" y="0"/>
                    <a:pt x="21" y="0"/>
                  </a:cubicBezTo>
                  <a:cubicBezTo>
                    <a:pt x="32" y="0"/>
                    <a:pt x="41" y="7"/>
                    <a:pt x="41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0" y="13"/>
                    <a:pt x="10" y="14"/>
                    <a:pt x="2" y="11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7" name="ïŝ1ïḍé"/>
            <p:cNvSpPr/>
            <p:nvPr/>
          </p:nvSpPr>
          <p:spPr bwMode="auto">
            <a:xfrm>
              <a:off x="8605066" y="1566156"/>
              <a:ext cx="93277" cy="337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9"/>
                </a:cxn>
                <a:cxn ang="0">
                  <a:pos x="56" y="13"/>
                </a:cxn>
                <a:cxn ang="0">
                  <a:pos x="37" y="20"/>
                </a:cxn>
                <a:cxn ang="0">
                  <a:pos x="4" y="3"/>
                </a:cxn>
                <a:cxn ang="0">
                  <a:pos x="0" y="0"/>
                </a:cxn>
              </a:cxnLst>
              <a:rect l="0" t="0" r="r" b="b"/>
              <a:pathLst>
                <a:path w="56" h="20">
                  <a:moveTo>
                    <a:pt x="0" y="0"/>
                  </a:moveTo>
                  <a:cubicBezTo>
                    <a:pt x="4" y="3"/>
                    <a:pt x="50" y="9"/>
                    <a:pt x="52" y="9"/>
                  </a:cubicBezTo>
                  <a:cubicBezTo>
                    <a:pt x="55" y="9"/>
                    <a:pt x="56" y="11"/>
                    <a:pt x="56" y="13"/>
                  </a:cubicBezTo>
                  <a:cubicBezTo>
                    <a:pt x="56" y="18"/>
                    <a:pt x="44" y="20"/>
                    <a:pt x="37" y="20"/>
                  </a:cubicBezTo>
                  <a:cubicBezTo>
                    <a:pt x="25" y="20"/>
                    <a:pt x="4" y="14"/>
                    <a:pt x="4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8" name="ïsḷïḑe"/>
            <p:cNvSpPr/>
            <p:nvPr/>
          </p:nvSpPr>
          <p:spPr bwMode="auto">
            <a:xfrm>
              <a:off x="8472098" y="1611802"/>
              <a:ext cx="19846" cy="21831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1"/>
                    <a:pt x="8" y="13"/>
                    <a:pt x="5" y="13"/>
                  </a:cubicBezTo>
                  <a:cubicBezTo>
                    <a:pt x="0" y="13"/>
                    <a:pt x="0" y="11"/>
                    <a:pt x="0" y="7"/>
                  </a:cubicBezTo>
                  <a:cubicBezTo>
                    <a:pt x="0" y="0"/>
                    <a:pt x="12" y="1"/>
                    <a:pt x="12" y="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lIns="96435" tIns="48217" rIns="96435" bIns="48217" anchor="ctr">
              <a:noAutofit/>
            </a:bodyPr>
            <a:lstStyle/>
            <a:p>
              <a:pPr algn="ctr"/>
              <a:endParaRPr sz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9" name="图片 8" descr="思迅log-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4960" y="302030"/>
            <a:ext cx="1939341" cy="303735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663699" y="909439"/>
            <a:ext cx="11493847" cy="0"/>
          </a:xfrm>
          <a:prstGeom prst="line">
            <a:avLst/>
          </a:prstGeom>
          <a:ln>
            <a:gradFill>
              <a:gsLst>
                <a:gs pos="0">
                  <a:srgbClr val="46C6FC"/>
                </a:gs>
                <a:gs pos="100000">
                  <a:srgbClr val="46C6FC">
                    <a:alpha val="0"/>
                    <a:lumMod val="68000"/>
                    <a:lumOff val="3200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 userDrawn="1"/>
        </p:nvSpPr>
        <p:spPr>
          <a:xfrm>
            <a:off x="8887271" y="6608499"/>
            <a:ext cx="3239467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265">
                <a:solidFill>
                  <a:schemeClr val="bg2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同成长 </a:t>
            </a:r>
            <a:r>
              <a:rPr lang="en-US" altLang="zh-CN" sz="1265">
                <a:solidFill>
                  <a:schemeClr val="bg2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| </a:t>
            </a:r>
            <a:r>
              <a:rPr lang="zh-CN" altLang="en-US" sz="1265">
                <a:solidFill>
                  <a:schemeClr val="bg2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思迅孕婴童研究院</a:t>
            </a:r>
            <a:endParaRPr lang="zh-CN" altLang="en-US" sz="1265">
              <a:solidFill>
                <a:schemeClr val="bg2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4301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45C20-9DC3-4C93-855F-0906F529D9E0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156" y="6704013"/>
            <a:ext cx="4072440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498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8595A7-F137-4A1C-94F3-17BF434764D1}" type="slidenum">
              <a:rPr lang="zh-CN" altLang="en-US"/>
            </a:fld>
            <a:endParaRPr lang="zh-CN" altLang="en-US"/>
          </a:p>
        </p:txBody>
      </p:sp>
      <p:pic>
        <p:nvPicPr>
          <p:cNvPr id="8" name="图片 7" descr="sixun-0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8885" y="299720"/>
            <a:ext cx="2087245" cy="280670"/>
          </a:xfrm>
          <a:prstGeom prst="rect">
            <a:avLst/>
          </a:prstGeom>
        </p:spPr>
      </p:pic>
      <p:pic>
        <p:nvPicPr>
          <p:cNvPr id="11" name="图片 10" descr="爱贝7LOGO蓝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945" y="299720"/>
            <a:ext cx="1652270" cy="4121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sixun-0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8885" y="354965"/>
            <a:ext cx="2087245" cy="280670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 bwMode="auto">
          <a:xfrm flipH="1">
            <a:off x="-16511" y="332246"/>
            <a:ext cx="2527264" cy="713220"/>
            <a:chOff x="2370576" y="533400"/>
            <a:chExt cx="2417494" cy="675969"/>
          </a:xfrm>
          <a:solidFill>
            <a:srgbClr val="5CC2F1"/>
          </a:solidFill>
        </p:grpSpPr>
        <p:sp>
          <p:nvSpPr>
            <p:cNvPr id="34" name="矩形 33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rgbClr val="5CC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0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rgbClr val="5CC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0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1355884" y="6471882"/>
            <a:ext cx="909935" cy="200907"/>
            <a:chOff x="12604" y="7248"/>
            <a:chExt cx="1019" cy="225"/>
          </a:xfrm>
        </p:grpSpPr>
        <p:sp>
          <p:nvSpPr>
            <p:cNvPr id="10" name=" 202"/>
            <p:cNvSpPr/>
            <p:nvPr/>
          </p:nvSpPr>
          <p:spPr>
            <a:xfrm rot="8100000">
              <a:off x="13397" y="7248"/>
              <a:ext cx="226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/>
            </a:solidFill>
            <a:ln w="19050">
              <a:solidFill>
                <a:srgbClr val="F8B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" name=" 202"/>
            <p:cNvSpPr/>
            <p:nvPr/>
          </p:nvSpPr>
          <p:spPr>
            <a:xfrm rot="8100000">
              <a:off x="13240" y="7248"/>
              <a:ext cx="226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/>
            </a:solidFill>
            <a:ln w="9525">
              <a:solidFill>
                <a:srgbClr val="F8B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" name=" 202"/>
            <p:cNvSpPr/>
            <p:nvPr/>
          </p:nvSpPr>
          <p:spPr>
            <a:xfrm rot="8100000">
              <a:off x="13081" y="7248"/>
              <a:ext cx="228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/>
            </a:solidFill>
            <a:ln w="0">
              <a:solidFill>
                <a:srgbClr val="F8B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" name=" 202"/>
            <p:cNvSpPr/>
            <p:nvPr/>
          </p:nvSpPr>
          <p:spPr>
            <a:xfrm rot="8100000">
              <a:off x="12922" y="7249"/>
              <a:ext cx="228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>
                <a:alpha val="7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9" name=" 202"/>
            <p:cNvSpPr/>
            <p:nvPr/>
          </p:nvSpPr>
          <p:spPr>
            <a:xfrm rot="8100000">
              <a:off x="12604" y="7249"/>
              <a:ext cx="228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>
                <a:alpha val="2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0" name=" 202"/>
            <p:cNvSpPr/>
            <p:nvPr/>
          </p:nvSpPr>
          <p:spPr>
            <a:xfrm rot="8100000">
              <a:off x="12763" y="7249"/>
              <a:ext cx="228" cy="224"/>
            </a:xfrm>
            <a:custGeom>
              <a:avLst/>
              <a:gdLst>
                <a:gd name="connsiteX0" fmla="*/ 0 w 1584176"/>
                <a:gd name="connsiteY0" fmla="*/ 0 h 1584176"/>
                <a:gd name="connsiteX1" fmla="*/ 1584176 w 1584176"/>
                <a:gd name="connsiteY1" fmla="*/ 0 h 1584176"/>
                <a:gd name="connsiteX2" fmla="*/ 1584176 w 1584176"/>
                <a:gd name="connsiteY2" fmla="*/ 187449 h 1584176"/>
                <a:gd name="connsiteX3" fmla="*/ 189611 w 1584176"/>
                <a:gd name="connsiteY3" fmla="*/ 187449 h 1584176"/>
                <a:gd name="connsiteX4" fmla="*/ 189611 w 1584176"/>
                <a:gd name="connsiteY4" fmla="*/ 1584176 h 1584176"/>
                <a:gd name="connsiteX5" fmla="*/ 0 w 1584176"/>
                <a:gd name="connsiteY5" fmla="*/ 1584176 h 15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4176" h="1584176">
                  <a:moveTo>
                    <a:pt x="0" y="0"/>
                  </a:moveTo>
                  <a:lnTo>
                    <a:pt x="1584176" y="0"/>
                  </a:lnTo>
                  <a:lnTo>
                    <a:pt x="1584176" y="187449"/>
                  </a:lnTo>
                  <a:lnTo>
                    <a:pt x="189611" y="187449"/>
                  </a:lnTo>
                  <a:lnTo>
                    <a:pt x="189611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F8B500">
                <a:alpha val="4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2064" name="图片 28" descr="大于箭头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047" y="872829"/>
            <a:ext cx="4719339" cy="499811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7" name="组合 19"/>
          <p:cNvGrpSpPr/>
          <p:nvPr userDrawn="1"/>
        </p:nvGrpSpPr>
        <p:grpSpPr>
          <a:xfrm rot="0">
            <a:off x="12102405" y="3103789"/>
            <a:ext cx="91083" cy="2419813"/>
            <a:chOff x="0" y="3387"/>
            <a:chExt cx="113" cy="2931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57" y="3387"/>
              <a:ext cx="0" cy="2830"/>
            </a:xfrm>
            <a:prstGeom prst="line">
              <a:avLst/>
            </a:prstGeom>
            <a:ln>
              <a:gradFill>
                <a:gsLst>
                  <a:gs pos="10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0" y="6205"/>
              <a:ext cx="113" cy="113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530" strike="noStrike" noProof="1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cxnSp>
        <p:nvCxnSpPr>
          <p:cNvPr id="7" name="直接连接符 6"/>
          <p:cNvCxnSpPr/>
          <p:nvPr userDrawn="1"/>
        </p:nvCxnSpPr>
        <p:spPr>
          <a:xfrm>
            <a:off x="660797" y="6704041"/>
            <a:ext cx="275034" cy="0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sixun-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8885" y="354965"/>
            <a:ext cx="2087245" cy="280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sixun-0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8885" y="354965"/>
            <a:ext cx="2087245" cy="280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569" y="0"/>
            <a:ext cx="12858750" cy="72326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2199" y="173631"/>
            <a:ext cx="3855735" cy="389711"/>
          </a:xfrm>
        </p:spPr>
        <p:txBody>
          <a:bodyPr/>
          <a:lstStyle>
            <a:lvl1pPr algn="l">
              <a:defRPr sz="2250" b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1270" y="632229"/>
            <a:ext cx="12858750" cy="6600421"/>
          </a:xfrm>
          <a:prstGeom prst="rect">
            <a:avLst/>
          </a:prstGeom>
          <a:gradFill flip="none" rotWithShape="1">
            <a:gsLst>
              <a:gs pos="0">
                <a:srgbClr val="CCD0D1"/>
              </a:gs>
              <a:gs pos="49200">
                <a:srgbClr val="E8EAE9"/>
              </a:gs>
              <a:gs pos="100000">
                <a:srgbClr val="FCFCF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思源黑体 CN Bold" panose="020B0800000000000000" charset="-122"/>
            </a:endParaRPr>
          </a:p>
        </p:txBody>
      </p:sp>
      <p:sp>
        <p:nvSpPr>
          <p:cNvPr id="21" name="流程图: 离页连接符 20"/>
          <p:cNvSpPr/>
          <p:nvPr userDrawn="1"/>
        </p:nvSpPr>
        <p:spPr>
          <a:xfrm>
            <a:off x="300128" y="-1"/>
            <a:ext cx="536581" cy="79023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sixun-0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8885" y="299720"/>
            <a:ext cx="2087245" cy="280670"/>
          </a:xfrm>
          <a:prstGeom prst="rect">
            <a:avLst/>
          </a:prstGeom>
        </p:spPr>
      </p:pic>
      <p:pic>
        <p:nvPicPr>
          <p:cNvPr id="11" name="图片 10" descr="爱贝7LOGO蓝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945" y="299720"/>
            <a:ext cx="1652270" cy="412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gradFill>
          <a:gsLst>
            <a:gs pos="0">
              <a:srgbClr val="FFF8F8"/>
            </a:gs>
            <a:gs pos="100000">
              <a:srgbClr val="FFE8E8">
                <a:alpha val="3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20762" y="-21430"/>
            <a:ext cx="12898934" cy="72748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1F3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53" name="图片 52" descr="思迅lo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6468" y="553164"/>
            <a:ext cx="1944216" cy="304709"/>
          </a:xfrm>
          <a:prstGeom prst="rect">
            <a:avLst/>
          </a:prstGeom>
        </p:spPr>
      </p:pic>
      <p:sp>
        <p:nvSpPr>
          <p:cNvPr id="7" name="平行四边形 6"/>
          <p:cNvSpPr/>
          <p:nvPr userDrawn="1"/>
        </p:nvSpPr>
        <p:spPr>
          <a:xfrm>
            <a:off x="9267006" y="-2009"/>
            <a:ext cx="3871020" cy="911206"/>
          </a:xfrm>
          <a:prstGeom prst="parallelogram">
            <a:avLst/>
          </a:prstGeom>
          <a:solidFill>
            <a:srgbClr val="46C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8" name="图片 7" descr="思迅log-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4960" y="302030"/>
            <a:ext cx="1939341" cy="303735"/>
          </a:xfrm>
          <a:prstGeom prst="rect">
            <a:avLst/>
          </a:prstGeom>
        </p:spPr>
      </p:pic>
      <p:cxnSp>
        <p:nvCxnSpPr>
          <p:cNvPr id="48" name="直接连接符 47"/>
          <p:cNvCxnSpPr/>
          <p:nvPr userDrawn="1"/>
        </p:nvCxnSpPr>
        <p:spPr>
          <a:xfrm>
            <a:off x="663699" y="909439"/>
            <a:ext cx="11493847" cy="0"/>
          </a:xfrm>
          <a:prstGeom prst="line">
            <a:avLst/>
          </a:prstGeom>
          <a:ln>
            <a:gradFill>
              <a:gsLst>
                <a:gs pos="0">
                  <a:srgbClr val="46C6FC"/>
                </a:gs>
                <a:gs pos="100000">
                  <a:srgbClr val="46C6FC">
                    <a:alpha val="0"/>
                    <a:lumMod val="68000"/>
                    <a:lumOff val="3200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4.svg"/><Relationship Id="rId7" Type="http://schemas.openxmlformats.org/officeDocument/2006/relationships/image" Target="../media/image33.png"/><Relationship Id="rId6" Type="http://schemas.openxmlformats.org/officeDocument/2006/relationships/image" Target="../media/image3.svg"/><Relationship Id="rId5" Type="http://schemas.openxmlformats.org/officeDocument/2006/relationships/image" Target="../media/image32.png"/><Relationship Id="rId4" Type="http://schemas.openxmlformats.org/officeDocument/2006/relationships/image" Target="../media/image2.svg"/><Relationship Id="rId3" Type="http://schemas.openxmlformats.org/officeDocument/2006/relationships/image" Target="../media/image31.png"/><Relationship Id="rId2" Type="http://schemas.openxmlformats.org/officeDocument/2006/relationships/image" Target="../media/image1.sv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7.svg"/><Relationship Id="rId13" Type="http://schemas.openxmlformats.org/officeDocument/2006/relationships/image" Target="../media/image36.png"/><Relationship Id="rId12" Type="http://schemas.openxmlformats.org/officeDocument/2006/relationships/image" Target="../media/image6.svg"/><Relationship Id="rId11" Type="http://schemas.openxmlformats.org/officeDocument/2006/relationships/image" Target="../media/image35.png"/><Relationship Id="rId10" Type="http://schemas.openxmlformats.org/officeDocument/2006/relationships/image" Target="../media/image5.sv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5" Type="http://schemas.openxmlformats.org/officeDocument/2006/relationships/slideLayout" Target="../slideLayouts/slideLayout3.xml"/><Relationship Id="rId24" Type="http://schemas.openxmlformats.org/officeDocument/2006/relationships/tags" Target="../tags/tag30.xml"/><Relationship Id="rId23" Type="http://schemas.openxmlformats.org/officeDocument/2006/relationships/tags" Target="../tags/tag29.xml"/><Relationship Id="rId22" Type="http://schemas.openxmlformats.org/officeDocument/2006/relationships/tags" Target="../tags/tag28.xml"/><Relationship Id="rId21" Type="http://schemas.openxmlformats.org/officeDocument/2006/relationships/tags" Target="../tags/tag27.xml"/><Relationship Id="rId20" Type="http://schemas.openxmlformats.org/officeDocument/2006/relationships/tags" Target="../tags/tag26.xml"/><Relationship Id="rId2" Type="http://schemas.openxmlformats.org/officeDocument/2006/relationships/tags" Target="../tags/tag8.xml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tags" Target="../tags/tag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53.xml"/><Relationship Id="rId21" Type="http://schemas.openxmlformats.org/officeDocument/2006/relationships/tags" Target="../tags/tag52.xml"/><Relationship Id="rId20" Type="http://schemas.openxmlformats.org/officeDocument/2006/relationships/tags" Target="../tags/tag51.xml"/><Relationship Id="rId2" Type="http://schemas.openxmlformats.org/officeDocument/2006/relationships/tags" Target="../tags/tag33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8.pn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1.jpeg"/><Relationship Id="rId1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5.jpeg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5.jpeg"/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image" Target="../media/image122.jpe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28.png"/><Relationship Id="rId7" Type="http://schemas.microsoft.com/office/2007/relationships/diagramDrawing" Target="../diagrams/drawing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3" Type="http://schemas.openxmlformats.org/officeDocument/2006/relationships/diagramData" Target="../diagrams/data2.xml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2.png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svg"/><Relationship Id="rId1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8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6.png"/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7.png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image" Target="../media/image14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3.png"/><Relationship Id="rId3" Type="http://schemas.openxmlformats.org/officeDocument/2006/relationships/tags" Target="../tags/tag55.xml"/><Relationship Id="rId2" Type="http://schemas.openxmlformats.org/officeDocument/2006/relationships/image" Target="../media/image152.jpeg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3323590" y="2743200"/>
            <a:ext cx="825119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|</a:t>
            </a:r>
            <a:r>
              <a:rPr lang="zh-CN" altLang="en-US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适用母婴连锁</a:t>
            </a:r>
            <a:r>
              <a:rPr lang="en-US" altLang="zh-CN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|</a:t>
            </a:r>
            <a:r>
              <a:rPr lang="zh-CN" altLang="en-US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童装专卖</a:t>
            </a:r>
            <a:r>
              <a:rPr lang="en-US" altLang="zh-CN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|</a:t>
            </a:r>
            <a:r>
              <a:rPr lang="zh-CN" altLang="en-US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奶粉专卖</a:t>
            </a:r>
            <a:r>
              <a:rPr lang="en-US" altLang="zh-CN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|</a:t>
            </a:r>
            <a:r>
              <a:rPr lang="zh-CN" altLang="en-US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儿童早教</a:t>
            </a:r>
            <a:r>
              <a:rPr lang="en-US" altLang="zh-CN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|月子中心</a:t>
            </a:r>
            <a:r>
              <a:rPr lang="en-US" altLang="zh-CN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|儿童游乐城|</a:t>
            </a:r>
            <a:r>
              <a:rPr lang="en-US" altLang="zh-CN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产后护理</a:t>
            </a:r>
            <a:r>
              <a:rPr lang="zh-CN" altLang="en-US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等</a:t>
            </a:r>
            <a:r>
              <a:rPr lang="en-US" altLang="zh-CN" sz="1800" cap="all" dirty="0">
                <a:solidFill>
                  <a:schemeClr val="accent2"/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|</a:t>
            </a:r>
            <a:endParaRPr lang="zh-CN" altLang="en-US" sz="1800" cap="all" dirty="0">
              <a:solidFill>
                <a:schemeClr val="accent2"/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4485159" y="1744117"/>
            <a:ext cx="7991659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6000" cap="all" dirty="0">
                <a:solidFill>
                  <a:schemeClr val="accent3">
                    <a:lumMod val="60000"/>
                    <a:lumOff val="4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爱贝母婴</a:t>
            </a:r>
            <a:r>
              <a:rPr lang="en-US" altLang="zh-CN" sz="6000" cap="all" dirty="0">
                <a:solidFill>
                  <a:schemeClr val="accent3">
                    <a:lumMod val="60000"/>
                    <a:lumOff val="4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7</a:t>
            </a:r>
            <a:r>
              <a:rPr lang="zh-CN" altLang="en-US" sz="6000" cap="all" dirty="0">
                <a:solidFill>
                  <a:schemeClr val="accent3">
                    <a:lumMod val="60000"/>
                    <a:lumOff val="4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方案</a:t>
            </a:r>
            <a:endParaRPr lang="zh-CN" altLang="en-US" sz="6000" cap="all" dirty="0">
              <a:solidFill>
                <a:schemeClr val="accent3">
                  <a:lumMod val="60000"/>
                  <a:lumOff val="4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  <p:pic>
        <p:nvPicPr>
          <p:cNvPr id="6" name="图片 5" descr="C:\Users\lanzh\Desktop\1-01.jpg1-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8167" y="-4976"/>
            <a:ext cx="12875456" cy="7242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hape"/>
          <p:cNvSpPr/>
          <p:nvPr/>
        </p:nvSpPr>
        <p:spPr bwMode="auto">
          <a:xfrm>
            <a:off x="85090" y="424180"/>
            <a:ext cx="576580" cy="395605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客户案例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-5715" y="2727325"/>
            <a:ext cx="12869545" cy="1129665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725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0500" name="文本框 15"/>
          <p:cNvSpPr txBox="1"/>
          <p:nvPr/>
        </p:nvSpPr>
        <p:spPr>
          <a:xfrm>
            <a:off x="1101323" y="1215639"/>
            <a:ext cx="5379720" cy="1383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使用系统：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思迅孕婴童管理系统</a:t>
            </a:r>
            <a:b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</a:b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门店数量：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90+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分店（今年扩大至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3000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+分店）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 algn="l">
              <a:lnSpc>
                <a:spcPct val="14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上线城市：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广东省珠海市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20501" name="文本框 18"/>
          <p:cNvSpPr txBox="1"/>
          <p:nvPr/>
        </p:nvSpPr>
        <p:spPr>
          <a:xfrm>
            <a:off x="515925" y="4312920"/>
            <a:ext cx="5537888" cy="1806575"/>
          </a:xfrm>
          <a:prstGeom prst="rect">
            <a:avLst/>
          </a:prstGeom>
          <a:noFill/>
          <a:ln w="25400">
            <a:solidFill>
              <a:srgbClr val="FF9999"/>
            </a:solidFill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因加盟门店不断增多，让加盟店老板投资直接营业，需求软硬件一体化解决方案。</a:t>
            </a:r>
            <a:endParaRPr lang="zh-CN" altLang="en-US" sz="1405" dirty="0">
              <a:solidFill>
                <a:srgbClr val="000000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移动互联网+的时代，需要符合更多年轻化的消费者的消费习惯。</a:t>
            </a:r>
            <a:endParaRPr lang="zh-CN" altLang="en-US" sz="1405" dirty="0">
              <a:solidFill>
                <a:srgbClr val="000000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  <a:sym typeface="+mn-ea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门店的操作人员良莠不齐，门店想实现订货，配货，收货简单有效管理。</a:t>
            </a:r>
            <a:endParaRPr lang="zh-CN" altLang="en-US" sz="1405" dirty="0">
              <a:solidFill>
                <a:srgbClr val="000000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693395" y="2727450"/>
            <a:ext cx="11472233" cy="106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广东爱婴岛儿童百货股份有限公司，</a:t>
            </a:r>
            <a:r>
              <a:rPr lang="zh-CN" altLang="en-US" sz="14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1998年创建于广东省珠海市，主营孕婴童用品连锁零售业务。目前在华南、华东和华中地区的7个省（自治区）30余个城市拥有数百家直营连锁店，是中国最具规模的孕婴童用品连锁企业之一。未来五年，爱婴岛将会开放加盟模式，计划加盟店及直营店总数达3000家。</a:t>
            </a:r>
            <a:endParaRPr lang="zh-CN" altLang="en-US" sz="1400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1204" y="6531353"/>
            <a:ext cx="1099820" cy="4508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800" b="1" dirty="0" smtClean="0">
                <a:solidFill>
                  <a:srgbClr val="5CC2F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客户需求</a:t>
            </a:r>
            <a:endParaRPr lang="zh-CN" altLang="en-US" sz="1800" b="1" dirty="0" smtClean="0">
              <a:solidFill>
                <a:srgbClr val="5CC2F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69216" y="6531353"/>
            <a:ext cx="1099820" cy="4508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1800" b="1" dirty="0" smtClean="0">
                <a:solidFill>
                  <a:srgbClr val="5CC2F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解决方案</a:t>
            </a:r>
            <a:endParaRPr lang="zh-CN" altLang="en-US" sz="1800" b="1" dirty="0" smtClean="0">
              <a:solidFill>
                <a:srgbClr val="5CC2F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3590" y="901700"/>
            <a:ext cx="2998470" cy="1689100"/>
          </a:xfrm>
          <a:prstGeom prst="rect">
            <a:avLst/>
          </a:prstGeom>
        </p:spPr>
      </p:pic>
      <p:sp>
        <p:nvSpPr>
          <p:cNvPr id="8" name="文本框 18"/>
          <p:cNvSpPr txBox="1"/>
          <p:nvPr/>
        </p:nvSpPr>
        <p:spPr>
          <a:xfrm>
            <a:off x="6570980" y="4312920"/>
            <a:ext cx="5896610" cy="2087880"/>
          </a:xfrm>
          <a:prstGeom prst="rect">
            <a:avLst/>
          </a:prstGeom>
          <a:noFill/>
          <a:ln w="25400">
            <a:solidFill>
              <a:srgbClr val="FF9999"/>
            </a:solidFill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思迅</a:t>
            </a:r>
            <a:r>
              <a:rPr lang="en-US" altLang="zh-CN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“</a:t>
            </a: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孕婴童系统</a:t>
            </a:r>
            <a:r>
              <a:rPr lang="en-US" altLang="zh-CN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”</a:t>
            </a: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专门为母婴行业量身定制的会员、导购、收银、管理一体化解决方案，为爱婴岛门店扩展降低人工等运营成本。</a:t>
            </a:r>
            <a:endParaRPr lang="zh-CN" altLang="en-US" sz="1405" dirty="0">
              <a:solidFill>
                <a:srgbClr val="000000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 思迅</a:t>
            </a:r>
            <a:r>
              <a:rPr lang="en-US" altLang="zh-CN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“</a:t>
            </a: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孕婴童系统</a:t>
            </a:r>
            <a:r>
              <a:rPr lang="en-US" altLang="zh-CN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”</a:t>
            </a: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全面支持思迅微商城线上、会员营销、能轻松面对更多消费习惯的挑战。</a:t>
            </a:r>
            <a:endParaRPr lang="zh-CN" altLang="en-US" sz="1405" dirty="0">
              <a:solidFill>
                <a:srgbClr val="000000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rgbClr val="00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系统采用智能采购、只能配送补货方案，从门店销量、库存指标等多维度智能配货给分店，让配送更加简单。</a:t>
            </a:r>
            <a:endParaRPr lang="zh-CN" altLang="en-US" sz="1405" dirty="0">
              <a:solidFill>
                <a:srgbClr val="000000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hape"/>
          <p:cNvSpPr/>
          <p:nvPr/>
        </p:nvSpPr>
        <p:spPr bwMode="auto">
          <a:xfrm>
            <a:off x="85090" y="424180"/>
            <a:ext cx="576580" cy="395605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客户案例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-5715" y="2475865"/>
            <a:ext cx="12869545" cy="11811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725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0500" name="文本框 15"/>
          <p:cNvSpPr txBox="1"/>
          <p:nvPr/>
        </p:nvSpPr>
        <p:spPr>
          <a:xfrm>
            <a:off x="1101323" y="1083559"/>
            <a:ext cx="5410200" cy="1291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使用系统：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思迅孕婴童管理系统</a:t>
            </a:r>
            <a:r>
              <a:rPr lang="en-US" altLang="zh-CN" sz="2000" smtClean="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+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会员营销系统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门店数量：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36+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分店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上线城市：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重庆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669900" y="2512820"/>
            <a:ext cx="11472233" cy="106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尤比乐母婴生活馆是重庆酉阳地区最大的母婴连锁之一，我们</a:t>
            </a:r>
            <a:r>
              <a:rPr lang="zh-CN" altLang="en-US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主要经营乳制品（包含婴幼儿配方乳粉）、预包装食品、儿童服装、鞋帽、玩具零售</a:t>
            </a:r>
            <a:r>
              <a:rPr lang="zh-CN" altLang="en-US" sz="1400" smtClean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。以</a:t>
            </a:r>
            <a:r>
              <a:rPr lang="zh-CN" altLang="en-US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共赢、</a:t>
            </a:r>
            <a:r>
              <a:rPr lang="zh-CN" altLang="en-US" sz="1400" smtClean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开创的经营理念</a:t>
            </a:r>
            <a:r>
              <a:rPr lang="zh-CN" altLang="en-US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和</a:t>
            </a:r>
            <a:r>
              <a:rPr lang="zh-CN" altLang="en-US" sz="1400" smtClean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全新</a:t>
            </a:r>
            <a:r>
              <a:rPr lang="zh-CN" altLang="en-US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的管理</a:t>
            </a:r>
            <a:r>
              <a:rPr lang="zh-CN" altLang="en-US" sz="1400" smtClean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模式、周到</a:t>
            </a:r>
            <a:r>
              <a:rPr lang="zh-CN" altLang="en-US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的</a:t>
            </a:r>
            <a:r>
              <a:rPr lang="zh-CN" altLang="en-US" sz="1400" smtClean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服务为公司的立足之本。我</a:t>
            </a:r>
            <a:r>
              <a:rPr lang="zh-CN" altLang="en-US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公司于</a:t>
            </a:r>
            <a:r>
              <a:rPr lang="en-US" altLang="zh-CN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2013</a:t>
            </a:r>
            <a:r>
              <a:rPr lang="zh-CN" altLang="en-US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年注册成立，在公司发展壮大的</a:t>
            </a:r>
            <a:r>
              <a:rPr lang="en-US" altLang="zh-CN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</a:t>
            </a:r>
            <a:r>
              <a:rPr lang="zh-CN" altLang="en-US" sz="140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年里，我们始终坚持用户至上，坚持用自己的服务去打动</a:t>
            </a:r>
            <a:r>
              <a:rPr lang="zh-CN" altLang="en-US" sz="1400" smtClean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客户。</a:t>
            </a:r>
            <a:endParaRPr lang="zh-CN" altLang="en-US" sz="1400" dirty="0" smtClean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78369" y="6229212"/>
            <a:ext cx="1041400" cy="429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85" b="1" dirty="0" smtClean="0">
                <a:solidFill>
                  <a:srgbClr val="5CC2F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客户需求</a:t>
            </a:r>
            <a:endParaRPr lang="zh-CN" altLang="en-US" sz="1685" b="1" dirty="0" smtClean="0">
              <a:solidFill>
                <a:srgbClr val="5CC2F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80341" y="6229212"/>
            <a:ext cx="1041400" cy="429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1685" b="1" dirty="0" smtClean="0">
                <a:solidFill>
                  <a:srgbClr val="5CC2F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解决方案</a:t>
            </a:r>
            <a:endParaRPr lang="zh-CN" altLang="en-US" sz="1685" b="1" dirty="0" smtClean="0">
              <a:solidFill>
                <a:srgbClr val="5CC2F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03" y="1305288"/>
            <a:ext cx="4064000" cy="660400"/>
          </a:xfrm>
          <a:prstGeom prst="rect">
            <a:avLst/>
          </a:prstGeom>
        </p:spPr>
      </p:pic>
      <p:sp>
        <p:nvSpPr>
          <p:cNvPr id="11" name="文本框 18"/>
          <p:cNvSpPr txBox="1"/>
          <p:nvPr/>
        </p:nvSpPr>
        <p:spPr>
          <a:xfrm>
            <a:off x="622605" y="3952992"/>
            <a:ext cx="5537888" cy="2087880"/>
          </a:xfrm>
          <a:prstGeom prst="rect">
            <a:avLst/>
          </a:prstGeom>
          <a:noFill/>
          <a:ln w="25400">
            <a:solidFill>
              <a:srgbClr val="FF9999"/>
            </a:solidFill>
          </a:ln>
        </p:spPr>
        <p:txBody>
          <a:bodyPr wrap="square" anchor="t">
            <a:spAutoFit/>
          </a:bodyPr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移动互联网普及的时代，系统一定要能实现微商城及移动支付满足80、90后顾客购物习惯。</a:t>
            </a:r>
            <a:endParaRPr lang="zh-CN" altLang="en-US" sz="1405" dirty="0">
              <a:solidFill>
                <a:schemeClr val="tx1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  <a:sym typeface="黑体" panose="02010609060101010101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因门店不断扩展，会员越来越重要，为开拓会员，留存会员等，需求会员、导购管理一体化解决方案</a:t>
            </a:r>
            <a:endParaRPr lang="zh-CN" altLang="en-US" sz="1405" dirty="0">
              <a:solidFill>
                <a:schemeClr val="tx1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  <a:sym typeface="黑体" panose="02010609060101010101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门店日益扩张，为便于以后经营管理及决策，需要库存、销售、利润等详细数据报表</a:t>
            </a:r>
            <a:endParaRPr lang="zh-CN" altLang="en-US" sz="1405" dirty="0">
              <a:solidFill>
                <a:schemeClr val="tx1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  <a:sym typeface="黑体" panose="02010609060101010101" charset="-122"/>
            </a:endParaRPr>
          </a:p>
        </p:txBody>
      </p:sp>
      <p:sp>
        <p:nvSpPr>
          <p:cNvPr id="4" name="文本框 18"/>
          <p:cNvSpPr txBox="1"/>
          <p:nvPr/>
        </p:nvSpPr>
        <p:spPr>
          <a:xfrm>
            <a:off x="6832270" y="3952992"/>
            <a:ext cx="5537888" cy="2087880"/>
          </a:xfrm>
          <a:prstGeom prst="rect">
            <a:avLst/>
          </a:prstGeom>
          <a:noFill/>
          <a:ln w="25400">
            <a:solidFill>
              <a:srgbClr val="FF9999"/>
            </a:solidFill>
          </a:ln>
        </p:spPr>
        <p:txBody>
          <a:bodyPr wrap="square" anchor="t">
            <a:spAutoFit/>
          </a:bodyPr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思迅</a:t>
            </a:r>
            <a:r>
              <a:rPr lang="en-US" altLang="zh-CN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“</a:t>
            </a: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孕婴童系统</a:t>
            </a:r>
            <a:r>
              <a:rPr lang="en-US" altLang="zh-CN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”</a:t>
            </a: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支持微商城，线上销售也大大提高了营业额。</a:t>
            </a:r>
            <a:endParaRPr lang="zh-CN" altLang="en-US" sz="1405" dirty="0">
              <a:solidFill>
                <a:schemeClr val="tx1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  <a:sym typeface="黑体" panose="02010609060101010101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思迅</a:t>
            </a:r>
            <a:r>
              <a:rPr lang="en-US" altLang="zh-CN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“</a:t>
            </a: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孕婴童系统</a:t>
            </a:r>
            <a:r>
              <a:rPr lang="en-US" altLang="zh-CN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+mn-ea"/>
              </a:rPr>
              <a:t>”</a:t>
            </a: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专门为母婴店会员管理、营业员管理等量身定制的会员、导购、收银、管理一体化解决方案，</a:t>
            </a:r>
            <a:endParaRPr lang="zh-CN" altLang="en-US" sz="1405" dirty="0">
              <a:solidFill>
                <a:schemeClr val="tx1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405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  <a:sym typeface="黑体" panose="02010609060101010101" charset="-122"/>
              </a:rPr>
              <a:t>系统采用胖总部-瘦门店的全新架构模式，总部实时查询各分店库存、销售、会员、利润等数据报表，方便决策者通过报表经营管理门店，提高管理效率。</a:t>
            </a:r>
            <a:endParaRPr lang="zh-CN" altLang="en-US" sz="1405" dirty="0">
              <a:solidFill>
                <a:schemeClr val="tx1"/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/>
        </p:nvSpPr>
        <p:spPr bwMode="auto">
          <a:xfrm>
            <a:off x="5920596" y="2576860"/>
            <a:ext cx="1017557" cy="976857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 descr="母婴案例LOGO集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815" y="841375"/>
            <a:ext cx="11500485" cy="61334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55" y="3110047"/>
            <a:ext cx="12858044" cy="4122603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rgbClr val="00B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思源黑体 CN Bold" panose="020B08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19441" y="2259980"/>
            <a:ext cx="3219869" cy="3365414"/>
            <a:chOff x="5397" y="2531"/>
            <a:chExt cx="3606" cy="3769"/>
          </a:xfrm>
        </p:grpSpPr>
        <p:sp>
          <p:nvSpPr>
            <p:cNvPr id="12" name="文本框 9"/>
            <p:cNvSpPr txBox="1"/>
            <p:nvPr/>
          </p:nvSpPr>
          <p:spPr>
            <a:xfrm>
              <a:off x="5397" y="4636"/>
              <a:ext cx="3606" cy="978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5060" b="1" spc="3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行业分析</a:t>
              </a:r>
              <a:endParaRPr lang="zh-CN" altLang="en-US" sz="5060" b="1" spc="3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6144" y="2531"/>
              <a:ext cx="2112" cy="19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99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5" name="文本框 9"/>
            <p:cNvSpPr txBox="1"/>
            <p:nvPr/>
          </p:nvSpPr>
          <p:spPr>
            <a:xfrm>
              <a:off x="6144" y="6057"/>
              <a:ext cx="2413" cy="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405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ea"/>
                </a:rPr>
                <a:t>行业痛点及解决方案</a:t>
              </a:r>
              <a:endParaRPr lang="zh-CN" altLang="en-US" sz="1405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</p:grpSp>
      <p:sp>
        <p:nvSpPr>
          <p:cNvPr id="28" name="KSO_Shape"/>
          <p:cNvSpPr>
            <a:spLocks noChangeAspect="1"/>
          </p:cNvSpPr>
          <p:nvPr/>
        </p:nvSpPr>
        <p:spPr bwMode="auto">
          <a:xfrm>
            <a:off x="5912410" y="2714466"/>
            <a:ext cx="1020326" cy="868974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460375" y="424180"/>
            <a:ext cx="20758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困惑&amp;解决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92249" y="1639357"/>
            <a:ext cx="11136495" cy="4751226"/>
            <a:chOff x="1076" y="1809"/>
            <a:chExt cx="12472" cy="5321"/>
          </a:xfrm>
        </p:grpSpPr>
        <p:sp>
          <p:nvSpPr>
            <p:cNvPr id="8" name="平行四边形 7"/>
            <p:cNvSpPr/>
            <p:nvPr/>
          </p:nvSpPr>
          <p:spPr>
            <a:xfrm rot="16200000">
              <a:off x="6436" y="3842"/>
              <a:ext cx="1327" cy="3200"/>
            </a:xfrm>
            <a:prstGeom prst="parallelogram">
              <a:avLst>
                <a:gd name="adj" fmla="val 5322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思源黑体 CN Bold" panose="020B0800000000000000" charset="-122"/>
              </a:endParaRPr>
            </a:p>
          </p:txBody>
        </p:sp>
        <p:sp>
          <p:nvSpPr>
            <p:cNvPr id="37" name="平行四边形 36"/>
            <p:cNvSpPr/>
            <p:nvPr/>
          </p:nvSpPr>
          <p:spPr>
            <a:xfrm rot="16200000">
              <a:off x="6436" y="1341"/>
              <a:ext cx="1327" cy="3200"/>
            </a:xfrm>
            <a:prstGeom prst="parallelogram">
              <a:avLst>
                <a:gd name="adj" fmla="val 5322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思源黑体 CN Bold" panose="020B0800000000000000" charset="-122"/>
              </a:endParaRPr>
            </a:p>
          </p:txBody>
        </p:sp>
        <p:sp>
          <p:nvSpPr>
            <p:cNvPr id="35" name="右箭头 34"/>
            <p:cNvSpPr/>
            <p:nvPr/>
          </p:nvSpPr>
          <p:spPr>
            <a:xfrm>
              <a:off x="5498" y="1809"/>
              <a:ext cx="4167" cy="1126"/>
            </a:xfrm>
            <a:prstGeom prst="rightArrow">
              <a:avLst>
                <a:gd name="adj1" fmla="val 66953"/>
                <a:gd name="adj2" fmla="val 50000"/>
              </a:avLst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思源黑体 CN Bold" panose="020B0800000000000000" charset="-122"/>
              </a:endParaRPr>
            </a:p>
          </p:txBody>
        </p:sp>
        <p:sp>
          <p:nvSpPr>
            <p:cNvPr id="19" name="右箭头 18"/>
            <p:cNvSpPr/>
            <p:nvPr/>
          </p:nvSpPr>
          <p:spPr>
            <a:xfrm rot="10800000">
              <a:off x="4531" y="3028"/>
              <a:ext cx="4167" cy="1291"/>
            </a:xfrm>
            <a:prstGeom prst="rightArrow">
              <a:avLst>
                <a:gd name="adj1" fmla="val 66953"/>
                <a:gd name="adj2" fmla="val 50000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思源黑体 CN Bold" panose="020B0800000000000000" charset="-122"/>
              </a:endParaRPr>
            </a:p>
          </p:txBody>
        </p:sp>
        <p:sp>
          <p:nvSpPr>
            <p:cNvPr id="20" name="右箭头 19"/>
            <p:cNvSpPr/>
            <p:nvPr/>
          </p:nvSpPr>
          <p:spPr>
            <a:xfrm>
              <a:off x="5499" y="4238"/>
              <a:ext cx="4167" cy="1190"/>
            </a:xfrm>
            <a:prstGeom prst="rightArrow">
              <a:avLst>
                <a:gd name="adj1" fmla="val 66953"/>
                <a:gd name="adj2" fmla="val 50000"/>
              </a:avLst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思源黑体 CN Bold" panose="020B0800000000000000" charset="-122"/>
              </a:endParaRPr>
            </a:p>
          </p:txBody>
        </p:sp>
        <p:sp>
          <p:nvSpPr>
            <p:cNvPr id="21" name="右箭头 20"/>
            <p:cNvSpPr/>
            <p:nvPr/>
          </p:nvSpPr>
          <p:spPr>
            <a:xfrm rot="10800000">
              <a:off x="4531" y="5751"/>
              <a:ext cx="4167" cy="1287"/>
            </a:xfrm>
            <a:prstGeom prst="rightArrow">
              <a:avLst>
                <a:gd name="adj1" fmla="val 66953"/>
                <a:gd name="adj2" fmla="val 50000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cs typeface="思源黑体 CN Bold" panose="020B0800000000000000" charset="-122"/>
              </a:endParaRPr>
            </a:p>
          </p:txBody>
        </p:sp>
        <p:sp>
          <p:nvSpPr>
            <p:cNvPr id="22" name="TextBox 9"/>
            <p:cNvSpPr txBox="1"/>
            <p:nvPr/>
          </p:nvSpPr>
          <p:spPr>
            <a:xfrm>
              <a:off x="5753" y="1996"/>
              <a:ext cx="3336" cy="7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600" b="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运营情况不明，会员管理难以突破、营销方式老旧等怎么办？</a:t>
              </a:r>
              <a:endParaRPr lang="zh-CN" altLang="da-DK" sz="1600" b="0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10"/>
            <p:cNvSpPr txBox="1"/>
            <p:nvPr/>
          </p:nvSpPr>
          <p:spPr>
            <a:xfrm>
              <a:off x="9808" y="2039"/>
              <a:ext cx="3740" cy="9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爱贝母婴对接微商店、会员营销系统，实现了真正的线上</a:t>
              </a:r>
              <a:r>
                <a:rPr lang="en-US" altLang="zh-CN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+</a:t>
              </a:r>
              <a:r>
                <a:rPr lang="zh-CN" altLang="da-DK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线下</a:t>
              </a:r>
              <a:r>
                <a:rPr lang="en-US" altLang="zh-CN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+</a:t>
              </a:r>
              <a:r>
                <a:rPr lang="zh-CN" altLang="en-US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会员营销</a:t>
              </a:r>
              <a:r>
                <a:rPr lang="zh-CN" altLang="da-DK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一体化系统</a:t>
              </a:r>
              <a:r>
                <a:rPr lang="zh-CN" altLang="en-US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、助力门店提升营业额。</a:t>
              </a:r>
              <a:endParaRPr lang="zh-CN" altLang="en-US" sz="1405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5017" y="6042"/>
              <a:ext cx="3675" cy="7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600" b="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孕婴童计次服务，套餐项目管理不到位，散乱，无法精致化管理怎么办？</a:t>
              </a:r>
              <a:endParaRPr lang="en-US" altLang="zh-CN" sz="1600" b="0" dirty="0" smtClean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14"/>
            <p:cNvSpPr txBox="1"/>
            <p:nvPr/>
          </p:nvSpPr>
          <p:spPr>
            <a:xfrm>
              <a:off x="1076" y="3286"/>
              <a:ext cx="3289" cy="15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en-US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爱贝母婴支持营业员管理，提成计算方式灵活多变； 并且有导购成长值，为员工晋升提供管理指标； 商家可根据提成激励、渠道晋升，完善门店员工管理机制</a:t>
              </a:r>
              <a:endParaRPr lang="zh-CN" altLang="en-US" sz="1405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8" name="TextBox 15"/>
            <p:cNvSpPr txBox="1"/>
            <p:nvPr/>
          </p:nvSpPr>
          <p:spPr>
            <a:xfrm>
              <a:off x="9808" y="4621"/>
              <a:ext cx="3289" cy="1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en-US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爱贝母婴支持童装花色/尺码管理更细分，奶粉批次/寄存/复购更贴心；宝宝多胎管理，一张会员卡关联多个宝宝；多样经营，细致管理。</a:t>
              </a:r>
              <a:endParaRPr lang="zh-CN" altLang="en-US" sz="1405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9" name="TextBox 16"/>
            <p:cNvSpPr txBox="1"/>
            <p:nvPr/>
          </p:nvSpPr>
          <p:spPr>
            <a:xfrm>
              <a:off x="1076" y="5869"/>
              <a:ext cx="3289" cy="1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爱贝母婴</a:t>
              </a:r>
              <a:r>
                <a:rPr lang="zh-CN" altLang="en-US" sz="140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支持次卡/月卡/季卡/年卡，自定义计次方案；服务套餐/服务储值卡等，多种项目管理模式；排队叫号/预约管理，提升顾客体验</a:t>
              </a:r>
              <a:endParaRPr lang="zh-CN" altLang="en-US" sz="1405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" name="TextBox 11"/>
            <p:cNvSpPr txBox="1"/>
            <p:nvPr/>
          </p:nvSpPr>
          <p:spPr>
            <a:xfrm>
              <a:off x="5026" y="3290"/>
              <a:ext cx="3674" cy="7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600" b="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导购执行力不高、员工的提成无法针对场景化区分，怎么办？</a:t>
              </a:r>
              <a:endParaRPr lang="zh-CN" altLang="da-DK" sz="1600" b="0" dirty="0" smtClean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" name="TextBox 12"/>
            <p:cNvSpPr txBox="1"/>
            <p:nvPr/>
          </p:nvSpPr>
          <p:spPr>
            <a:xfrm>
              <a:off x="5593" y="4461"/>
              <a:ext cx="3270" cy="7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600" b="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孕婴童行业特性管理麻烦、难操作、散乱，无法同时管理怎么办？</a:t>
              </a:r>
              <a:endParaRPr lang="zh-CN" altLang="da-DK" sz="1600" b="0" dirty="0" smtClean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0" name="KSO_Shape"/>
          <p:cNvSpPr>
            <a:spLocks noChangeAspect="1"/>
          </p:cNvSpPr>
          <p:nvPr/>
        </p:nvSpPr>
        <p:spPr bwMode="auto">
          <a:xfrm>
            <a:off x="83820" y="394335"/>
            <a:ext cx="647700" cy="551815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85" y="3164657"/>
            <a:ext cx="12858044" cy="4122603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rgbClr val="00B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思源黑体 CN Bold" panose="020B08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19441" y="2259980"/>
            <a:ext cx="3219869" cy="2752871"/>
            <a:chOff x="5397" y="2531"/>
            <a:chExt cx="3606" cy="3083"/>
          </a:xfrm>
        </p:grpSpPr>
        <p:sp>
          <p:nvSpPr>
            <p:cNvPr id="12" name="文本框 9"/>
            <p:cNvSpPr txBox="1"/>
            <p:nvPr/>
          </p:nvSpPr>
          <p:spPr>
            <a:xfrm>
              <a:off x="5397" y="4636"/>
              <a:ext cx="3606" cy="978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5060" b="1" spc="3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智慧母婴</a:t>
              </a:r>
              <a:endParaRPr lang="zh-CN" altLang="en-US" sz="5060" b="1" spc="3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6144" y="2531"/>
              <a:ext cx="2112" cy="19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99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sp>
        <p:nvSpPr>
          <p:cNvPr id="29" name="KSO_Shape"/>
          <p:cNvSpPr/>
          <p:nvPr/>
        </p:nvSpPr>
        <p:spPr bwMode="auto">
          <a:xfrm>
            <a:off x="5900259" y="2579523"/>
            <a:ext cx="1058232" cy="1047652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5486489" y="5332846"/>
            <a:ext cx="2015320" cy="21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+mn-ea"/>
              </a:rPr>
              <a:t>什么是智慧母婴门店</a:t>
            </a:r>
            <a:endParaRPr lang="zh-CN" altLang="en-US" sz="1405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5486489" y="5648940"/>
            <a:ext cx="2126935" cy="21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+mn-ea"/>
              </a:rPr>
              <a:t>思迅智慧母婴应用场景</a:t>
            </a:r>
            <a:endParaRPr lang="zh-CN" altLang="en-US" sz="1405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5486489" y="5975748"/>
            <a:ext cx="2126935" cy="21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+mn-ea"/>
              </a:rPr>
              <a:t>如何打造智慧母婴门店</a:t>
            </a:r>
            <a:endParaRPr lang="zh-CN" altLang="en-US" sz="1405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51435" y="424180"/>
            <a:ext cx="24796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何为智慧母婴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8" name="文本框 2"/>
          <p:cNvSpPr txBox="1"/>
          <p:nvPr/>
        </p:nvSpPr>
        <p:spPr>
          <a:xfrm>
            <a:off x="7591045" y="2149652"/>
            <a:ext cx="4580489" cy="513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大</a:t>
            </a:r>
            <a:r>
              <a: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数据、云、人工智能等</a:t>
            </a:r>
            <a:r>
              <a: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技术</a:t>
            </a:r>
            <a:endParaRPr lang="zh-CN" altLang="en-US" sz="1830" dirty="0" smtClean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90629" y="1697442"/>
            <a:ext cx="9963199" cy="4811050"/>
            <a:chOff x="1557" y="1901"/>
            <a:chExt cx="11158" cy="5388"/>
          </a:xfrm>
        </p:grpSpPr>
        <p:sp>
          <p:nvSpPr>
            <p:cNvPr id="39" name="文本框 2"/>
            <p:cNvSpPr txBox="1"/>
            <p:nvPr/>
          </p:nvSpPr>
          <p:spPr>
            <a:xfrm>
              <a:off x="1557" y="4922"/>
              <a:ext cx="3111" cy="10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感知消费习惯</a:t>
              </a: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，预测消费趋势</a:t>
              </a: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，</a:t>
              </a: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精准</a:t>
              </a: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营销</a:t>
              </a:r>
              <a:endPara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858" y="1901"/>
              <a:ext cx="4389" cy="4043"/>
              <a:chOff x="3084572" y="1053978"/>
              <a:chExt cx="2952828" cy="2720464"/>
            </a:xfrm>
          </p:grpSpPr>
          <p:sp>
            <p:nvSpPr>
              <p:cNvPr id="11" name="AutoShape 7"/>
              <p:cNvSpPr>
                <a:spLocks noChangeArrowheads="1"/>
              </p:cNvSpPr>
              <p:nvPr/>
            </p:nvSpPr>
            <p:spPr bwMode="gray">
              <a:xfrm rot="9044363">
                <a:off x="3084572" y="2525617"/>
                <a:ext cx="1250946" cy="1240336"/>
              </a:xfrm>
              <a:prstGeom prst="chevron">
                <a:avLst>
                  <a:gd name="adj" fmla="val 28655"/>
                </a:avLst>
              </a:prstGeom>
              <a:solidFill>
                <a:srgbClr val="5CCEF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3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 rot="16200000">
                <a:off x="3938696" y="1059283"/>
                <a:ext cx="1250947" cy="1240336"/>
              </a:xfrm>
              <a:prstGeom prst="chevron">
                <a:avLst>
                  <a:gd name="adj" fmla="val 28655"/>
                </a:avLst>
              </a:prstGeom>
              <a:solidFill>
                <a:srgbClr val="5CCEF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3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 rot="1788254">
                <a:off x="4786454" y="2534106"/>
                <a:ext cx="1250946" cy="1240336"/>
              </a:xfrm>
              <a:prstGeom prst="chevron">
                <a:avLst>
                  <a:gd name="adj" fmla="val 28655"/>
                </a:avLst>
              </a:prstGeom>
              <a:solidFill>
                <a:srgbClr val="5CCEF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3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gray">
              <a:xfrm>
                <a:off x="3939524" y="2471630"/>
                <a:ext cx="1240336" cy="394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10" noProof="0" dirty="0" smtClean="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消费者</a:t>
                </a:r>
                <a:endParaRPr kumimoji="0" lang="zh-CN" altLang="en-US" sz="281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gray">
              <a:xfrm>
                <a:off x="3879278" y="1463518"/>
                <a:ext cx="1365538" cy="296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97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融合</a:t>
                </a:r>
                <a:endParaRPr kumimoji="0" lang="zh-CN" altLang="en-US" sz="197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" name="Rectangle 12"/>
              <p:cNvSpPr>
                <a:spLocks noChangeArrowheads="1"/>
              </p:cNvSpPr>
              <p:nvPr/>
            </p:nvSpPr>
            <p:spPr bwMode="gray">
              <a:xfrm>
                <a:off x="3217613" y="3109279"/>
                <a:ext cx="775608" cy="296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97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精准</a:t>
                </a:r>
                <a:endParaRPr kumimoji="0" lang="zh-CN" altLang="en-US" sz="197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gray">
              <a:xfrm>
                <a:off x="5153998" y="3086616"/>
                <a:ext cx="775608" cy="296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97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  </a:t>
                </a:r>
                <a:r>
                  <a:rPr kumimoji="0" lang="zh-CN" altLang="en-US" sz="197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实现</a:t>
                </a:r>
                <a:endParaRPr kumimoji="0" lang="zh-CN" altLang="en-US" sz="197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sp>
          <p:nvSpPr>
            <p:cNvPr id="19" name="文本框 2"/>
            <p:cNvSpPr txBox="1"/>
            <p:nvPr/>
          </p:nvSpPr>
          <p:spPr>
            <a:xfrm>
              <a:off x="9582" y="4486"/>
              <a:ext cx="3133" cy="10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门</a:t>
              </a: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店数字化、互联网化、</a:t>
              </a: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电子化</a:t>
              </a:r>
              <a:endPara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0" name="文本框 2"/>
            <p:cNvSpPr txBox="1"/>
            <p:nvPr/>
          </p:nvSpPr>
          <p:spPr>
            <a:xfrm>
              <a:off x="4373" y="6714"/>
              <a:ext cx="5354" cy="5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商品</a:t>
              </a: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、会员、交易、营销等数据的共融</a:t>
              </a: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互通</a:t>
              </a:r>
              <a:endPara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7" name="文本框 2"/>
            <p:cNvSpPr txBox="1"/>
            <p:nvPr/>
          </p:nvSpPr>
          <p:spPr>
            <a:xfrm>
              <a:off x="3240" y="2464"/>
              <a:ext cx="2438" cy="10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多样化、个性化的购物体验</a:t>
              </a:r>
              <a:endPara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模式比较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176530" y="344805"/>
            <a:ext cx="607060" cy="60134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39053" y="2109016"/>
            <a:ext cx="9806938" cy="3951170"/>
            <a:chOff x="1709" y="2379"/>
            <a:chExt cx="10983" cy="4425"/>
          </a:xfrm>
        </p:grpSpPr>
        <p:sp>
          <p:nvSpPr>
            <p:cNvPr id="10" name="矩形 9"/>
            <p:cNvSpPr/>
            <p:nvPr/>
          </p:nvSpPr>
          <p:spPr>
            <a:xfrm>
              <a:off x="9468" y="2379"/>
              <a:ext cx="3223" cy="442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20" name="文本框 70"/>
            <p:cNvSpPr txBox="1"/>
            <p:nvPr/>
          </p:nvSpPr>
          <p:spPr>
            <a:xfrm>
              <a:off x="10949" y="3782"/>
              <a:ext cx="262" cy="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" dirty="0" smtClean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智慧门店</a:t>
              </a:r>
              <a:endParaRPr lang="zh-CN" altLang="en-US" sz="100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" name="文本框 71"/>
            <p:cNvSpPr txBox="1"/>
            <p:nvPr/>
          </p:nvSpPr>
          <p:spPr>
            <a:xfrm>
              <a:off x="9731" y="4672"/>
              <a:ext cx="2961" cy="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70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线上线下无缝</a:t>
              </a: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结合，自动就近</a:t>
              </a:r>
              <a:r>
                <a:rPr lang="zh-CN" altLang="en-US" sz="170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门店发货</a:t>
              </a: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，精</a:t>
              </a:r>
              <a:r>
                <a:rPr lang="zh-CN" altLang="en-US" sz="170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准营销</a:t>
              </a: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，体验提升；</a:t>
              </a:r>
              <a:endParaRPr lang="zh-CN" altLang="en-US" sz="1700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70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以“人”为</a:t>
              </a: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本</a:t>
              </a:r>
              <a:endParaRPr lang="zh-CN" altLang="en-US" sz="1700" dirty="0" smtClean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564" y="2379"/>
              <a:ext cx="3223" cy="442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33" name="文本框 53"/>
            <p:cNvSpPr txBox="1"/>
            <p:nvPr/>
          </p:nvSpPr>
          <p:spPr>
            <a:xfrm>
              <a:off x="7045" y="3782"/>
              <a:ext cx="262" cy="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" dirty="0" smtClean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传统电商</a:t>
              </a:r>
              <a:endParaRPr lang="zh-CN" altLang="en-US" sz="100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4" name="文本框 54"/>
            <p:cNvSpPr txBox="1"/>
            <p:nvPr/>
          </p:nvSpPr>
          <p:spPr>
            <a:xfrm>
              <a:off x="5762" y="4672"/>
              <a:ext cx="2894" cy="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70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线上无法提供满意的用户体验，快递时间长，成本高；</a:t>
              </a:r>
              <a:endParaRPr lang="zh-CN" altLang="en-US" sz="1700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注重“货”</a:t>
              </a:r>
              <a:endParaRPr lang="zh-CN" altLang="en-US" sz="1700" dirty="0" smtClean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709" y="2379"/>
              <a:ext cx="3223" cy="442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45" name="文本框 53"/>
            <p:cNvSpPr txBox="1"/>
            <p:nvPr/>
          </p:nvSpPr>
          <p:spPr>
            <a:xfrm>
              <a:off x="3190" y="3782"/>
              <a:ext cx="262" cy="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" dirty="0" smtClean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传统店铺</a:t>
              </a:r>
              <a:endParaRPr lang="zh-CN" altLang="en-US" sz="100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6" name="文本框 54"/>
            <p:cNvSpPr txBox="1"/>
            <p:nvPr/>
          </p:nvSpPr>
          <p:spPr>
            <a:xfrm>
              <a:off x="1830" y="4672"/>
              <a:ext cx="2948" cy="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受</a:t>
              </a:r>
              <a:r>
                <a:rPr lang="zh-CN" altLang="en-US" sz="170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时间、空间限制，</a:t>
              </a: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无法随时随地购物，成本</a:t>
              </a:r>
              <a:r>
                <a:rPr lang="zh-CN" altLang="en-US" sz="1700" dirty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过高，发展受</a:t>
              </a: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限；</a:t>
              </a:r>
              <a:endParaRPr lang="zh-CN" altLang="en-US" sz="1700" dirty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700" dirty="0" smtClean="0">
                  <a:solidFill>
                    <a:schemeClr val="tx1"/>
                  </a:solidFill>
                  <a:latin typeface="思源宋体 CN Medium" panose="02020500000000000000" charset="-122"/>
                  <a:ea typeface="思源宋体 CN Medium" panose="02020500000000000000" charset="-122"/>
                  <a:cs typeface="思源宋体 CN Medium" panose="02020500000000000000" charset="-122"/>
                </a:rPr>
                <a:t>注重“场”</a:t>
              </a:r>
              <a:endParaRPr lang="zh-CN" altLang="en-US" sz="1700" dirty="0" smtClean="0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endParaRPr>
            </a:p>
          </p:txBody>
        </p:sp>
        <p:grpSp>
          <p:nvGrpSpPr>
            <p:cNvPr id="28" name="Group 119"/>
            <p:cNvGrpSpPr/>
            <p:nvPr/>
          </p:nvGrpSpPr>
          <p:grpSpPr>
            <a:xfrm>
              <a:off x="10667" y="2735"/>
              <a:ext cx="828" cy="794"/>
              <a:chOff x="1168380" y="3486162"/>
              <a:chExt cx="381000" cy="36512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6" name="Freeform 16"/>
              <p:cNvSpPr/>
              <p:nvPr/>
            </p:nvSpPr>
            <p:spPr bwMode="auto">
              <a:xfrm>
                <a:off x="1223942" y="3643325"/>
                <a:ext cx="146050" cy="207963"/>
              </a:xfrm>
              <a:custGeom>
                <a:avLst/>
                <a:gdLst/>
                <a:ahLst/>
                <a:cxnLst>
                  <a:cxn ang="0">
                    <a:pos x="125" y="101"/>
                  </a:cxn>
                  <a:cxn ang="0">
                    <a:pos x="125" y="231"/>
                  </a:cxn>
                  <a:cxn ang="0">
                    <a:pos x="125" y="231"/>
                  </a:cxn>
                  <a:cxn ang="0">
                    <a:pos x="124" y="237"/>
                  </a:cxn>
                  <a:cxn ang="0">
                    <a:pos x="122" y="243"/>
                  </a:cxn>
                  <a:cxn ang="0">
                    <a:pos x="119" y="248"/>
                  </a:cxn>
                  <a:cxn ang="0">
                    <a:pos x="115" y="253"/>
                  </a:cxn>
                  <a:cxn ang="0">
                    <a:pos x="110" y="257"/>
                  </a:cxn>
                  <a:cxn ang="0">
                    <a:pos x="105" y="260"/>
                  </a:cxn>
                  <a:cxn ang="0">
                    <a:pos x="99" y="262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87" y="262"/>
                  </a:cxn>
                  <a:cxn ang="0">
                    <a:pos x="80" y="260"/>
                  </a:cxn>
                  <a:cxn ang="0">
                    <a:pos x="74" y="257"/>
                  </a:cxn>
                  <a:cxn ang="0">
                    <a:pos x="69" y="253"/>
                  </a:cxn>
                  <a:cxn ang="0">
                    <a:pos x="66" y="248"/>
                  </a:cxn>
                  <a:cxn ang="0">
                    <a:pos x="63" y="243"/>
                  </a:cxn>
                  <a:cxn ang="0">
                    <a:pos x="61" y="237"/>
                  </a:cxn>
                  <a:cxn ang="0">
                    <a:pos x="61" y="231"/>
                  </a:cxn>
                  <a:cxn ang="0">
                    <a:pos x="61" y="101"/>
                  </a:cxn>
                  <a:cxn ang="0">
                    <a:pos x="16" y="101"/>
                  </a:cxn>
                  <a:cxn ang="0">
                    <a:pos x="16" y="101"/>
                  </a:cxn>
                  <a:cxn ang="0">
                    <a:pos x="10" y="100"/>
                  </a:cxn>
                  <a:cxn ang="0">
                    <a:pos x="5" y="99"/>
                  </a:cxn>
                  <a:cxn ang="0">
                    <a:pos x="1" y="95"/>
                  </a:cxn>
                  <a:cxn ang="0">
                    <a:pos x="0" y="91"/>
                  </a:cxn>
                  <a:cxn ang="0">
                    <a:pos x="0" y="87"/>
                  </a:cxn>
                  <a:cxn ang="0">
                    <a:pos x="0" y="82"/>
                  </a:cxn>
                  <a:cxn ang="0">
                    <a:pos x="3" y="77"/>
                  </a:cxn>
                  <a:cxn ang="0">
                    <a:pos x="7" y="73"/>
                  </a:cxn>
                  <a:cxn ang="0">
                    <a:pos x="69" y="11"/>
                  </a:cxn>
                  <a:cxn ang="0">
                    <a:pos x="69" y="11"/>
                  </a:cxn>
                  <a:cxn ang="0">
                    <a:pos x="75" y="6"/>
                  </a:cxn>
                  <a:cxn ang="0">
                    <a:pos x="80" y="2"/>
                  </a:cxn>
                  <a:cxn ang="0">
                    <a:pos x="87" y="0"/>
                  </a:cxn>
                  <a:cxn ang="0">
                    <a:pos x="93" y="0"/>
                  </a:cxn>
                  <a:cxn ang="0">
                    <a:pos x="98" y="0"/>
                  </a:cxn>
                  <a:cxn ang="0">
                    <a:pos x="104" y="2"/>
                  </a:cxn>
                  <a:cxn ang="0">
                    <a:pos x="110" y="6"/>
                  </a:cxn>
                  <a:cxn ang="0">
                    <a:pos x="115" y="11"/>
                  </a:cxn>
                  <a:cxn ang="0">
                    <a:pos x="178" y="73"/>
                  </a:cxn>
                  <a:cxn ang="0">
                    <a:pos x="178" y="73"/>
                  </a:cxn>
                  <a:cxn ang="0">
                    <a:pos x="182" y="77"/>
                  </a:cxn>
                  <a:cxn ang="0">
                    <a:pos x="184" y="82"/>
                  </a:cxn>
                  <a:cxn ang="0">
                    <a:pos x="184" y="86"/>
                  </a:cxn>
                  <a:cxn ang="0">
                    <a:pos x="184" y="91"/>
                  </a:cxn>
                  <a:cxn ang="0">
                    <a:pos x="182" y="95"/>
                  </a:cxn>
                  <a:cxn ang="0">
                    <a:pos x="178" y="97"/>
                  </a:cxn>
                  <a:cxn ang="0">
                    <a:pos x="173" y="100"/>
                  </a:cxn>
                  <a:cxn ang="0">
                    <a:pos x="166" y="101"/>
                  </a:cxn>
                  <a:cxn ang="0">
                    <a:pos x="125" y="101"/>
                  </a:cxn>
                </a:cxnLst>
                <a:rect l="0" t="0" r="r" b="b"/>
                <a:pathLst>
                  <a:path w="184" h="263">
                    <a:moveTo>
                      <a:pt x="125" y="101"/>
                    </a:moveTo>
                    <a:lnTo>
                      <a:pt x="125" y="231"/>
                    </a:lnTo>
                    <a:lnTo>
                      <a:pt x="125" y="231"/>
                    </a:lnTo>
                    <a:lnTo>
                      <a:pt x="124" y="237"/>
                    </a:lnTo>
                    <a:lnTo>
                      <a:pt x="122" y="243"/>
                    </a:lnTo>
                    <a:lnTo>
                      <a:pt x="119" y="248"/>
                    </a:lnTo>
                    <a:lnTo>
                      <a:pt x="115" y="253"/>
                    </a:lnTo>
                    <a:lnTo>
                      <a:pt x="110" y="257"/>
                    </a:lnTo>
                    <a:lnTo>
                      <a:pt x="105" y="260"/>
                    </a:lnTo>
                    <a:lnTo>
                      <a:pt x="99" y="262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87" y="262"/>
                    </a:lnTo>
                    <a:lnTo>
                      <a:pt x="80" y="260"/>
                    </a:lnTo>
                    <a:lnTo>
                      <a:pt x="74" y="257"/>
                    </a:lnTo>
                    <a:lnTo>
                      <a:pt x="69" y="253"/>
                    </a:lnTo>
                    <a:lnTo>
                      <a:pt x="66" y="248"/>
                    </a:lnTo>
                    <a:lnTo>
                      <a:pt x="63" y="243"/>
                    </a:lnTo>
                    <a:lnTo>
                      <a:pt x="61" y="237"/>
                    </a:lnTo>
                    <a:lnTo>
                      <a:pt x="61" y="231"/>
                    </a:lnTo>
                    <a:lnTo>
                      <a:pt x="61" y="101"/>
                    </a:lnTo>
                    <a:lnTo>
                      <a:pt x="16" y="101"/>
                    </a:lnTo>
                    <a:lnTo>
                      <a:pt x="16" y="101"/>
                    </a:lnTo>
                    <a:lnTo>
                      <a:pt x="10" y="100"/>
                    </a:lnTo>
                    <a:lnTo>
                      <a:pt x="5" y="99"/>
                    </a:lnTo>
                    <a:lnTo>
                      <a:pt x="1" y="95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3" y="77"/>
                    </a:lnTo>
                    <a:lnTo>
                      <a:pt x="7" y="73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5" y="6"/>
                    </a:lnTo>
                    <a:lnTo>
                      <a:pt x="80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2"/>
                    </a:lnTo>
                    <a:lnTo>
                      <a:pt x="110" y="6"/>
                    </a:lnTo>
                    <a:lnTo>
                      <a:pt x="115" y="11"/>
                    </a:lnTo>
                    <a:lnTo>
                      <a:pt x="178" y="73"/>
                    </a:lnTo>
                    <a:lnTo>
                      <a:pt x="178" y="73"/>
                    </a:lnTo>
                    <a:lnTo>
                      <a:pt x="182" y="77"/>
                    </a:lnTo>
                    <a:lnTo>
                      <a:pt x="184" y="82"/>
                    </a:lnTo>
                    <a:lnTo>
                      <a:pt x="184" y="86"/>
                    </a:lnTo>
                    <a:lnTo>
                      <a:pt x="184" y="91"/>
                    </a:lnTo>
                    <a:lnTo>
                      <a:pt x="182" y="95"/>
                    </a:lnTo>
                    <a:lnTo>
                      <a:pt x="178" y="97"/>
                    </a:lnTo>
                    <a:lnTo>
                      <a:pt x="173" y="100"/>
                    </a:lnTo>
                    <a:lnTo>
                      <a:pt x="166" y="101"/>
                    </a:lnTo>
                    <a:lnTo>
                      <a:pt x="125" y="101"/>
                    </a:lnTo>
                    <a:close/>
                  </a:path>
                </a:pathLst>
              </a:custGeom>
              <a:solidFill>
                <a:srgbClr val="FF9999"/>
              </a:solidFill>
              <a:ln w="9525">
                <a:noFill/>
                <a:round/>
              </a:ln>
            </p:spPr>
            <p:txBody>
              <a:bodyPr lIns="171440" tIns="85720" rIns="171440" bIns="8572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5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31" name="Freeform 17"/>
              <p:cNvSpPr/>
              <p:nvPr/>
            </p:nvSpPr>
            <p:spPr bwMode="auto">
              <a:xfrm>
                <a:off x="1168380" y="3486162"/>
                <a:ext cx="381000" cy="266700"/>
              </a:xfrm>
              <a:custGeom>
                <a:avLst/>
                <a:gdLst/>
                <a:ahLst/>
                <a:cxnLst>
                  <a:cxn ang="0">
                    <a:pos x="392" y="125"/>
                  </a:cxn>
                  <a:cxn ang="0">
                    <a:pos x="420" y="136"/>
                  </a:cxn>
                  <a:cxn ang="0">
                    <a:pos x="445" y="153"/>
                  </a:cxn>
                  <a:cxn ang="0">
                    <a:pos x="463" y="175"/>
                  </a:cxn>
                  <a:cxn ang="0">
                    <a:pos x="476" y="200"/>
                  </a:cxn>
                  <a:cxn ang="0">
                    <a:pos x="480" y="227"/>
                  </a:cxn>
                  <a:cxn ang="0">
                    <a:pos x="480" y="237"/>
                  </a:cxn>
                  <a:cxn ang="0">
                    <a:pos x="472" y="264"/>
                  </a:cxn>
                  <a:cxn ang="0">
                    <a:pos x="457" y="289"/>
                  </a:cxn>
                  <a:cxn ang="0">
                    <a:pos x="435" y="310"/>
                  </a:cxn>
                  <a:cxn ang="0">
                    <a:pos x="408" y="325"/>
                  </a:cxn>
                  <a:cxn ang="0">
                    <a:pos x="376" y="334"/>
                  </a:cxn>
                  <a:cxn ang="0">
                    <a:pos x="376" y="220"/>
                  </a:cxn>
                  <a:cxn ang="0">
                    <a:pos x="362" y="195"/>
                  </a:cxn>
                  <a:cxn ang="0">
                    <a:pos x="347" y="185"/>
                  </a:cxn>
                  <a:cxn ang="0">
                    <a:pos x="329" y="182"/>
                  </a:cxn>
                  <a:cxn ang="0">
                    <a:pos x="301" y="190"/>
                  </a:cxn>
                  <a:cxn ang="0">
                    <a:pos x="288" y="203"/>
                  </a:cxn>
                  <a:cxn ang="0">
                    <a:pos x="280" y="230"/>
                  </a:cxn>
                  <a:cxn ang="0">
                    <a:pos x="210" y="315"/>
                  </a:cxn>
                  <a:cxn ang="0">
                    <a:pos x="246" y="313"/>
                  </a:cxn>
                  <a:cxn ang="0">
                    <a:pos x="259" y="306"/>
                  </a:cxn>
                  <a:cxn ang="0">
                    <a:pos x="268" y="295"/>
                  </a:cxn>
                  <a:cxn ang="0">
                    <a:pos x="268" y="277"/>
                  </a:cxn>
                  <a:cxn ang="0">
                    <a:pos x="258" y="259"/>
                  </a:cxn>
                  <a:cxn ang="0">
                    <a:pos x="188" y="190"/>
                  </a:cxn>
                  <a:cxn ang="0">
                    <a:pos x="162" y="182"/>
                  </a:cxn>
                  <a:cxn ang="0">
                    <a:pos x="143" y="185"/>
                  </a:cxn>
                  <a:cxn ang="0">
                    <a:pos x="65" y="259"/>
                  </a:cxn>
                  <a:cxn ang="0">
                    <a:pos x="54" y="278"/>
                  </a:cxn>
                  <a:cxn ang="0">
                    <a:pos x="54" y="295"/>
                  </a:cxn>
                  <a:cxn ang="0">
                    <a:pos x="59" y="304"/>
                  </a:cxn>
                  <a:cxn ang="0">
                    <a:pos x="67" y="310"/>
                  </a:cxn>
                  <a:cxn ang="0">
                    <a:pos x="114" y="315"/>
                  </a:cxn>
                  <a:cxn ang="0">
                    <a:pos x="101" y="334"/>
                  </a:cxn>
                  <a:cxn ang="0">
                    <a:pos x="69" y="324"/>
                  </a:cxn>
                  <a:cxn ang="0">
                    <a:pos x="41" y="306"/>
                  </a:cxn>
                  <a:cxn ang="0">
                    <a:pos x="20" y="284"/>
                  </a:cxn>
                  <a:cxn ang="0">
                    <a:pos x="5" y="257"/>
                  </a:cxn>
                  <a:cxn ang="0">
                    <a:pos x="0" y="227"/>
                  </a:cxn>
                  <a:cxn ang="0">
                    <a:pos x="1" y="219"/>
                  </a:cxn>
                  <a:cxn ang="0">
                    <a:pos x="7" y="191"/>
                  </a:cxn>
                  <a:cxn ang="0">
                    <a:pos x="22" y="167"/>
                  </a:cxn>
                  <a:cxn ang="0">
                    <a:pos x="43" y="147"/>
                  </a:cxn>
                  <a:cxn ang="0">
                    <a:pos x="69" y="132"/>
                  </a:cxn>
                  <a:cxn ang="0">
                    <a:pos x="99" y="122"/>
                  </a:cxn>
                  <a:cxn ang="0">
                    <a:pos x="99" y="118"/>
                  </a:cxn>
                  <a:cxn ang="0">
                    <a:pos x="105" y="84"/>
                  </a:cxn>
                  <a:cxn ang="0">
                    <a:pos x="123" y="53"/>
                  </a:cxn>
                  <a:cxn ang="0">
                    <a:pos x="151" y="27"/>
                  </a:cxn>
                  <a:cxn ang="0">
                    <a:pos x="185" y="10"/>
                  </a:cxn>
                  <a:cxn ang="0">
                    <a:pos x="226" y="1"/>
                  </a:cxn>
                  <a:cxn ang="0">
                    <a:pos x="255" y="1"/>
                  </a:cxn>
                  <a:cxn ang="0">
                    <a:pos x="295" y="10"/>
                  </a:cxn>
                  <a:cxn ang="0">
                    <a:pos x="330" y="27"/>
                  </a:cxn>
                  <a:cxn ang="0">
                    <a:pos x="357" y="53"/>
                  </a:cxn>
                  <a:cxn ang="0">
                    <a:pos x="374" y="84"/>
                  </a:cxn>
                  <a:cxn ang="0">
                    <a:pos x="381" y="118"/>
                  </a:cxn>
                  <a:cxn ang="0">
                    <a:pos x="381" y="122"/>
                  </a:cxn>
                </a:cxnLst>
                <a:rect l="0" t="0" r="r" b="b"/>
                <a:pathLst>
                  <a:path w="480" h="336">
                    <a:moveTo>
                      <a:pt x="381" y="122"/>
                    </a:moveTo>
                    <a:lnTo>
                      <a:pt x="381" y="122"/>
                    </a:lnTo>
                    <a:lnTo>
                      <a:pt x="392" y="125"/>
                    </a:lnTo>
                    <a:lnTo>
                      <a:pt x="402" y="127"/>
                    </a:lnTo>
                    <a:lnTo>
                      <a:pt x="412" y="132"/>
                    </a:lnTo>
                    <a:lnTo>
                      <a:pt x="420" y="136"/>
                    </a:lnTo>
                    <a:lnTo>
                      <a:pt x="429" y="141"/>
                    </a:lnTo>
                    <a:lnTo>
                      <a:pt x="438" y="147"/>
                    </a:lnTo>
                    <a:lnTo>
                      <a:pt x="445" y="153"/>
                    </a:lnTo>
                    <a:lnTo>
                      <a:pt x="451" y="161"/>
                    </a:lnTo>
                    <a:lnTo>
                      <a:pt x="457" y="167"/>
                    </a:lnTo>
                    <a:lnTo>
                      <a:pt x="463" y="175"/>
                    </a:lnTo>
                    <a:lnTo>
                      <a:pt x="468" y="183"/>
                    </a:lnTo>
                    <a:lnTo>
                      <a:pt x="472" y="191"/>
                    </a:lnTo>
                    <a:lnTo>
                      <a:pt x="476" y="200"/>
                    </a:lnTo>
                    <a:lnTo>
                      <a:pt x="478" y="209"/>
                    </a:lnTo>
                    <a:lnTo>
                      <a:pt x="480" y="219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37"/>
                    </a:lnTo>
                    <a:lnTo>
                      <a:pt x="478" y="247"/>
                    </a:lnTo>
                    <a:lnTo>
                      <a:pt x="476" y="256"/>
                    </a:lnTo>
                    <a:lnTo>
                      <a:pt x="472" y="264"/>
                    </a:lnTo>
                    <a:lnTo>
                      <a:pt x="467" y="273"/>
                    </a:lnTo>
                    <a:lnTo>
                      <a:pt x="462" y="282"/>
                    </a:lnTo>
                    <a:lnTo>
                      <a:pt x="457" y="289"/>
                    </a:lnTo>
                    <a:lnTo>
                      <a:pt x="450" y="297"/>
                    </a:lnTo>
                    <a:lnTo>
                      <a:pt x="442" y="304"/>
                    </a:lnTo>
                    <a:lnTo>
                      <a:pt x="435" y="310"/>
                    </a:lnTo>
                    <a:lnTo>
                      <a:pt x="426" y="315"/>
                    </a:lnTo>
                    <a:lnTo>
                      <a:pt x="418" y="320"/>
                    </a:lnTo>
                    <a:lnTo>
                      <a:pt x="408" y="325"/>
                    </a:lnTo>
                    <a:lnTo>
                      <a:pt x="398" y="329"/>
                    </a:lnTo>
                    <a:lnTo>
                      <a:pt x="387" y="331"/>
                    </a:lnTo>
                    <a:lnTo>
                      <a:pt x="376" y="334"/>
                    </a:lnTo>
                    <a:lnTo>
                      <a:pt x="376" y="230"/>
                    </a:lnTo>
                    <a:lnTo>
                      <a:pt x="376" y="230"/>
                    </a:lnTo>
                    <a:lnTo>
                      <a:pt x="376" y="220"/>
                    </a:lnTo>
                    <a:lnTo>
                      <a:pt x="372" y="211"/>
                    </a:lnTo>
                    <a:lnTo>
                      <a:pt x="368" y="203"/>
                    </a:lnTo>
                    <a:lnTo>
                      <a:pt x="362" y="195"/>
                    </a:lnTo>
                    <a:lnTo>
                      <a:pt x="362" y="195"/>
                    </a:lnTo>
                    <a:lnTo>
                      <a:pt x="355" y="190"/>
                    </a:lnTo>
                    <a:lnTo>
                      <a:pt x="347" y="185"/>
                    </a:lnTo>
                    <a:lnTo>
                      <a:pt x="337" y="183"/>
                    </a:lnTo>
                    <a:lnTo>
                      <a:pt x="329" y="182"/>
                    </a:lnTo>
                    <a:lnTo>
                      <a:pt x="329" y="182"/>
                    </a:lnTo>
                    <a:lnTo>
                      <a:pt x="319" y="183"/>
                    </a:lnTo>
                    <a:lnTo>
                      <a:pt x="309" y="185"/>
                    </a:lnTo>
                    <a:lnTo>
                      <a:pt x="301" y="190"/>
                    </a:lnTo>
                    <a:lnTo>
                      <a:pt x="294" y="195"/>
                    </a:lnTo>
                    <a:lnTo>
                      <a:pt x="294" y="195"/>
                    </a:lnTo>
                    <a:lnTo>
                      <a:pt x="288" y="203"/>
                    </a:lnTo>
                    <a:lnTo>
                      <a:pt x="284" y="211"/>
                    </a:lnTo>
                    <a:lnTo>
                      <a:pt x="280" y="220"/>
                    </a:lnTo>
                    <a:lnTo>
                      <a:pt x="280" y="230"/>
                    </a:lnTo>
                    <a:lnTo>
                      <a:pt x="280" y="336"/>
                    </a:lnTo>
                    <a:lnTo>
                      <a:pt x="210" y="336"/>
                    </a:lnTo>
                    <a:lnTo>
                      <a:pt x="210" y="315"/>
                    </a:lnTo>
                    <a:lnTo>
                      <a:pt x="235" y="315"/>
                    </a:lnTo>
                    <a:lnTo>
                      <a:pt x="235" y="315"/>
                    </a:lnTo>
                    <a:lnTo>
                      <a:pt x="246" y="313"/>
                    </a:lnTo>
                    <a:lnTo>
                      <a:pt x="255" y="310"/>
                    </a:lnTo>
                    <a:lnTo>
                      <a:pt x="255" y="310"/>
                    </a:lnTo>
                    <a:lnTo>
                      <a:pt x="259" y="306"/>
                    </a:lnTo>
                    <a:lnTo>
                      <a:pt x="263" y="303"/>
                    </a:lnTo>
                    <a:lnTo>
                      <a:pt x="266" y="299"/>
                    </a:lnTo>
                    <a:lnTo>
                      <a:pt x="268" y="295"/>
                    </a:lnTo>
                    <a:lnTo>
                      <a:pt x="268" y="295"/>
                    </a:lnTo>
                    <a:lnTo>
                      <a:pt x="269" y="285"/>
                    </a:lnTo>
                    <a:lnTo>
                      <a:pt x="268" y="277"/>
                    </a:lnTo>
                    <a:lnTo>
                      <a:pt x="268" y="277"/>
                    </a:lnTo>
                    <a:lnTo>
                      <a:pt x="264" y="268"/>
                    </a:lnTo>
                    <a:lnTo>
                      <a:pt x="258" y="259"/>
                    </a:lnTo>
                    <a:lnTo>
                      <a:pt x="195" y="198"/>
                    </a:lnTo>
                    <a:lnTo>
                      <a:pt x="195" y="198"/>
                    </a:lnTo>
                    <a:lnTo>
                      <a:pt x="188" y="190"/>
                    </a:lnTo>
                    <a:lnTo>
                      <a:pt x="179" y="185"/>
                    </a:lnTo>
                    <a:lnTo>
                      <a:pt x="170" y="183"/>
                    </a:lnTo>
                    <a:lnTo>
                      <a:pt x="162" y="182"/>
                    </a:lnTo>
                    <a:lnTo>
                      <a:pt x="162" y="182"/>
                    </a:lnTo>
                    <a:lnTo>
                      <a:pt x="152" y="183"/>
                    </a:lnTo>
                    <a:lnTo>
                      <a:pt x="143" y="185"/>
                    </a:lnTo>
                    <a:lnTo>
                      <a:pt x="136" y="190"/>
                    </a:lnTo>
                    <a:lnTo>
                      <a:pt x="127" y="198"/>
                    </a:lnTo>
                    <a:lnTo>
                      <a:pt x="65" y="259"/>
                    </a:lnTo>
                    <a:lnTo>
                      <a:pt x="65" y="259"/>
                    </a:lnTo>
                    <a:lnTo>
                      <a:pt x="58" y="268"/>
                    </a:lnTo>
                    <a:lnTo>
                      <a:pt x="54" y="278"/>
                    </a:lnTo>
                    <a:lnTo>
                      <a:pt x="54" y="278"/>
                    </a:lnTo>
                    <a:lnTo>
                      <a:pt x="53" y="287"/>
                    </a:lnTo>
                    <a:lnTo>
                      <a:pt x="54" y="295"/>
                    </a:lnTo>
                    <a:lnTo>
                      <a:pt x="54" y="295"/>
                    </a:lnTo>
                    <a:lnTo>
                      <a:pt x="57" y="300"/>
                    </a:lnTo>
                    <a:lnTo>
                      <a:pt x="59" y="304"/>
                    </a:lnTo>
                    <a:lnTo>
                      <a:pt x="63" y="306"/>
                    </a:lnTo>
                    <a:lnTo>
                      <a:pt x="67" y="310"/>
                    </a:lnTo>
                    <a:lnTo>
                      <a:pt x="67" y="310"/>
                    </a:lnTo>
                    <a:lnTo>
                      <a:pt x="75" y="314"/>
                    </a:lnTo>
                    <a:lnTo>
                      <a:pt x="85" y="315"/>
                    </a:lnTo>
                    <a:lnTo>
                      <a:pt x="114" y="315"/>
                    </a:lnTo>
                    <a:lnTo>
                      <a:pt x="114" y="335"/>
                    </a:lnTo>
                    <a:lnTo>
                      <a:pt x="114" y="335"/>
                    </a:lnTo>
                    <a:lnTo>
                      <a:pt x="101" y="334"/>
                    </a:lnTo>
                    <a:lnTo>
                      <a:pt x="90" y="331"/>
                    </a:lnTo>
                    <a:lnTo>
                      <a:pt x="79" y="327"/>
                    </a:lnTo>
                    <a:lnTo>
                      <a:pt x="69" y="324"/>
                    </a:lnTo>
                    <a:lnTo>
                      <a:pt x="59" y="319"/>
                    </a:lnTo>
                    <a:lnTo>
                      <a:pt x="49" y="313"/>
                    </a:lnTo>
                    <a:lnTo>
                      <a:pt x="41" y="306"/>
                    </a:lnTo>
                    <a:lnTo>
                      <a:pt x="33" y="300"/>
                    </a:lnTo>
                    <a:lnTo>
                      <a:pt x="26" y="292"/>
                    </a:lnTo>
                    <a:lnTo>
                      <a:pt x="20" y="284"/>
                    </a:lnTo>
                    <a:lnTo>
                      <a:pt x="13" y="275"/>
                    </a:lnTo>
                    <a:lnTo>
                      <a:pt x="8" y="267"/>
                    </a:lnTo>
                    <a:lnTo>
                      <a:pt x="5" y="257"/>
                    </a:lnTo>
                    <a:lnTo>
                      <a:pt x="2" y="248"/>
                    </a:lnTo>
                    <a:lnTo>
                      <a:pt x="1" y="23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1" y="219"/>
                    </a:lnTo>
                    <a:lnTo>
                      <a:pt x="2" y="209"/>
                    </a:lnTo>
                    <a:lnTo>
                      <a:pt x="5" y="200"/>
                    </a:lnTo>
                    <a:lnTo>
                      <a:pt x="7" y="191"/>
                    </a:lnTo>
                    <a:lnTo>
                      <a:pt x="12" y="183"/>
                    </a:lnTo>
                    <a:lnTo>
                      <a:pt x="16" y="175"/>
                    </a:lnTo>
                    <a:lnTo>
                      <a:pt x="22" y="167"/>
                    </a:lnTo>
                    <a:lnTo>
                      <a:pt x="28" y="161"/>
                    </a:lnTo>
                    <a:lnTo>
                      <a:pt x="36" y="153"/>
                    </a:lnTo>
                    <a:lnTo>
                      <a:pt x="43" y="147"/>
                    </a:lnTo>
                    <a:lnTo>
                      <a:pt x="50" y="141"/>
                    </a:lnTo>
                    <a:lnTo>
                      <a:pt x="59" y="136"/>
                    </a:lnTo>
                    <a:lnTo>
                      <a:pt x="69" y="132"/>
                    </a:lnTo>
                    <a:lnTo>
                      <a:pt x="79" y="127"/>
                    </a:lnTo>
                    <a:lnTo>
                      <a:pt x="89" y="125"/>
                    </a:lnTo>
                    <a:lnTo>
                      <a:pt x="99" y="122"/>
                    </a:lnTo>
                    <a:lnTo>
                      <a:pt x="99" y="122"/>
                    </a:lnTo>
                    <a:lnTo>
                      <a:pt x="99" y="118"/>
                    </a:lnTo>
                    <a:lnTo>
                      <a:pt x="99" y="118"/>
                    </a:lnTo>
                    <a:lnTo>
                      <a:pt x="100" y="107"/>
                    </a:lnTo>
                    <a:lnTo>
                      <a:pt x="101" y="95"/>
                    </a:lnTo>
                    <a:lnTo>
                      <a:pt x="105" y="84"/>
                    </a:lnTo>
                    <a:lnTo>
                      <a:pt x="110" y="73"/>
                    </a:lnTo>
                    <a:lnTo>
                      <a:pt x="116" y="63"/>
                    </a:lnTo>
                    <a:lnTo>
                      <a:pt x="123" y="53"/>
                    </a:lnTo>
                    <a:lnTo>
                      <a:pt x="131" y="43"/>
                    </a:lnTo>
                    <a:lnTo>
                      <a:pt x="141" y="36"/>
                    </a:lnTo>
                    <a:lnTo>
                      <a:pt x="151" y="27"/>
                    </a:lnTo>
                    <a:lnTo>
                      <a:pt x="161" y="21"/>
                    </a:lnTo>
                    <a:lnTo>
                      <a:pt x="173" y="15"/>
                    </a:lnTo>
                    <a:lnTo>
                      <a:pt x="185" y="10"/>
                    </a:lnTo>
                    <a:lnTo>
                      <a:pt x="198" y="6"/>
                    </a:lnTo>
                    <a:lnTo>
                      <a:pt x="211" y="2"/>
                    </a:lnTo>
                    <a:lnTo>
                      <a:pt x="226" y="1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5" y="1"/>
                    </a:lnTo>
                    <a:lnTo>
                      <a:pt x="268" y="2"/>
                    </a:lnTo>
                    <a:lnTo>
                      <a:pt x="282" y="6"/>
                    </a:lnTo>
                    <a:lnTo>
                      <a:pt x="295" y="10"/>
                    </a:lnTo>
                    <a:lnTo>
                      <a:pt x="308" y="15"/>
                    </a:lnTo>
                    <a:lnTo>
                      <a:pt x="319" y="21"/>
                    </a:lnTo>
                    <a:lnTo>
                      <a:pt x="330" y="27"/>
                    </a:lnTo>
                    <a:lnTo>
                      <a:pt x="340" y="36"/>
                    </a:lnTo>
                    <a:lnTo>
                      <a:pt x="348" y="43"/>
                    </a:lnTo>
                    <a:lnTo>
                      <a:pt x="357" y="53"/>
                    </a:lnTo>
                    <a:lnTo>
                      <a:pt x="365" y="63"/>
                    </a:lnTo>
                    <a:lnTo>
                      <a:pt x="369" y="73"/>
                    </a:lnTo>
                    <a:lnTo>
                      <a:pt x="374" y="84"/>
                    </a:lnTo>
                    <a:lnTo>
                      <a:pt x="378" y="95"/>
                    </a:lnTo>
                    <a:lnTo>
                      <a:pt x="381" y="107"/>
                    </a:lnTo>
                    <a:lnTo>
                      <a:pt x="381" y="118"/>
                    </a:lnTo>
                    <a:lnTo>
                      <a:pt x="381" y="118"/>
                    </a:lnTo>
                    <a:lnTo>
                      <a:pt x="381" y="122"/>
                    </a:lnTo>
                    <a:lnTo>
                      <a:pt x="381" y="122"/>
                    </a:lnTo>
                    <a:close/>
                  </a:path>
                </a:pathLst>
              </a:custGeom>
              <a:solidFill>
                <a:srgbClr val="FF9999"/>
              </a:solidFill>
              <a:ln w="9525">
                <a:noFill/>
                <a:round/>
              </a:ln>
            </p:spPr>
            <p:txBody>
              <a:bodyPr lIns="171440" tIns="85720" rIns="171440" bIns="8572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5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32" name="Freeform 18"/>
              <p:cNvSpPr/>
              <p:nvPr/>
            </p:nvSpPr>
            <p:spPr bwMode="auto">
              <a:xfrm>
                <a:off x="1355705" y="3643325"/>
                <a:ext cx="147638" cy="207963"/>
              </a:xfrm>
              <a:custGeom>
                <a:avLst/>
                <a:gdLst/>
                <a:ahLst/>
                <a:cxnLst>
                  <a:cxn ang="0">
                    <a:pos x="126" y="162"/>
                  </a:cxn>
                  <a:cxn ang="0">
                    <a:pos x="126" y="32"/>
                  </a:cxn>
                  <a:cxn ang="0">
                    <a:pos x="126" y="32"/>
                  </a:cxn>
                  <a:cxn ang="0">
                    <a:pos x="125" y="26"/>
                  </a:cxn>
                  <a:cxn ang="0">
                    <a:pos x="123" y="19"/>
                  </a:cxn>
                  <a:cxn ang="0">
                    <a:pos x="120" y="13"/>
                  </a:cxn>
                  <a:cxn ang="0">
                    <a:pos x="116" y="8"/>
                  </a:cxn>
                  <a:cxn ang="0">
                    <a:pos x="111" y="5"/>
                  </a:cxn>
                  <a:cxn ang="0">
                    <a:pos x="106" y="2"/>
                  </a:cxn>
                  <a:cxn ang="0">
                    <a:pos x="100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86" y="0"/>
                  </a:cxn>
                  <a:cxn ang="0">
                    <a:pos x="80" y="2"/>
                  </a:cxn>
                  <a:cxn ang="0">
                    <a:pos x="75" y="5"/>
                  </a:cxn>
                  <a:cxn ang="0">
                    <a:pos x="70" y="8"/>
                  </a:cxn>
                  <a:cxn ang="0">
                    <a:pos x="66" y="13"/>
                  </a:cxn>
                  <a:cxn ang="0">
                    <a:pos x="64" y="19"/>
                  </a:cxn>
                  <a:cxn ang="0">
                    <a:pos x="62" y="26"/>
                  </a:cxn>
                  <a:cxn ang="0">
                    <a:pos x="62" y="32"/>
                  </a:cxn>
                  <a:cxn ang="0">
                    <a:pos x="62" y="162"/>
                  </a:cxn>
                  <a:cxn ang="0">
                    <a:pos x="17" y="162"/>
                  </a:cxn>
                  <a:cxn ang="0">
                    <a:pos x="17" y="162"/>
                  </a:cxn>
                  <a:cxn ang="0">
                    <a:pos x="11" y="162"/>
                  </a:cxn>
                  <a:cxn ang="0">
                    <a:pos x="6" y="164"/>
                  </a:cxn>
                  <a:cxn ang="0">
                    <a:pos x="2" y="167"/>
                  </a:cxn>
                  <a:cxn ang="0">
                    <a:pos x="1" y="170"/>
                  </a:cxn>
                  <a:cxn ang="0">
                    <a:pos x="0" y="175"/>
                  </a:cxn>
                  <a:cxn ang="0">
                    <a:pos x="1" y="179"/>
                  </a:cxn>
                  <a:cxn ang="0">
                    <a:pos x="3" y="184"/>
                  </a:cxn>
                  <a:cxn ang="0">
                    <a:pos x="7" y="189"/>
                  </a:cxn>
                  <a:cxn ang="0">
                    <a:pos x="70" y="251"/>
                  </a:cxn>
                  <a:cxn ang="0">
                    <a:pos x="70" y="251"/>
                  </a:cxn>
                  <a:cxn ang="0">
                    <a:pos x="76" y="256"/>
                  </a:cxn>
                  <a:cxn ang="0">
                    <a:pos x="81" y="259"/>
                  </a:cxn>
                  <a:cxn ang="0">
                    <a:pos x="88" y="262"/>
                  </a:cxn>
                  <a:cxn ang="0">
                    <a:pos x="92" y="263"/>
                  </a:cxn>
                  <a:cxn ang="0">
                    <a:pos x="99" y="262"/>
                  </a:cxn>
                  <a:cxn ang="0">
                    <a:pos x="105" y="259"/>
                  </a:cxn>
                  <a:cxn ang="0">
                    <a:pos x="110" y="256"/>
                  </a:cxn>
                  <a:cxn ang="0">
                    <a:pos x="116" y="251"/>
                  </a:cxn>
                  <a:cxn ang="0">
                    <a:pos x="179" y="189"/>
                  </a:cxn>
                  <a:cxn ang="0">
                    <a:pos x="179" y="189"/>
                  </a:cxn>
                  <a:cxn ang="0">
                    <a:pos x="183" y="185"/>
                  </a:cxn>
                  <a:cxn ang="0">
                    <a:pos x="184" y="180"/>
                  </a:cxn>
                  <a:cxn ang="0">
                    <a:pos x="185" y="175"/>
                  </a:cxn>
                  <a:cxn ang="0">
                    <a:pos x="185" y="171"/>
                  </a:cxn>
                  <a:cxn ang="0">
                    <a:pos x="183" y="168"/>
                  </a:cxn>
                  <a:cxn ang="0">
                    <a:pos x="179" y="164"/>
                  </a:cxn>
                  <a:cxn ang="0">
                    <a:pos x="173" y="162"/>
                  </a:cxn>
                  <a:cxn ang="0">
                    <a:pos x="165" y="162"/>
                  </a:cxn>
                  <a:cxn ang="0">
                    <a:pos x="126" y="162"/>
                  </a:cxn>
                </a:cxnLst>
                <a:rect l="0" t="0" r="r" b="b"/>
                <a:pathLst>
                  <a:path w="185" h="263">
                    <a:moveTo>
                      <a:pt x="126" y="162"/>
                    </a:moveTo>
                    <a:lnTo>
                      <a:pt x="126" y="32"/>
                    </a:lnTo>
                    <a:lnTo>
                      <a:pt x="126" y="32"/>
                    </a:lnTo>
                    <a:lnTo>
                      <a:pt x="125" y="26"/>
                    </a:lnTo>
                    <a:lnTo>
                      <a:pt x="123" y="19"/>
                    </a:lnTo>
                    <a:lnTo>
                      <a:pt x="120" y="13"/>
                    </a:lnTo>
                    <a:lnTo>
                      <a:pt x="116" y="8"/>
                    </a:lnTo>
                    <a:lnTo>
                      <a:pt x="111" y="5"/>
                    </a:lnTo>
                    <a:lnTo>
                      <a:pt x="106" y="2"/>
                    </a:lnTo>
                    <a:lnTo>
                      <a:pt x="10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80" y="2"/>
                    </a:lnTo>
                    <a:lnTo>
                      <a:pt x="75" y="5"/>
                    </a:lnTo>
                    <a:lnTo>
                      <a:pt x="70" y="8"/>
                    </a:lnTo>
                    <a:lnTo>
                      <a:pt x="66" y="13"/>
                    </a:lnTo>
                    <a:lnTo>
                      <a:pt x="64" y="19"/>
                    </a:lnTo>
                    <a:lnTo>
                      <a:pt x="62" y="26"/>
                    </a:lnTo>
                    <a:lnTo>
                      <a:pt x="62" y="32"/>
                    </a:lnTo>
                    <a:lnTo>
                      <a:pt x="62" y="162"/>
                    </a:lnTo>
                    <a:lnTo>
                      <a:pt x="17" y="162"/>
                    </a:lnTo>
                    <a:lnTo>
                      <a:pt x="17" y="162"/>
                    </a:lnTo>
                    <a:lnTo>
                      <a:pt x="11" y="162"/>
                    </a:lnTo>
                    <a:lnTo>
                      <a:pt x="6" y="164"/>
                    </a:lnTo>
                    <a:lnTo>
                      <a:pt x="2" y="167"/>
                    </a:lnTo>
                    <a:lnTo>
                      <a:pt x="1" y="170"/>
                    </a:lnTo>
                    <a:lnTo>
                      <a:pt x="0" y="175"/>
                    </a:lnTo>
                    <a:lnTo>
                      <a:pt x="1" y="179"/>
                    </a:lnTo>
                    <a:lnTo>
                      <a:pt x="3" y="184"/>
                    </a:lnTo>
                    <a:lnTo>
                      <a:pt x="7" y="189"/>
                    </a:lnTo>
                    <a:lnTo>
                      <a:pt x="70" y="251"/>
                    </a:lnTo>
                    <a:lnTo>
                      <a:pt x="70" y="251"/>
                    </a:lnTo>
                    <a:lnTo>
                      <a:pt x="76" y="256"/>
                    </a:lnTo>
                    <a:lnTo>
                      <a:pt x="81" y="259"/>
                    </a:lnTo>
                    <a:lnTo>
                      <a:pt x="88" y="262"/>
                    </a:lnTo>
                    <a:lnTo>
                      <a:pt x="92" y="263"/>
                    </a:lnTo>
                    <a:lnTo>
                      <a:pt x="99" y="262"/>
                    </a:lnTo>
                    <a:lnTo>
                      <a:pt x="105" y="259"/>
                    </a:lnTo>
                    <a:lnTo>
                      <a:pt x="110" y="256"/>
                    </a:lnTo>
                    <a:lnTo>
                      <a:pt x="116" y="251"/>
                    </a:lnTo>
                    <a:lnTo>
                      <a:pt x="179" y="189"/>
                    </a:lnTo>
                    <a:lnTo>
                      <a:pt x="179" y="189"/>
                    </a:lnTo>
                    <a:lnTo>
                      <a:pt x="183" y="185"/>
                    </a:lnTo>
                    <a:lnTo>
                      <a:pt x="184" y="180"/>
                    </a:lnTo>
                    <a:lnTo>
                      <a:pt x="185" y="175"/>
                    </a:lnTo>
                    <a:lnTo>
                      <a:pt x="185" y="171"/>
                    </a:lnTo>
                    <a:lnTo>
                      <a:pt x="183" y="168"/>
                    </a:lnTo>
                    <a:lnTo>
                      <a:pt x="179" y="164"/>
                    </a:lnTo>
                    <a:lnTo>
                      <a:pt x="173" y="162"/>
                    </a:lnTo>
                    <a:lnTo>
                      <a:pt x="165" y="162"/>
                    </a:lnTo>
                    <a:lnTo>
                      <a:pt x="126" y="162"/>
                    </a:lnTo>
                    <a:close/>
                  </a:path>
                </a:pathLst>
              </a:custGeom>
              <a:solidFill>
                <a:srgbClr val="FF9999"/>
              </a:solidFill>
              <a:ln w="9525">
                <a:noFill/>
                <a:round/>
              </a:ln>
            </p:spPr>
            <p:txBody>
              <a:bodyPr lIns="171440" tIns="85720" rIns="171440" bIns="8572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5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sp>
          <p:nvSpPr>
            <p:cNvPr id="36" name="AutoShape 111"/>
            <p:cNvSpPr/>
            <p:nvPr/>
          </p:nvSpPr>
          <p:spPr bwMode="auto">
            <a:xfrm>
              <a:off x="6836" y="2848"/>
              <a:ext cx="700" cy="6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solidFill>
              <a:srgbClr val="FF9999">
                <a:alpha val="91000"/>
              </a:srgbClr>
            </a:solidFill>
            <a:ln>
              <a:noFill/>
            </a:ln>
            <a:effectLst/>
          </p:spPr>
          <p:txBody>
            <a:bodyPr lIns="71433" tIns="71433" rIns="71433" bIns="71433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759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518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7284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30441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88036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3456305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403225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460883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6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7" name="AutoShape 28"/>
            <p:cNvSpPr/>
            <p:nvPr/>
          </p:nvSpPr>
          <p:spPr bwMode="auto">
            <a:xfrm>
              <a:off x="2958" y="2788"/>
              <a:ext cx="700" cy="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9450"/>
                  </a:moveTo>
                  <a:cubicBezTo>
                    <a:pt x="20249" y="9823"/>
                    <a:pt x="19947" y="10124"/>
                    <a:pt x="19575" y="10124"/>
                  </a:cubicBezTo>
                  <a:lnTo>
                    <a:pt x="18324" y="10124"/>
                  </a:lnTo>
                  <a:lnTo>
                    <a:pt x="15624" y="5400"/>
                  </a:lnTo>
                  <a:lnTo>
                    <a:pt x="17549" y="5400"/>
                  </a:lnTo>
                  <a:cubicBezTo>
                    <a:pt x="17762" y="5400"/>
                    <a:pt x="17962" y="5500"/>
                    <a:pt x="18089" y="5670"/>
                  </a:cubicBezTo>
                  <a:lnTo>
                    <a:pt x="20114" y="8370"/>
                  </a:lnTo>
                  <a:cubicBezTo>
                    <a:pt x="20202" y="8486"/>
                    <a:pt x="20249" y="8628"/>
                    <a:pt x="20249" y="8774"/>
                  </a:cubicBezTo>
                  <a:cubicBezTo>
                    <a:pt x="20249" y="8774"/>
                    <a:pt x="20249" y="9450"/>
                    <a:pt x="20249" y="9450"/>
                  </a:cubicBezTo>
                  <a:close/>
                  <a:moveTo>
                    <a:pt x="18224" y="20249"/>
                  </a:moveTo>
                  <a:lnTo>
                    <a:pt x="14174" y="20249"/>
                  </a:lnTo>
                  <a:lnTo>
                    <a:pt x="14174" y="13500"/>
                  </a:lnTo>
                  <a:cubicBezTo>
                    <a:pt x="14174" y="13126"/>
                    <a:pt x="13872" y="12825"/>
                    <a:pt x="13499" y="12825"/>
                  </a:cubicBezTo>
                  <a:lnTo>
                    <a:pt x="8437" y="12825"/>
                  </a:lnTo>
                  <a:cubicBezTo>
                    <a:pt x="8064" y="12825"/>
                    <a:pt x="7762" y="13126"/>
                    <a:pt x="7762" y="13500"/>
                  </a:cubicBezTo>
                  <a:lnTo>
                    <a:pt x="7762" y="20249"/>
                  </a:lnTo>
                  <a:lnTo>
                    <a:pt x="3374" y="20249"/>
                  </a:lnTo>
                  <a:lnTo>
                    <a:pt x="3374" y="11475"/>
                  </a:lnTo>
                  <a:lnTo>
                    <a:pt x="18224" y="11475"/>
                  </a:lnTo>
                  <a:cubicBezTo>
                    <a:pt x="18224" y="11475"/>
                    <a:pt x="18224" y="20249"/>
                    <a:pt x="18224" y="20249"/>
                  </a:cubicBezTo>
                  <a:close/>
                  <a:moveTo>
                    <a:pt x="13499" y="20249"/>
                  </a:moveTo>
                  <a:lnTo>
                    <a:pt x="8437" y="20249"/>
                  </a:lnTo>
                  <a:lnTo>
                    <a:pt x="8437" y="13500"/>
                  </a:lnTo>
                  <a:lnTo>
                    <a:pt x="13499" y="13500"/>
                  </a:lnTo>
                  <a:cubicBezTo>
                    <a:pt x="13499" y="13500"/>
                    <a:pt x="13499" y="20249"/>
                    <a:pt x="13499" y="20249"/>
                  </a:cubicBezTo>
                  <a:close/>
                  <a:moveTo>
                    <a:pt x="1349" y="9450"/>
                  </a:moveTo>
                  <a:lnTo>
                    <a:pt x="1349" y="8774"/>
                  </a:lnTo>
                  <a:cubicBezTo>
                    <a:pt x="1349" y="8628"/>
                    <a:pt x="1397" y="8486"/>
                    <a:pt x="1485" y="8370"/>
                  </a:cubicBezTo>
                  <a:lnTo>
                    <a:pt x="3510" y="5670"/>
                  </a:lnTo>
                  <a:cubicBezTo>
                    <a:pt x="3637" y="5500"/>
                    <a:pt x="3837" y="5400"/>
                    <a:pt x="4049" y="5400"/>
                  </a:cubicBezTo>
                  <a:lnTo>
                    <a:pt x="5975" y="5400"/>
                  </a:lnTo>
                  <a:lnTo>
                    <a:pt x="3275" y="10124"/>
                  </a:lnTo>
                  <a:lnTo>
                    <a:pt x="2024" y="10124"/>
                  </a:lnTo>
                  <a:cubicBezTo>
                    <a:pt x="1652" y="10124"/>
                    <a:pt x="1349" y="9823"/>
                    <a:pt x="1349" y="9450"/>
                  </a:cubicBezTo>
                  <a:moveTo>
                    <a:pt x="13369" y="5400"/>
                  </a:moveTo>
                  <a:lnTo>
                    <a:pt x="14846" y="5400"/>
                  </a:lnTo>
                  <a:lnTo>
                    <a:pt x="17546" y="10124"/>
                  </a:lnTo>
                  <a:lnTo>
                    <a:pt x="14719" y="10124"/>
                  </a:lnTo>
                  <a:cubicBezTo>
                    <a:pt x="14719" y="10124"/>
                    <a:pt x="13369" y="5400"/>
                    <a:pt x="13369" y="5400"/>
                  </a:cubicBezTo>
                  <a:close/>
                  <a:moveTo>
                    <a:pt x="11137" y="5400"/>
                  </a:moveTo>
                  <a:lnTo>
                    <a:pt x="12666" y="5400"/>
                  </a:lnTo>
                  <a:lnTo>
                    <a:pt x="14016" y="10124"/>
                  </a:lnTo>
                  <a:lnTo>
                    <a:pt x="11137" y="10124"/>
                  </a:lnTo>
                  <a:cubicBezTo>
                    <a:pt x="11137" y="10124"/>
                    <a:pt x="11137" y="5400"/>
                    <a:pt x="11137" y="5400"/>
                  </a:cubicBezTo>
                  <a:close/>
                  <a:moveTo>
                    <a:pt x="8932" y="5400"/>
                  </a:moveTo>
                  <a:lnTo>
                    <a:pt x="10462" y="5400"/>
                  </a:lnTo>
                  <a:lnTo>
                    <a:pt x="10462" y="10124"/>
                  </a:lnTo>
                  <a:lnTo>
                    <a:pt x="7582" y="10124"/>
                  </a:lnTo>
                  <a:cubicBezTo>
                    <a:pt x="7582" y="10124"/>
                    <a:pt x="8932" y="5400"/>
                    <a:pt x="8932" y="5400"/>
                  </a:cubicBezTo>
                  <a:close/>
                  <a:moveTo>
                    <a:pt x="6880" y="10124"/>
                  </a:moveTo>
                  <a:lnTo>
                    <a:pt x="4052" y="10124"/>
                  </a:lnTo>
                  <a:lnTo>
                    <a:pt x="6752" y="5400"/>
                  </a:lnTo>
                  <a:lnTo>
                    <a:pt x="8230" y="5400"/>
                  </a:lnTo>
                  <a:cubicBezTo>
                    <a:pt x="8230" y="5400"/>
                    <a:pt x="6880" y="10124"/>
                    <a:pt x="6880" y="10124"/>
                  </a:cubicBezTo>
                  <a:close/>
                  <a:moveTo>
                    <a:pt x="17549" y="1350"/>
                  </a:moveTo>
                  <a:lnTo>
                    <a:pt x="17549" y="4050"/>
                  </a:lnTo>
                  <a:lnTo>
                    <a:pt x="4049" y="4050"/>
                  </a:lnTo>
                  <a:lnTo>
                    <a:pt x="4049" y="1350"/>
                  </a:lnTo>
                  <a:cubicBezTo>
                    <a:pt x="4049" y="1350"/>
                    <a:pt x="17549" y="1350"/>
                    <a:pt x="17549" y="1350"/>
                  </a:cubicBezTo>
                  <a:close/>
                  <a:moveTo>
                    <a:pt x="21194" y="7560"/>
                  </a:moveTo>
                  <a:lnTo>
                    <a:pt x="19170" y="4861"/>
                  </a:lnTo>
                  <a:cubicBezTo>
                    <a:pt x="19091" y="4755"/>
                    <a:pt x="18997" y="4663"/>
                    <a:pt x="18899" y="4576"/>
                  </a:cubicBezTo>
                  <a:lnTo>
                    <a:pt x="18899" y="1350"/>
                  </a:lnTo>
                  <a:cubicBezTo>
                    <a:pt x="18899" y="605"/>
                    <a:pt x="18295" y="0"/>
                    <a:pt x="17549" y="0"/>
                  </a:cubicBezTo>
                  <a:lnTo>
                    <a:pt x="4049" y="0"/>
                  </a:lnTo>
                  <a:cubicBezTo>
                    <a:pt x="3304" y="0"/>
                    <a:pt x="2699" y="605"/>
                    <a:pt x="2699" y="1350"/>
                  </a:cubicBezTo>
                  <a:lnTo>
                    <a:pt x="2699" y="4576"/>
                  </a:lnTo>
                  <a:cubicBezTo>
                    <a:pt x="2602" y="4663"/>
                    <a:pt x="2508" y="4754"/>
                    <a:pt x="2430" y="4860"/>
                  </a:cubicBezTo>
                  <a:lnTo>
                    <a:pt x="406" y="7559"/>
                  </a:lnTo>
                  <a:cubicBezTo>
                    <a:pt x="143" y="7907"/>
                    <a:pt x="0" y="8338"/>
                    <a:pt x="0" y="8774"/>
                  </a:cubicBezTo>
                  <a:lnTo>
                    <a:pt x="0" y="9450"/>
                  </a:lnTo>
                  <a:cubicBezTo>
                    <a:pt x="0" y="10566"/>
                    <a:pt x="908" y="11475"/>
                    <a:pt x="2024" y="11475"/>
                  </a:cubicBezTo>
                  <a:lnTo>
                    <a:pt x="2024" y="20249"/>
                  </a:lnTo>
                  <a:cubicBezTo>
                    <a:pt x="2024" y="20994"/>
                    <a:pt x="2629" y="21599"/>
                    <a:pt x="3374" y="21599"/>
                  </a:cubicBezTo>
                  <a:lnTo>
                    <a:pt x="18224" y="21599"/>
                  </a:lnTo>
                  <a:cubicBezTo>
                    <a:pt x="18970" y="21599"/>
                    <a:pt x="19575" y="20994"/>
                    <a:pt x="19575" y="20249"/>
                  </a:cubicBezTo>
                  <a:lnTo>
                    <a:pt x="19575" y="11475"/>
                  </a:lnTo>
                  <a:cubicBezTo>
                    <a:pt x="20691" y="11475"/>
                    <a:pt x="21600" y="10566"/>
                    <a:pt x="21600" y="9450"/>
                  </a:cubicBezTo>
                  <a:lnTo>
                    <a:pt x="21600" y="8774"/>
                  </a:lnTo>
                  <a:cubicBezTo>
                    <a:pt x="21600" y="8338"/>
                    <a:pt x="21456" y="7907"/>
                    <a:pt x="21194" y="7560"/>
                  </a:cubicBezTo>
                </a:path>
              </a:pathLst>
            </a:custGeom>
            <a:solidFill>
              <a:srgbClr val="FF9999"/>
            </a:solidFill>
            <a:ln>
              <a:noFill/>
            </a:ln>
            <a:effectLst/>
          </p:spPr>
          <p:txBody>
            <a:bodyPr lIns="71433" tIns="71433" rIns="71433" bIns="71433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759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518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7284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30441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88036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3456305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403225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460883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6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sp>
        <p:nvSpPr>
          <p:cNvPr id="7" name="文本框 70"/>
          <p:cNvSpPr txBox="1"/>
          <p:nvPr/>
        </p:nvSpPr>
        <p:spPr>
          <a:xfrm>
            <a:off x="9284018" y="324485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智慧门店</a:t>
            </a:r>
            <a:endParaRPr lang="zh-CN" altLang="en-US" sz="2400" dirty="0" smtClean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53"/>
          <p:cNvSpPr txBox="1"/>
          <p:nvPr/>
        </p:nvSpPr>
        <p:spPr>
          <a:xfrm>
            <a:off x="5800408" y="324485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传统电商</a:t>
            </a:r>
            <a:endParaRPr lang="zh-CN" altLang="en-US" sz="2400" dirty="0" smtClean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9" name="文本框 53"/>
          <p:cNvSpPr txBox="1"/>
          <p:nvPr/>
        </p:nvSpPr>
        <p:spPr>
          <a:xfrm>
            <a:off x="2276158" y="324485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传统店铺</a:t>
            </a:r>
            <a:endParaRPr lang="zh-CN" altLang="en-US" sz="2400" dirty="0" smtClean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51435" y="424180"/>
            <a:ext cx="24796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思迅智慧母婴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23783" y="1291162"/>
            <a:ext cx="9856941" cy="5082500"/>
            <a:chOff x="1293" y="1672"/>
            <a:chExt cx="11039" cy="5692"/>
          </a:xfrm>
        </p:grpSpPr>
        <p:sp>
          <p:nvSpPr>
            <p:cNvPr id="41" name="椭圆 40"/>
            <p:cNvSpPr/>
            <p:nvPr/>
          </p:nvSpPr>
          <p:spPr>
            <a:xfrm>
              <a:off x="3803" y="2540"/>
              <a:ext cx="6124" cy="3948"/>
            </a:xfrm>
            <a:prstGeom prst="ellipse">
              <a:avLst/>
            </a:prstGeom>
            <a:noFill/>
            <a:ln w="12700">
              <a:solidFill>
                <a:srgbClr val="FF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26" name="TextBox 13"/>
            <p:cNvSpPr txBox="1">
              <a:spLocks noChangeArrowheads="1"/>
            </p:cNvSpPr>
            <p:nvPr/>
          </p:nvSpPr>
          <p:spPr bwMode="auto">
            <a:xfrm>
              <a:off x="1293" y="4393"/>
              <a:ext cx="206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97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线下传统门店</a:t>
              </a:r>
              <a:endPara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2" name="TextBox 13"/>
            <p:cNvSpPr txBox="1">
              <a:spLocks noChangeArrowheads="1"/>
            </p:cNvSpPr>
            <p:nvPr/>
          </p:nvSpPr>
          <p:spPr bwMode="auto">
            <a:xfrm>
              <a:off x="5830" y="1672"/>
              <a:ext cx="207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97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线上数字化门店</a:t>
              </a:r>
              <a:endPara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3" name="TextBox 13"/>
            <p:cNvSpPr txBox="1">
              <a:spLocks noChangeArrowheads="1"/>
            </p:cNvSpPr>
            <p:nvPr/>
          </p:nvSpPr>
          <p:spPr bwMode="auto">
            <a:xfrm>
              <a:off x="10262" y="4393"/>
              <a:ext cx="207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97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新智能技术</a:t>
              </a:r>
              <a:endPara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4" name="TextBox 13"/>
            <p:cNvSpPr txBox="1">
              <a:spLocks noChangeArrowheads="1"/>
            </p:cNvSpPr>
            <p:nvPr/>
          </p:nvSpPr>
          <p:spPr bwMode="auto">
            <a:xfrm>
              <a:off x="5665" y="5294"/>
              <a:ext cx="2399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思迅</a:t>
              </a:r>
              <a:r>
                <a:rPr lang="zh-CN" altLang="en-US" sz="2000" dirty="0" smtClean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智慧母婴门店</a:t>
              </a:r>
              <a:endParaRPr lang="zh-CN" altLang="en-US" sz="2000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7" name="TextBox 13"/>
            <p:cNvSpPr txBox="1">
              <a:spLocks noChangeArrowheads="1"/>
            </p:cNvSpPr>
            <p:nvPr/>
          </p:nvSpPr>
          <p:spPr bwMode="auto">
            <a:xfrm>
              <a:off x="5830" y="7025"/>
              <a:ext cx="207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97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数字化运营</a:t>
              </a:r>
              <a:endPara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9479" y="4117"/>
              <a:ext cx="794" cy="794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  <p:pic>
          <p:nvPicPr>
            <p:cNvPr id="49" name="Picture 19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0" b="-2"/>
            <a:stretch>
              <a:fillRect/>
            </a:stretch>
          </p:blipFill>
          <p:spPr bwMode="auto">
            <a:xfrm>
              <a:off x="9699" y="4341"/>
              <a:ext cx="35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椭圆 49"/>
            <p:cNvSpPr/>
            <p:nvPr/>
          </p:nvSpPr>
          <p:spPr>
            <a:xfrm>
              <a:off x="6468" y="2176"/>
              <a:ext cx="794" cy="794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7" y="2405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椭圆 51"/>
            <p:cNvSpPr/>
            <p:nvPr/>
          </p:nvSpPr>
          <p:spPr>
            <a:xfrm>
              <a:off x="3445" y="4117"/>
              <a:ext cx="794" cy="794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53" name="AutoShape 28"/>
            <p:cNvSpPr/>
            <p:nvPr/>
          </p:nvSpPr>
          <p:spPr bwMode="auto">
            <a:xfrm>
              <a:off x="3662" y="4323"/>
              <a:ext cx="355" cy="3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9450"/>
                  </a:moveTo>
                  <a:cubicBezTo>
                    <a:pt x="20249" y="9823"/>
                    <a:pt x="19947" y="10124"/>
                    <a:pt x="19575" y="10124"/>
                  </a:cubicBezTo>
                  <a:lnTo>
                    <a:pt x="18324" y="10124"/>
                  </a:lnTo>
                  <a:lnTo>
                    <a:pt x="15624" y="5400"/>
                  </a:lnTo>
                  <a:lnTo>
                    <a:pt x="17549" y="5400"/>
                  </a:lnTo>
                  <a:cubicBezTo>
                    <a:pt x="17762" y="5400"/>
                    <a:pt x="17962" y="5500"/>
                    <a:pt x="18089" y="5670"/>
                  </a:cubicBezTo>
                  <a:lnTo>
                    <a:pt x="20114" y="8370"/>
                  </a:lnTo>
                  <a:cubicBezTo>
                    <a:pt x="20202" y="8486"/>
                    <a:pt x="20249" y="8628"/>
                    <a:pt x="20249" y="8774"/>
                  </a:cubicBezTo>
                  <a:cubicBezTo>
                    <a:pt x="20249" y="8774"/>
                    <a:pt x="20249" y="9450"/>
                    <a:pt x="20249" y="9450"/>
                  </a:cubicBezTo>
                  <a:close/>
                  <a:moveTo>
                    <a:pt x="18224" y="20249"/>
                  </a:moveTo>
                  <a:lnTo>
                    <a:pt x="14174" y="20249"/>
                  </a:lnTo>
                  <a:lnTo>
                    <a:pt x="14174" y="13500"/>
                  </a:lnTo>
                  <a:cubicBezTo>
                    <a:pt x="14174" y="13126"/>
                    <a:pt x="13872" y="12825"/>
                    <a:pt x="13499" y="12825"/>
                  </a:cubicBezTo>
                  <a:lnTo>
                    <a:pt x="8437" y="12825"/>
                  </a:lnTo>
                  <a:cubicBezTo>
                    <a:pt x="8064" y="12825"/>
                    <a:pt x="7762" y="13126"/>
                    <a:pt x="7762" y="13500"/>
                  </a:cubicBezTo>
                  <a:lnTo>
                    <a:pt x="7762" y="20249"/>
                  </a:lnTo>
                  <a:lnTo>
                    <a:pt x="3374" y="20249"/>
                  </a:lnTo>
                  <a:lnTo>
                    <a:pt x="3374" y="11475"/>
                  </a:lnTo>
                  <a:lnTo>
                    <a:pt x="18224" y="11475"/>
                  </a:lnTo>
                  <a:cubicBezTo>
                    <a:pt x="18224" y="11475"/>
                    <a:pt x="18224" y="20249"/>
                    <a:pt x="18224" y="20249"/>
                  </a:cubicBezTo>
                  <a:close/>
                  <a:moveTo>
                    <a:pt x="13499" y="20249"/>
                  </a:moveTo>
                  <a:lnTo>
                    <a:pt x="8437" y="20249"/>
                  </a:lnTo>
                  <a:lnTo>
                    <a:pt x="8437" y="13500"/>
                  </a:lnTo>
                  <a:lnTo>
                    <a:pt x="13499" y="13500"/>
                  </a:lnTo>
                  <a:cubicBezTo>
                    <a:pt x="13499" y="13500"/>
                    <a:pt x="13499" y="20249"/>
                    <a:pt x="13499" y="20249"/>
                  </a:cubicBezTo>
                  <a:close/>
                  <a:moveTo>
                    <a:pt x="1349" y="9450"/>
                  </a:moveTo>
                  <a:lnTo>
                    <a:pt x="1349" y="8774"/>
                  </a:lnTo>
                  <a:cubicBezTo>
                    <a:pt x="1349" y="8628"/>
                    <a:pt x="1397" y="8486"/>
                    <a:pt x="1485" y="8370"/>
                  </a:cubicBezTo>
                  <a:lnTo>
                    <a:pt x="3510" y="5670"/>
                  </a:lnTo>
                  <a:cubicBezTo>
                    <a:pt x="3637" y="5500"/>
                    <a:pt x="3837" y="5400"/>
                    <a:pt x="4049" y="5400"/>
                  </a:cubicBezTo>
                  <a:lnTo>
                    <a:pt x="5975" y="5400"/>
                  </a:lnTo>
                  <a:lnTo>
                    <a:pt x="3275" y="10124"/>
                  </a:lnTo>
                  <a:lnTo>
                    <a:pt x="2024" y="10124"/>
                  </a:lnTo>
                  <a:cubicBezTo>
                    <a:pt x="1652" y="10124"/>
                    <a:pt x="1349" y="9823"/>
                    <a:pt x="1349" y="9450"/>
                  </a:cubicBezTo>
                  <a:moveTo>
                    <a:pt x="13369" y="5400"/>
                  </a:moveTo>
                  <a:lnTo>
                    <a:pt x="14846" y="5400"/>
                  </a:lnTo>
                  <a:lnTo>
                    <a:pt x="17546" y="10124"/>
                  </a:lnTo>
                  <a:lnTo>
                    <a:pt x="14719" y="10124"/>
                  </a:lnTo>
                  <a:cubicBezTo>
                    <a:pt x="14719" y="10124"/>
                    <a:pt x="13369" y="5400"/>
                    <a:pt x="13369" y="5400"/>
                  </a:cubicBezTo>
                  <a:close/>
                  <a:moveTo>
                    <a:pt x="11137" y="5400"/>
                  </a:moveTo>
                  <a:lnTo>
                    <a:pt x="12666" y="5400"/>
                  </a:lnTo>
                  <a:lnTo>
                    <a:pt x="14016" y="10124"/>
                  </a:lnTo>
                  <a:lnTo>
                    <a:pt x="11137" y="10124"/>
                  </a:lnTo>
                  <a:cubicBezTo>
                    <a:pt x="11137" y="10124"/>
                    <a:pt x="11137" y="5400"/>
                    <a:pt x="11137" y="5400"/>
                  </a:cubicBezTo>
                  <a:close/>
                  <a:moveTo>
                    <a:pt x="8932" y="5400"/>
                  </a:moveTo>
                  <a:lnTo>
                    <a:pt x="10462" y="5400"/>
                  </a:lnTo>
                  <a:lnTo>
                    <a:pt x="10462" y="10124"/>
                  </a:lnTo>
                  <a:lnTo>
                    <a:pt x="7582" y="10124"/>
                  </a:lnTo>
                  <a:cubicBezTo>
                    <a:pt x="7582" y="10124"/>
                    <a:pt x="8932" y="5400"/>
                    <a:pt x="8932" y="5400"/>
                  </a:cubicBezTo>
                  <a:close/>
                  <a:moveTo>
                    <a:pt x="6880" y="10124"/>
                  </a:moveTo>
                  <a:lnTo>
                    <a:pt x="4052" y="10124"/>
                  </a:lnTo>
                  <a:lnTo>
                    <a:pt x="6752" y="5400"/>
                  </a:lnTo>
                  <a:lnTo>
                    <a:pt x="8230" y="5400"/>
                  </a:lnTo>
                  <a:cubicBezTo>
                    <a:pt x="8230" y="5400"/>
                    <a:pt x="6880" y="10124"/>
                    <a:pt x="6880" y="10124"/>
                  </a:cubicBezTo>
                  <a:close/>
                  <a:moveTo>
                    <a:pt x="17549" y="1350"/>
                  </a:moveTo>
                  <a:lnTo>
                    <a:pt x="17549" y="4050"/>
                  </a:lnTo>
                  <a:lnTo>
                    <a:pt x="4049" y="4050"/>
                  </a:lnTo>
                  <a:lnTo>
                    <a:pt x="4049" y="1350"/>
                  </a:lnTo>
                  <a:cubicBezTo>
                    <a:pt x="4049" y="1350"/>
                    <a:pt x="17549" y="1350"/>
                    <a:pt x="17549" y="1350"/>
                  </a:cubicBezTo>
                  <a:close/>
                  <a:moveTo>
                    <a:pt x="21194" y="7560"/>
                  </a:moveTo>
                  <a:lnTo>
                    <a:pt x="19170" y="4861"/>
                  </a:lnTo>
                  <a:cubicBezTo>
                    <a:pt x="19091" y="4755"/>
                    <a:pt x="18997" y="4663"/>
                    <a:pt x="18899" y="4576"/>
                  </a:cubicBezTo>
                  <a:lnTo>
                    <a:pt x="18899" y="1350"/>
                  </a:lnTo>
                  <a:cubicBezTo>
                    <a:pt x="18899" y="605"/>
                    <a:pt x="18295" y="0"/>
                    <a:pt x="17549" y="0"/>
                  </a:cubicBezTo>
                  <a:lnTo>
                    <a:pt x="4049" y="0"/>
                  </a:lnTo>
                  <a:cubicBezTo>
                    <a:pt x="3304" y="0"/>
                    <a:pt x="2699" y="605"/>
                    <a:pt x="2699" y="1350"/>
                  </a:cubicBezTo>
                  <a:lnTo>
                    <a:pt x="2699" y="4576"/>
                  </a:lnTo>
                  <a:cubicBezTo>
                    <a:pt x="2602" y="4663"/>
                    <a:pt x="2508" y="4754"/>
                    <a:pt x="2430" y="4860"/>
                  </a:cubicBezTo>
                  <a:lnTo>
                    <a:pt x="406" y="7559"/>
                  </a:lnTo>
                  <a:cubicBezTo>
                    <a:pt x="143" y="7907"/>
                    <a:pt x="0" y="8338"/>
                    <a:pt x="0" y="8774"/>
                  </a:cubicBezTo>
                  <a:lnTo>
                    <a:pt x="0" y="9450"/>
                  </a:lnTo>
                  <a:cubicBezTo>
                    <a:pt x="0" y="10566"/>
                    <a:pt x="908" y="11475"/>
                    <a:pt x="2024" y="11475"/>
                  </a:cubicBezTo>
                  <a:lnTo>
                    <a:pt x="2024" y="20249"/>
                  </a:lnTo>
                  <a:cubicBezTo>
                    <a:pt x="2024" y="20994"/>
                    <a:pt x="2629" y="21599"/>
                    <a:pt x="3374" y="21599"/>
                  </a:cubicBezTo>
                  <a:lnTo>
                    <a:pt x="18224" y="21599"/>
                  </a:lnTo>
                  <a:cubicBezTo>
                    <a:pt x="18970" y="21599"/>
                    <a:pt x="19575" y="20994"/>
                    <a:pt x="19575" y="20249"/>
                  </a:cubicBezTo>
                  <a:lnTo>
                    <a:pt x="19575" y="11475"/>
                  </a:lnTo>
                  <a:cubicBezTo>
                    <a:pt x="20691" y="11475"/>
                    <a:pt x="21600" y="10566"/>
                    <a:pt x="21600" y="9450"/>
                  </a:cubicBezTo>
                  <a:lnTo>
                    <a:pt x="21600" y="8774"/>
                  </a:lnTo>
                  <a:cubicBezTo>
                    <a:pt x="21600" y="8338"/>
                    <a:pt x="21456" y="7907"/>
                    <a:pt x="21194" y="75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71433" tIns="71433" rIns="71433" bIns="71433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759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518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7284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30441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88036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3456305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403225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460883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6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6192" y="3840"/>
              <a:ext cx="1346" cy="1348"/>
              <a:chOff x="6261" y="3162"/>
              <a:chExt cx="1346" cy="1348"/>
            </a:xfrm>
          </p:grpSpPr>
          <p:sp>
            <p:nvSpPr>
              <p:cNvPr id="55" name="任意多边形 9"/>
              <p:cNvSpPr/>
              <p:nvPr/>
            </p:nvSpPr>
            <p:spPr bwMode="auto">
              <a:xfrm>
                <a:off x="6261" y="3162"/>
                <a:ext cx="1347" cy="1348"/>
              </a:xfrm>
              <a:custGeom>
                <a:avLst/>
                <a:gdLst>
                  <a:gd name="T0" fmla="*/ 0 w 1725099"/>
                  <a:gd name="T1" fmla="*/ 864092 h 1725099"/>
                  <a:gd name="T2" fmla="*/ 859333 w 1725099"/>
                  <a:gd name="T3" fmla="*/ 0 h 1725099"/>
                  <a:gd name="T4" fmla="*/ 1718666 w 1725099"/>
                  <a:gd name="T5" fmla="*/ 864092 h 1725099"/>
                  <a:gd name="T6" fmla="*/ 859333 w 1725099"/>
                  <a:gd name="T7" fmla="*/ 1728180 h 1725099"/>
                  <a:gd name="T8" fmla="*/ 0 w 1725099"/>
                  <a:gd name="T9" fmla="*/ 864092 h 17250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5099" h="1725099">
                    <a:moveTo>
                      <a:pt x="0" y="862550"/>
                    </a:moveTo>
                    <a:cubicBezTo>
                      <a:pt x="0" y="386177"/>
                      <a:pt x="386177" y="0"/>
                      <a:pt x="862550" y="0"/>
                    </a:cubicBezTo>
                    <a:cubicBezTo>
                      <a:pt x="1338923" y="0"/>
                      <a:pt x="1725100" y="386177"/>
                      <a:pt x="1725100" y="862550"/>
                    </a:cubicBezTo>
                    <a:cubicBezTo>
                      <a:pt x="1725100" y="1338923"/>
                      <a:pt x="1338923" y="1725100"/>
                      <a:pt x="862550" y="1725100"/>
                    </a:cubicBezTo>
                    <a:cubicBezTo>
                      <a:pt x="386177" y="1725100"/>
                      <a:pt x="0" y="1338923"/>
                      <a:pt x="0" y="8625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5CCEF2"/>
                  </a:gs>
                  <a:gs pos="100000">
                    <a:srgbClr val="23C4FF"/>
                  </a:gs>
                </a:gsLst>
                <a:lin ang="1614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471328" tIns="471328" rIns="471328" bIns="471328" anchor="ctr"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3" y="3544"/>
                <a:ext cx="602" cy="578"/>
              </a:xfrm>
              <a:prstGeom prst="rect">
                <a:avLst/>
              </a:prstGeom>
            </p:spPr>
          </p:pic>
        </p:grpSp>
        <p:sp>
          <p:nvSpPr>
            <p:cNvPr id="57" name="椭圆 56"/>
            <p:cNvSpPr/>
            <p:nvPr/>
          </p:nvSpPr>
          <p:spPr>
            <a:xfrm>
              <a:off x="6468" y="6132"/>
              <a:ext cx="794" cy="794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  <p:grpSp>
          <p:nvGrpSpPr>
            <p:cNvPr id="58" name="Group 119"/>
            <p:cNvGrpSpPr/>
            <p:nvPr/>
          </p:nvGrpSpPr>
          <p:grpSpPr>
            <a:xfrm rot="0">
              <a:off x="6683" y="6355"/>
              <a:ext cx="364" cy="348"/>
              <a:chOff x="1168380" y="3486162"/>
              <a:chExt cx="381000" cy="365126"/>
            </a:xfrm>
            <a:solidFill>
              <a:schemeClr val="bg1"/>
            </a:solidFill>
          </p:grpSpPr>
          <p:sp>
            <p:nvSpPr>
              <p:cNvPr id="59" name="Freeform 16"/>
              <p:cNvSpPr/>
              <p:nvPr/>
            </p:nvSpPr>
            <p:spPr bwMode="auto">
              <a:xfrm>
                <a:off x="1223942" y="3643325"/>
                <a:ext cx="146050" cy="207963"/>
              </a:xfrm>
              <a:custGeom>
                <a:avLst/>
                <a:gdLst/>
                <a:ahLst/>
                <a:cxnLst>
                  <a:cxn ang="0">
                    <a:pos x="125" y="101"/>
                  </a:cxn>
                  <a:cxn ang="0">
                    <a:pos x="125" y="231"/>
                  </a:cxn>
                  <a:cxn ang="0">
                    <a:pos x="125" y="231"/>
                  </a:cxn>
                  <a:cxn ang="0">
                    <a:pos x="124" y="237"/>
                  </a:cxn>
                  <a:cxn ang="0">
                    <a:pos x="122" y="243"/>
                  </a:cxn>
                  <a:cxn ang="0">
                    <a:pos x="119" y="248"/>
                  </a:cxn>
                  <a:cxn ang="0">
                    <a:pos x="115" y="253"/>
                  </a:cxn>
                  <a:cxn ang="0">
                    <a:pos x="110" y="257"/>
                  </a:cxn>
                  <a:cxn ang="0">
                    <a:pos x="105" y="260"/>
                  </a:cxn>
                  <a:cxn ang="0">
                    <a:pos x="99" y="262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87" y="262"/>
                  </a:cxn>
                  <a:cxn ang="0">
                    <a:pos x="80" y="260"/>
                  </a:cxn>
                  <a:cxn ang="0">
                    <a:pos x="74" y="257"/>
                  </a:cxn>
                  <a:cxn ang="0">
                    <a:pos x="69" y="253"/>
                  </a:cxn>
                  <a:cxn ang="0">
                    <a:pos x="66" y="248"/>
                  </a:cxn>
                  <a:cxn ang="0">
                    <a:pos x="63" y="243"/>
                  </a:cxn>
                  <a:cxn ang="0">
                    <a:pos x="61" y="237"/>
                  </a:cxn>
                  <a:cxn ang="0">
                    <a:pos x="61" y="231"/>
                  </a:cxn>
                  <a:cxn ang="0">
                    <a:pos x="61" y="101"/>
                  </a:cxn>
                  <a:cxn ang="0">
                    <a:pos x="16" y="101"/>
                  </a:cxn>
                  <a:cxn ang="0">
                    <a:pos x="16" y="101"/>
                  </a:cxn>
                  <a:cxn ang="0">
                    <a:pos x="10" y="100"/>
                  </a:cxn>
                  <a:cxn ang="0">
                    <a:pos x="5" y="99"/>
                  </a:cxn>
                  <a:cxn ang="0">
                    <a:pos x="1" y="95"/>
                  </a:cxn>
                  <a:cxn ang="0">
                    <a:pos x="0" y="91"/>
                  </a:cxn>
                  <a:cxn ang="0">
                    <a:pos x="0" y="87"/>
                  </a:cxn>
                  <a:cxn ang="0">
                    <a:pos x="0" y="82"/>
                  </a:cxn>
                  <a:cxn ang="0">
                    <a:pos x="3" y="77"/>
                  </a:cxn>
                  <a:cxn ang="0">
                    <a:pos x="7" y="73"/>
                  </a:cxn>
                  <a:cxn ang="0">
                    <a:pos x="69" y="11"/>
                  </a:cxn>
                  <a:cxn ang="0">
                    <a:pos x="69" y="11"/>
                  </a:cxn>
                  <a:cxn ang="0">
                    <a:pos x="75" y="6"/>
                  </a:cxn>
                  <a:cxn ang="0">
                    <a:pos x="80" y="2"/>
                  </a:cxn>
                  <a:cxn ang="0">
                    <a:pos x="87" y="0"/>
                  </a:cxn>
                  <a:cxn ang="0">
                    <a:pos x="93" y="0"/>
                  </a:cxn>
                  <a:cxn ang="0">
                    <a:pos x="98" y="0"/>
                  </a:cxn>
                  <a:cxn ang="0">
                    <a:pos x="104" y="2"/>
                  </a:cxn>
                  <a:cxn ang="0">
                    <a:pos x="110" y="6"/>
                  </a:cxn>
                  <a:cxn ang="0">
                    <a:pos x="115" y="11"/>
                  </a:cxn>
                  <a:cxn ang="0">
                    <a:pos x="178" y="73"/>
                  </a:cxn>
                  <a:cxn ang="0">
                    <a:pos x="178" y="73"/>
                  </a:cxn>
                  <a:cxn ang="0">
                    <a:pos x="182" y="77"/>
                  </a:cxn>
                  <a:cxn ang="0">
                    <a:pos x="184" y="82"/>
                  </a:cxn>
                  <a:cxn ang="0">
                    <a:pos x="184" y="86"/>
                  </a:cxn>
                  <a:cxn ang="0">
                    <a:pos x="184" y="91"/>
                  </a:cxn>
                  <a:cxn ang="0">
                    <a:pos x="182" y="95"/>
                  </a:cxn>
                  <a:cxn ang="0">
                    <a:pos x="178" y="97"/>
                  </a:cxn>
                  <a:cxn ang="0">
                    <a:pos x="173" y="100"/>
                  </a:cxn>
                  <a:cxn ang="0">
                    <a:pos x="166" y="101"/>
                  </a:cxn>
                  <a:cxn ang="0">
                    <a:pos x="125" y="101"/>
                  </a:cxn>
                </a:cxnLst>
                <a:rect l="0" t="0" r="r" b="b"/>
                <a:pathLst>
                  <a:path w="184" h="263">
                    <a:moveTo>
                      <a:pt x="125" y="101"/>
                    </a:moveTo>
                    <a:lnTo>
                      <a:pt x="125" y="231"/>
                    </a:lnTo>
                    <a:lnTo>
                      <a:pt x="125" y="231"/>
                    </a:lnTo>
                    <a:lnTo>
                      <a:pt x="124" y="237"/>
                    </a:lnTo>
                    <a:lnTo>
                      <a:pt x="122" y="243"/>
                    </a:lnTo>
                    <a:lnTo>
                      <a:pt x="119" y="248"/>
                    </a:lnTo>
                    <a:lnTo>
                      <a:pt x="115" y="253"/>
                    </a:lnTo>
                    <a:lnTo>
                      <a:pt x="110" y="257"/>
                    </a:lnTo>
                    <a:lnTo>
                      <a:pt x="105" y="260"/>
                    </a:lnTo>
                    <a:lnTo>
                      <a:pt x="99" y="262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87" y="262"/>
                    </a:lnTo>
                    <a:lnTo>
                      <a:pt x="80" y="260"/>
                    </a:lnTo>
                    <a:lnTo>
                      <a:pt x="74" y="257"/>
                    </a:lnTo>
                    <a:lnTo>
                      <a:pt x="69" y="253"/>
                    </a:lnTo>
                    <a:lnTo>
                      <a:pt x="66" y="248"/>
                    </a:lnTo>
                    <a:lnTo>
                      <a:pt x="63" y="243"/>
                    </a:lnTo>
                    <a:lnTo>
                      <a:pt x="61" y="237"/>
                    </a:lnTo>
                    <a:lnTo>
                      <a:pt x="61" y="231"/>
                    </a:lnTo>
                    <a:lnTo>
                      <a:pt x="61" y="101"/>
                    </a:lnTo>
                    <a:lnTo>
                      <a:pt x="16" y="101"/>
                    </a:lnTo>
                    <a:lnTo>
                      <a:pt x="16" y="101"/>
                    </a:lnTo>
                    <a:lnTo>
                      <a:pt x="10" y="100"/>
                    </a:lnTo>
                    <a:lnTo>
                      <a:pt x="5" y="99"/>
                    </a:lnTo>
                    <a:lnTo>
                      <a:pt x="1" y="95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3" y="77"/>
                    </a:lnTo>
                    <a:lnTo>
                      <a:pt x="7" y="73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5" y="6"/>
                    </a:lnTo>
                    <a:lnTo>
                      <a:pt x="80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2"/>
                    </a:lnTo>
                    <a:lnTo>
                      <a:pt x="110" y="6"/>
                    </a:lnTo>
                    <a:lnTo>
                      <a:pt x="115" y="11"/>
                    </a:lnTo>
                    <a:lnTo>
                      <a:pt x="178" y="73"/>
                    </a:lnTo>
                    <a:lnTo>
                      <a:pt x="178" y="73"/>
                    </a:lnTo>
                    <a:lnTo>
                      <a:pt x="182" y="77"/>
                    </a:lnTo>
                    <a:lnTo>
                      <a:pt x="184" y="82"/>
                    </a:lnTo>
                    <a:lnTo>
                      <a:pt x="184" y="86"/>
                    </a:lnTo>
                    <a:lnTo>
                      <a:pt x="184" y="91"/>
                    </a:lnTo>
                    <a:lnTo>
                      <a:pt x="182" y="95"/>
                    </a:lnTo>
                    <a:lnTo>
                      <a:pt x="178" y="97"/>
                    </a:lnTo>
                    <a:lnTo>
                      <a:pt x="173" y="100"/>
                    </a:lnTo>
                    <a:lnTo>
                      <a:pt x="166" y="101"/>
                    </a:lnTo>
                    <a:lnTo>
                      <a:pt x="125" y="10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71440" tIns="85720" rIns="171440" bIns="8572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5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0" name="Freeform 17"/>
              <p:cNvSpPr/>
              <p:nvPr/>
            </p:nvSpPr>
            <p:spPr bwMode="auto">
              <a:xfrm>
                <a:off x="1168380" y="3486162"/>
                <a:ext cx="381000" cy="266700"/>
              </a:xfrm>
              <a:custGeom>
                <a:avLst/>
                <a:gdLst/>
                <a:ahLst/>
                <a:cxnLst>
                  <a:cxn ang="0">
                    <a:pos x="392" y="125"/>
                  </a:cxn>
                  <a:cxn ang="0">
                    <a:pos x="420" y="136"/>
                  </a:cxn>
                  <a:cxn ang="0">
                    <a:pos x="445" y="153"/>
                  </a:cxn>
                  <a:cxn ang="0">
                    <a:pos x="463" y="175"/>
                  </a:cxn>
                  <a:cxn ang="0">
                    <a:pos x="476" y="200"/>
                  </a:cxn>
                  <a:cxn ang="0">
                    <a:pos x="480" y="227"/>
                  </a:cxn>
                  <a:cxn ang="0">
                    <a:pos x="480" y="237"/>
                  </a:cxn>
                  <a:cxn ang="0">
                    <a:pos x="472" y="264"/>
                  </a:cxn>
                  <a:cxn ang="0">
                    <a:pos x="457" y="289"/>
                  </a:cxn>
                  <a:cxn ang="0">
                    <a:pos x="435" y="310"/>
                  </a:cxn>
                  <a:cxn ang="0">
                    <a:pos x="408" y="325"/>
                  </a:cxn>
                  <a:cxn ang="0">
                    <a:pos x="376" y="334"/>
                  </a:cxn>
                  <a:cxn ang="0">
                    <a:pos x="376" y="220"/>
                  </a:cxn>
                  <a:cxn ang="0">
                    <a:pos x="362" y="195"/>
                  </a:cxn>
                  <a:cxn ang="0">
                    <a:pos x="347" y="185"/>
                  </a:cxn>
                  <a:cxn ang="0">
                    <a:pos x="329" y="182"/>
                  </a:cxn>
                  <a:cxn ang="0">
                    <a:pos x="301" y="190"/>
                  </a:cxn>
                  <a:cxn ang="0">
                    <a:pos x="288" y="203"/>
                  </a:cxn>
                  <a:cxn ang="0">
                    <a:pos x="280" y="230"/>
                  </a:cxn>
                  <a:cxn ang="0">
                    <a:pos x="210" y="315"/>
                  </a:cxn>
                  <a:cxn ang="0">
                    <a:pos x="246" y="313"/>
                  </a:cxn>
                  <a:cxn ang="0">
                    <a:pos x="259" y="306"/>
                  </a:cxn>
                  <a:cxn ang="0">
                    <a:pos x="268" y="295"/>
                  </a:cxn>
                  <a:cxn ang="0">
                    <a:pos x="268" y="277"/>
                  </a:cxn>
                  <a:cxn ang="0">
                    <a:pos x="258" y="259"/>
                  </a:cxn>
                  <a:cxn ang="0">
                    <a:pos x="188" y="190"/>
                  </a:cxn>
                  <a:cxn ang="0">
                    <a:pos x="162" y="182"/>
                  </a:cxn>
                  <a:cxn ang="0">
                    <a:pos x="143" y="185"/>
                  </a:cxn>
                  <a:cxn ang="0">
                    <a:pos x="65" y="259"/>
                  </a:cxn>
                  <a:cxn ang="0">
                    <a:pos x="54" y="278"/>
                  </a:cxn>
                  <a:cxn ang="0">
                    <a:pos x="54" y="295"/>
                  </a:cxn>
                  <a:cxn ang="0">
                    <a:pos x="59" y="304"/>
                  </a:cxn>
                  <a:cxn ang="0">
                    <a:pos x="67" y="310"/>
                  </a:cxn>
                  <a:cxn ang="0">
                    <a:pos x="114" y="315"/>
                  </a:cxn>
                  <a:cxn ang="0">
                    <a:pos x="101" y="334"/>
                  </a:cxn>
                  <a:cxn ang="0">
                    <a:pos x="69" y="324"/>
                  </a:cxn>
                  <a:cxn ang="0">
                    <a:pos x="41" y="306"/>
                  </a:cxn>
                  <a:cxn ang="0">
                    <a:pos x="20" y="284"/>
                  </a:cxn>
                  <a:cxn ang="0">
                    <a:pos x="5" y="257"/>
                  </a:cxn>
                  <a:cxn ang="0">
                    <a:pos x="0" y="227"/>
                  </a:cxn>
                  <a:cxn ang="0">
                    <a:pos x="1" y="219"/>
                  </a:cxn>
                  <a:cxn ang="0">
                    <a:pos x="7" y="191"/>
                  </a:cxn>
                  <a:cxn ang="0">
                    <a:pos x="22" y="167"/>
                  </a:cxn>
                  <a:cxn ang="0">
                    <a:pos x="43" y="147"/>
                  </a:cxn>
                  <a:cxn ang="0">
                    <a:pos x="69" y="132"/>
                  </a:cxn>
                  <a:cxn ang="0">
                    <a:pos x="99" y="122"/>
                  </a:cxn>
                  <a:cxn ang="0">
                    <a:pos x="99" y="118"/>
                  </a:cxn>
                  <a:cxn ang="0">
                    <a:pos x="105" y="84"/>
                  </a:cxn>
                  <a:cxn ang="0">
                    <a:pos x="123" y="53"/>
                  </a:cxn>
                  <a:cxn ang="0">
                    <a:pos x="151" y="27"/>
                  </a:cxn>
                  <a:cxn ang="0">
                    <a:pos x="185" y="10"/>
                  </a:cxn>
                  <a:cxn ang="0">
                    <a:pos x="226" y="1"/>
                  </a:cxn>
                  <a:cxn ang="0">
                    <a:pos x="255" y="1"/>
                  </a:cxn>
                  <a:cxn ang="0">
                    <a:pos x="295" y="10"/>
                  </a:cxn>
                  <a:cxn ang="0">
                    <a:pos x="330" y="27"/>
                  </a:cxn>
                  <a:cxn ang="0">
                    <a:pos x="357" y="53"/>
                  </a:cxn>
                  <a:cxn ang="0">
                    <a:pos x="374" y="84"/>
                  </a:cxn>
                  <a:cxn ang="0">
                    <a:pos x="381" y="118"/>
                  </a:cxn>
                  <a:cxn ang="0">
                    <a:pos x="381" y="122"/>
                  </a:cxn>
                </a:cxnLst>
                <a:rect l="0" t="0" r="r" b="b"/>
                <a:pathLst>
                  <a:path w="480" h="336">
                    <a:moveTo>
                      <a:pt x="381" y="122"/>
                    </a:moveTo>
                    <a:lnTo>
                      <a:pt x="381" y="122"/>
                    </a:lnTo>
                    <a:lnTo>
                      <a:pt x="392" y="125"/>
                    </a:lnTo>
                    <a:lnTo>
                      <a:pt x="402" y="127"/>
                    </a:lnTo>
                    <a:lnTo>
                      <a:pt x="412" y="132"/>
                    </a:lnTo>
                    <a:lnTo>
                      <a:pt x="420" y="136"/>
                    </a:lnTo>
                    <a:lnTo>
                      <a:pt x="429" y="141"/>
                    </a:lnTo>
                    <a:lnTo>
                      <a:pt x="438" y="147"/>
                    </a:lnTo>
                    <a:lnTo>
                      <a:pt x="445" y="153"/>
                    </a:lnTo>
                    <a:lnTo>
                      <a:pt x="451" y="161"/>
                    </a:lnTo>
                    <a:lnTo>
                      <a:pt x="457" y="167"/>
                    </a:lnTo>
                    <a:lnTo>
                      <a:pt x="463" y="175"/>
                    </a:lnTo>
                    <a:lnTo>
                      <a:pt x="468" y="183"/>
                    </a:lnTo>
                    <a:lnTo>
                      <a:pt x="472" y="191"/>
                    </a:lnTo>
                    <a:lnTo>
                      <a:pt x="476" y="200"/>
                    </a:lnTo>
                    <a:lnTo>
                      <a:pt x="478" y="209"/>
                    </a:lnTo>
                    <a:lnTo>
                      <a:pt x="480" y="219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37"/>
                    </a:lnTo>
                    <a:lnTo>
                      <a:pt x="478" y="247"/>
                    </a:lnTo>
                    <a:lnTo>
                      <a:pt x="476" y="256"/>
                    </a:lnTo>
                    <a:lnTo>
                      <a:pt x="472" y="264"/>
                    </a:lnTo>
                    <a:lnTo>
                      <a:pt x="467" y="273"/>
                    </a:lnTo>
                    <a:lnTo>
                      <a:pt x="462" y="282"/>
                    </a:lnTo>
                    <a:lnTo>
                      <a:pt x="457" y="289"/>
                    </a:lnTo>
                    <a:lnTo>
                      <a:pt x="450" y="297"/>
                    </a:lnTo>
                    <a:lnTo>
                      <a:pt x="442" y="304"/>
                    </a:lnTo>
                    <a:lnTo>
                      <a:pt x="435" y="310"/>
                    </a:lnTo>
                    <a:lnTo>
                      <a:pt x="426" y="315"/>
                    </a:lnTo>
                    <a:lnTo>
                      <a:pt x="418" y="320"/>
                    </a:lnTo>
                    <a:lnTo>
                      <a:pt x="408" y="325"/>
                    </a:lnTo>
                    <a:lnTo>
                      <a:pt x="398" y="329"/>
                    </a:lnTo>
                    <a:lnTo>
                      <a:pt x="387" y="331"/>
                    </a:lnTo>
                    <a:lnTo>
                      <a:pt x="376" y="334"/>
                    </a:lnTo>
                    <a:lnTo>
                      <a:pt x="376" y="230"/>
                    </a:lnTo>
                    <a:lnTo>
                      <a:pt x="376" y="230"/>
                    </a:lnTo>
                    <a:lnTo>
                      <a:pt x="376" y="220"/>
                    </a:lnTo>
                    <a:lnTo>
                      <a:pt x="372" y="211"/>
                    </a:lnTo>
                    <a:lnTo>
                      <a:pt x="368" y="203"/>
                    </a:lnTo>
                    <a:lnTo>
                      <a:pt x="362" y="195"/>
                    </a:lnTo>
                    <a:lnTo>
                      <a:pt x="362" y="195"/>
                    </a:lnTo>
                    <a:lnTo>
                      <a:pt x="355" y="190"/>
                    </a:lnTo>
                    <a:lnTo>
                      <a:pt x="347" y="185"/>
                    </a:lnTo>
                    <a:lnTo>
                      <a:pt x="337" y="183"/>
                    </a:lnTo>
                    <a:lnTo>
                      <a:pt x="329" y="182"/>
                    </a:lnTo>
                    <a:lnTo>
                      <a:pt x="329" y="182"/>
                    </a:lnTo>
                    <a:lnTo>
                      <a:pt x="319" y="183"/>
                    </a:lnTo>
                    <a:lnTo>
                      <a:pt x="309" y="185"/>
                    </a:lnTo>
                    <a:lnTo>
                      <a:pt x="301" y="190"/>
                    </a:lnTo>
                    <a:lnTo>
                      <a:pt x="294" y="195"/>
                    </a:lnTo>
                    <a:lnTo>
                      <a:pt x="294" y="195"/>
                    </a:lnTo>
                    <a:lnTo>
                      <a:pt x="288" y="203"/>
                    </a:lnTo>
                    <a:lnTo>
                      <a:pt x="284" y="211"/>
                    </a:lnTo>
                    <a:lnTo>
                      <a:pt x="280" y="220"/>
                    </a:lnTo>
                    <a:lnTo>
                      <a:pt x="280" y="230"/>
                    </a:lnTo>
                    <a:lnTo>
                      <a:pt x="280" y="336"/>
                    </a:lnTo>
                    <a:lnTo>
                      <a:pt x="210" y="336"/>
                    </a:lnTo>
                    <a:lnTo>
                      <a:pt x="210" y="315"/>
                    </a:lnTo>
                    <a:lnTo>
                      <a:pt x="235" y="315"/>
                    </a:lnTo>
                    <a:lnTo>
                      <a:pt x="235" y="315"/>
                    </a:lnTo>
                    <a:lnTo>
                      <a:pt x="246" y="313"/>
                    </a:lnTo>
                    <a:lnTo>
                      <a:pt x="255" y="310"/>
                    </a:lnTo>
                    <a:lnTo>
                      <a:pt x="255" y="310"/>
                    </a:lnTo>
                    <a:lnTo>
                      <a:pt x="259" y="306"/>
                    </a:lnTo>
                    <a:lnTo>
                      <a:pt x="263" y="303"/>
                    </a:lnTo>
                    <a:lnTo>
                      <a:pt x="266" y="299"/>
                    </a:lnTo>
                    <a:lnTo>
                      <a:pt x="268" y="295"/>
                    </a:lnTo>
                    <a:lnTo>
                      <a:pt x="268" y="295"/>
                    </a:lnTo>
                    <a:lnTo>
                      <a:pt x="269" y="285"/>
                    </a:lnTo>
                    <a:lnTo>
                      <a:pt x="268" y="277"/>
                    </a:lnTo>
                    <a:lnTo>
                      <a:pt x="268" y="277"/>
                    </a:lnTo>
                    <a:lnTo>
                      <a:pt x="264" y="268"/>
                    </a:lnTo>
                    <a:lnTo>
                      <a:pt x="258" y="259"/>
                    </a:lnTo>
                    <a:lnTo>
                      <a:pt x="195" y="198"/>
                    </a:lnTo>
                    <a:lnTo>
                      <a:pt x="195" y="198"/>
                    </a:lnTo>
                    <a:lnTo>
                      <a:pt x="188" y="190"/>
                    </a:lnTo>
                    <a:lnTo>
                      <a:pt x="179" y="185"/>
                    </a:lnTo>
                    <a:lnTo>
                      <a:pt x="170" y="183"/>
                    </a:lnTo>
                    <a:lnTo>
                      <a:pt x="162" y="182"/>
                    </a:lnTo>
                    <a:lnTo>
                      <a:pt x="162" y="182"/>
                    </a:lnTo>
                    <a:lnTo>
                      <a:pt x="152" y="183"/>
                    </a:lnTo>
                    <a:lnTo>
                      <a:pt x="143" y="185"/>
                    </a:lnTo>
                    <a:lnTo>
                      <a:pt x="136" y="190"/>
                    </a:lnTo>
                    <a:lnTo>
                      <a:pt x="127" y="198"/>
                    </a:lnTo>
                    <a:lnTo>
                      <a:pt x="65" y="259"/>
                    </a:lnTo>
                    <a:lnTo>
                      <a:pt x="65" y="259"/>
                    </a:lnTo>
                    <a:lnTo>
                      <a:pt x="58" y="268"/>
                    </a:lnTo>
                    <a:lnTo>
                      <a:pt x="54" y="278"/>
                    </a:lnTo>
                    <a:lnTo>
                      <a:pt x="54" y="278"/>
                    </a:lnTo>
                    <a:lnTo>
                      <a:pt x="53" y="287"/>
                    </a:lnTo>
                    <a:lnTo>
                      <a:pt x="54" y="295"/>
                    </a:lnTo>
                    <a:lnTo>
                      <a:pt x="54" y="295"/>
                    </a:lnTo>
                    <a:lnTo>
                      <a:pt x="57" y="300"/>
                    </a:lnTo>
                    <a:lnTo>
                      <a:pt x="59" y="304"/>
                    </a:lnTo>
                    <a:lnTo>
                      <a:pt x="63" y="306"/>
                    </a:lnTo>
                    <a:lnTo>
                      <a:pt x="67" y="310"/>
                    </a:lnTo>
                    <a:lnTo>
                      <a:pt x="67" y="310"/>
                    </a:lnTo>
                    <a:lnTo>
                      <a:pt x="75" y="314"/>
                    </a:lnTo>
                    <a:lnTo>
                      <a:pt x="85" y="315"/>
                    </a:lnTo>
                    <a:lnTo>
                      <a:pt x="114" y="315"/>
                    </a:lnTo>
                    <a:lnTo>
                      <a:pt x="114" y="335"/>
                    </a:lnTo>
                    <a:lnTo>
                      <a:pt x="114" y="335"/>
                    </a:lnTo>
                    <a:lnTo>
                      <a:pt x="101" y="334"/>
                    </a:lnTo>
                    <a:lnTo>
                      <a:pt x="90" y="331"/>
                    </a:lnTo>
                    <a:lnTo>
                      <a:pt x="79" y="327"/>
                    </a:lnTo>
                    <a:lnTo>
                      <a:pt x="69" y="324"/>
                    </a:lnTo>
                    <a:lnTo>
                      <a:pt x="59" y="319"/>
                    </a:lnTo>
                    <a:lnTo>
                      <a:pt x="49" y="313"/>
                    </a:lnTo>
                    <a:lnTo>
                      <a:pt x="41" y="306"/>
                    </a:lnTo>
                    <a:lnTo>
                      <a:pt x="33" y="300"/>
                    </a:lnTo>
                    <a:lnTo>
                      <a:pt x="26" y="292"/>
                    </a:lnTo>
                    <a:lnTo>
                      <a:pt x="20" y="284"/>
                    </a:lnTo>
                    <a:lnTo>
                      <a:pt x="13" y="275"/>
                    </a:lnTo>
                    <a:lnTo>
                      <a:pt x="8" y="267"/>
                    </a:lnTo>
                    <a:lnTo>
                      <a:pt x="5" y="257"/>
                    </a:lnTo>
                    <a:lnTo>
                      <a:pt x="2" y="248"/>
                    </a:lnTo>
                    <a:lnTo>
                      <a:pt x="1" y="23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1" y="219"/>
                    </a:lnTo>
                    <a:lnTo>
                      <a:pt x="2" y="209"/>
                    </a:lnTo>
                    <a:lnTo>
                      <a:pt x="5" y="200"/>
                    </a:lnTo>
                    <a:lnTo>
                      <a:pt x="7" y="191"/>
                    </a:lnTo>
                    <a:lnTo>
                      <a:pt x="12" y="183"/>
                    </a:lnTo>
                    <a:lnTo>
                      <a:pt x="16" y="175"/>
                    </a:lnTo>
                    <a:lnTo>
                      <a:pt x="22" y="167"/>
                    </a:lnTo>
                    <a:lnTo>
                      <a:pt x="28" y="161"/>
                    </a:lnTo>
                    <a:lnTo>
                      <a:pt x="36" y="153"/>
                    </a:lnTo>
                    <a:lnTo>
                      <a:pt x="43" y="147"/>
                    </a:lnTo>
                    <a:lnTo>
                      <a:pt x="50" y="141"/>
                    </a:lnTo>
                    <a:lnTo>
                      <a:pt x="59" y="136"/>
                    </a:lnTo>
                    <a:lnTo>
                      <a:pt x="69" y="132"/>
                    </a:lnTo>
                    <a:lnTo>
                      <a:pt x="79" y="127"/>
                    </a:lnTo>
                    <a:lnTo>
                      <a:pt x="89" y="125"/>
                    </a:lnTo>
                    <a:lnTo>
                      <a:pt x="99" y="122"/>
                    </a:lnTo>
                    <a:lnTo>
                      <a:pt x="99" y="122"/>
                    </a:lnTo>
                    <a:lnTo>
                      <a:pt x="99" y="118"/>
                    </a:lnTo>
                    <a:lnTo>
                      <a:pt x="99" y="118"/>
                    </a:lnTo>
                    <a:lnTo>
                      <a:pt x="100" y="107"/>
                    </a:lnTo>
                    <a:lnTo>
                      <a:pt x="101" y="95"/>
                    </a:lnTo>
                    <a:lnTo>
                      <a:pt x="105" y="84"/>
                    </a:lnTo>
                    <a:lnTo>
                      <a:pt x="110" y="73"/>
                    </a:lnTo>
                    <a:lnTo>
                      <a:pt x="116" y="63"/>
                    </a:lnTo>
                    <a:lnTo>
                      <a:pt x="123" y="53"/>
                    </a:lnTo>
                    <a:lnTo>
                      <a:pt x="131" y="43"/>
                    </a:lnTo>
                    <a:lnTo>
                      <a:pt x="141" y="36"/>
                    </a:lnTo>
                    <a:lnTo>
                      <a:pt x="151" y="27"/>
                    </a:lnTo>
                    <a:lnTo>
                      <a:pt x="161" y="21"/>
                    </a:lnTo>
                    <a:lnTo>
                      <a:pt x="173" y="15"/>
                    </a:lnTo>
                    <a:lnTo>
                      <a:pt x="185" y="10"/>
                    </a:lnTo>
                    <a:lnTo>
                      <a:pt x="198" y="6"/>
                    </a:lnTo>
                    <a:lnTo>
                      <a:pt x="211" y="2"/>
                    </a:lnTo>
                    <a:lnTo>
                      <a:pt x="226" y="1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5" y="1"/>
                    </a:lnTo>
                    <a:lnTo>
                      <a:pt x="268" y="2"/>
                    </a:lnTo>
                    <a:lnTo>
                      <a:pt x="282" y="6"/>
                    </a:lnTo>
                    <a:lnTo>
                      <a:pt x="295" y="10"/>
                    </a:lnTo>
                    <a:lnTo>
                      <a:pt x="308" y="15"/>
                    </a:lnTo>
                    <a:lnTo>
                      <a:pt x="319" y="21"/>
                    </a:lnTo>
                    <a:lnTo>
                      <a:pt x="330" y="27"/>
                    </a:lnTo>
                    <a:lnTo>
                      <a:pt x="340" y="36"/>
                    </a:lnTo>
                    <a:lnTo>
                      <a:pt x="348" y="43"/>
                    </a:lnTo>
                    <a:lnTo>
                      <a:pt x="357" y="53"/>
                    </a:lnTo>
                    <a:lnTo>
                      <a:pt x="365" y="63"/>
                    </a:lnTo>
                    <a:lnTo>
                      <a:pt x="369" y="73"/>
                    </a:lnTo>
                    <a:lnTo>
                      <a:pt x="374" y="84"/>
                    </a:lnTo>
                    <a:lnTo>
                      <a:pt x="378" y="95"/>
                    </a:lnTo>
                    <a:lnTo>
                      <a:pt x="381" y="107"/>
                    </a:lnTo>
                    <a:lnTo>
                      <a:pt x="381" y="118"/>
                    </a:lnTo>
                    <a:lnTo>
                      <a:pt x="381" y="118"/>
                    </a:lnTo>
                    <a:lnTo>
                      <a:pt x="381" y="122"/>
                    </a:lnTo>
                    <a:lnTo>
                      <a:pt x="381" y="12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71440" tIns="85720" rIns="171440" bIns="8572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5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1" name="Freeform 18"/>
              <p:cNvSpPr/>
              <p:nvPr/>
            </p:nvSpPr>
            <p:spPr bwMode="auto">
              <a:xfrm>
                <a:off x="1355705" y="3643325"/>
                <a:ext cx="147638" cy="207963"/>
              </a:xfrm>
              <a:custGeom>
                <a:avLst/>
                <a:gdLst/>
                <a:ahLst/>
                <a:cxnLst>
                  <a:cxn ang="0">
                    <a:pos x="126" y="162"/>
                  </a:cxn>
                  <a:cxn ang="0">
                    <a:pos x="126" y="32"/>
                  </a:cxn>
                  <a:cxn ang="0">
                    <a:pos x="126" y="32"/>
                  </a:cxn>
                  <a:cxn ang="0">
                    <a:pos x="125" y="26"/>
                  </a:cxn>
                  <a:cxn ang="0">
                    <a:pos x="123" y="19"/>
                  </a:cxn>
                  <a:cxn ang="0">
                    <a:pos x="120" y="13"/>
                  </a:cxn>
                  <a:cxn ang="0">
                    <a:pos x="116" y="8"/>
                  </a:cxn>
                  <a:cxn ang="0">
                    <a:pos x="111" y="5"/>
                  </a:cxn>
                  <a:cxn ang="0">
                    <a:pos x="106" y="2"/>
                  </a:cxn>
                  <a:cxn ang="0">
                    <a:pos x="100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86" y="0"/>
                  </a:cxn>
                  <a:cxn ang="0">
                    <a:pos x="80" y="2"/>
                  </a:cxn>
                  <a:cxn ang="0">
                    <a:pos x="75" y="5"/>
                  </a:cxn>
                  <a:cxn ang="0">
                    <a:pos x="70" y="8"/>
                  </a:cxn>
                  <a:cxn ang="0">
                    <a:pos x="66" y="13"/>
                  </a:cxn>
                  <a:cxn ang="0">
                    <a:pos x="64" y="19"/>
                  </a:cxn>
                  <a:cxn ang="0">
                    <a:pos x="62" y="26"/>
                  </a:cxn>
                  <a:cxn ang="0">
                    <a:pos x="62" y="32"/>
                  </a:cxn>
                  <a:cxn ang="0">
                    <a:pos x="62" y="162"/>
                  </a:cxn>
                  <a:cxn ang="0">
                    <a:pos x="17" y="162"/>
                  </a:cxn>
                  <a:cxn ang="0">
                    <a:pos x="17" y="162"/>
                  </a:cxn>
                  <a:cxn ang="0">
                    <a:pos x="11" y="162"/>
                  </a:cxn>
                  <a:cxn ang="0">
                    <a:pos x="6" y="164"/>
                  </a:cxn>
                  <a:cxn ang="0">
                    <a:pos x="2" y="167"/>
                  </a:cxn>
                  <a:cxn ang="0">
                    <a:pos x="1" y="170"/>
                  </a:cxn>
                  <a:cxn ang="0">
                    <a:pos x="0" y="175"/>
                  </a:cxn>
                  <a:cxn ang="0">
                    <a:pos x="1" y="179"/>
                  </a:cxn>
                  <a:cxn ang="0">
                    <a:pos x="3" y="184"/>
                  </a:cxn>
                  <a:cxn ang="0">
                    <a:pos x="7" y="189"/>
                  </a:cxn>
                  <a:cxn ang="0">
                    <a:pos x="70" y="251"/>
                  </a:cxn>
                  <a:cxn ang="0">
                    <a:pos x="70" y="251"/>
                  </a:cxn>
                  <a:cxn ang="0">
                    <a:pos x="76" y="256"/>
                  </a:cxn>
                  <a:cxn ang="0">
                    <a:pos x="81" y="259"/>
                  </a:cxn>
                  <a:cxn ang="0">
                    <a:pos x="88" y="262"/>
                  </a:cxn>
                  <a:cxn ang="0">
                    <a:pos x="92" y="263"/>
                  </a:cxn>
                  <a:cxn ang="0">
                    <a:pos x="99" y="262"/>
                  </a:cxn>
                  <a:cxn ang="0">
                    <a:pos x="105" y="259"/>
                  </a:cxn>
                  <a:cxn ang="0">
                    <a:pos x="110" y="256"/>
                  </a:cxn>
                  <a:cxn ang="0">
                    <a:pos x="116" y="251"/>
                  </a:cxn>
                  <a:cxn ang="0">
                    <a:pos x="179" y="189"/>
                  </a:cxn>
                  <a:cxn ang="0">
                    <a:pos x="179" y="189"/>
                  </a:cxn>
                  <a:cxn ang="0">
                    <a:pos x="183" y="185"/>
                  </a:cxn>
                  <a:cxn ang="0">
                    <a:pos x="184" y="180"/>
                  </a:cxn>
                  <a:cxn ang="0">
                    <a:pos x="185" y="175"/>
                  </a:cxn>
                  <a:cxn ang="0">
                    <a:pos x="185" y="171"/>
                  </a:cxn>
                  <a:cxn ang="0">
                    <a:pos x="183" y="168"/>
                  </a:cxn>
                  <a:cxn ang="0">
                    <a:pos x="179" y="164"/>
                  </a:cxn>
                  <a:cxn ang="0">
                    <a:pos x="173" y="162"/>
                  </a:cxn>
                  <a:cxn ang="0">
                    <a:pos x="165" y="162"/>
                  </a:cxn>
                  <a:cxn ang="0">
                    <a:pos x="126" y="162"/>
                  </a:cxn>
                </a:cxnLst>
                <a:rect l="0" t="0" r="r" b="b"/>
                <a:pathLst>
                  <a:path w="185" h="263">
                    <a:moveTo>
                      <a:pt x="126" y="162"/>
                    </a:moveTo>
                    <a:lnTo>
                      <a:pt x="126" y="32"/>
                    </a:lnTo>
                    <a:lnTo>
                      <a:pt x="126" y="32"/>
                    </a:lnTo>
                    <a:lnTo>
                      <a:pt x="125" y="26"/>
                    </a:lnTo>
                    <a:lnTo>
                      <a:pt x="123" y="19"/>
                    </a:lnTo>
                    <a:lnTo>
                      <a:pt x="120" y="13"/>
                    </a:lnTo>
                    <a:lnTo>
                      <a:pt x="116" y="8"/>
                    </a:lnTo>
                    <a:lnTo>
                      <a:pt x="111" y="5"/>
                    </a:lnTo>
                    <a:lnTo>
                      <a:pt x="106" y="2"/>
                    </a:lnTo>
                    <a:lnTo>
                      <a:pt x="10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80" y="2"/>
                    </a:lnTo>
                    <a:lnTo>
                      <a:pt x="75" y="5"/>
                    </a:lnTo>
                    <a:lnTo>
                      <a:pt x="70" y="8"/>
                    </a:lnTo>
                    <a:lnTo>
                      <a:pt x="66" y="13"/>
                    </a:lnTo>
                    <a:lnTo>
                      <a:pt x="64" y="19"/>
                    </a:lnTo>
                    <a:lnTo>
                      <a:pt x="62" y="26"/>
                    </a:lnTo>
                    <a:lnTo>
                      <a:pt x="62" y="32"/>
                    </a:lnTo>
                    <a:lnTo>
                      <a:pt x="62" y="162"/>
                    </a:lnTo>
                    <a:lnTo>
                      <a:pt x="17" y="162"/>
                    </a:lnTo>
                    <a:lnTo>
                      <a:pt x="17" y="162"/>
                    </a:lnTo>
                    <a:lnTo>
                      <a:pt x="11" y="162"/>
                    </a:lnTo>
                    <a:lnTo>
                      <a:pt x="6" y="164"/>
                    </a:lnTo>
                    <a:lnTo>
                      <a:pt x="2" y="167"/>
                    </a:lnTo>
                    <a:lnTo>
                      <a:pt x="1" y="170"/>
                    </a:lnTo>
                    <a:lnTo>
                      <a:pt x="0" y="175"/>
                    </a:lnTo>
                    <a:lnTo>
                      <a:pt x="1" y="179"/>
                    </a:lnTo>
                    <a:lnTo>
                      <a:pt x="3" y="184"/>
                    </a:lnTo>
                    <a:lnTo>
                      <a:pt x="7" y="189"/>
                    </a:lnTo>
                    <a:lnTo>
                      <a:pt x="70" y="251"/>
                    </a:lnTo>
                    <a:lnTo>
                      <a:pt x="70" y="251"/>
                    </a:lnTo>
                    <a:lnTo>
                      <a:pt x="76" y="256"/>
                    </a:lnTo>
                    <a:lnTo>
                      <a:pt x="81" y="259"/>
                    </a:lnTo>
                    <a:lnTo>
                      <a:pt x="88" y="262"/>
                    </a:lnTo>
                    <a:lnTo>
                      <a:pt x="92" y="263"/>
                    </a:lnTo>
                    <a:lnTo>
                      <a:pt x="99" y="262"/>
                    </a:lnTo>
                    <a:lnTo>
                      <a:pt x="105" y="259"/>
                    </a:lnTo>
                    <a:lnTo>
                      <a:pt x="110" y="256"/>
                    </a:lnTo>
                    <a:lnTo>
                      <a:pt x="116" y="251"/>
                    </a:lnTo>
                    <a:lnTo>
                      <a:pt x="179" y="189"/>
                    </a:lnTo>
                    <a:lnTo>
                      <a:pt x="179" y="189"/>
                    </a:lnTo>
                    <a:lnTo>
                      <a:pt x="183" y="185"/>
                    </a:lnTo>
                    <a:lnTo>
                      <a:pt x="184" y="180"/>
                    </a:lnTo>
                    <a:lnTo>
                      <a:pt x="185" y="175"/>
                    </a:lnTo>
                    <a:lnTo>
                      <a:pt x="185" y="171"/>
                    </a:lnTo>
                    <a:lnTo>
                      <a:pt x="183" y="168"/>
                    </a:lnTo>
                    <a:lnTo>
                      <a:pt x="179" y="164"/>
                    </a:lnTo>
                    <a:lnTo>
                      <a:pt x="173" y="162"/>
                    </a:lnTo>
                    <a:lnTo>
                      <a:pt x="165" y="162"/>
                    </a:lnTo>
                    <a:lnTo>
                      <a:pt x="126" y="16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71440" tIns="85720" rIns="171440" bIns="8572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5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应用场景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176530" y="344805"/>
            <a:ext cx="607060" cy="60134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56747" y="1835843"/>
            <a:ext cx="8761328" cy="4348519"/>
            <a:chOff x="2303" y="2056"/>
            <a:chExt cx="9812" cy="4870"/>
          </a:xfrm>
        </p:grpSpPr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8468" y="2116"/>
              <a:ext cx="24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2000" b="1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店外互动</a:t>
              </a:r>
              <a:endParaRPr lang="zh-CN" altLang="en-US" sz="20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13"/>
            <p:cNvSpPr txBox="1">
              <a:spLocks noChangeArrowheads="1"/>
            </p:cNvSpPr>
            <p:nvPr/>
          </p:nvSpPr>
          <p:spPr bwMode="auto">
            <a:xfrm>
              <a:off x="8473" y="2543"/>
              <a:ext cx="2472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微商店</a:t>
              </a:r>
              <a:r>
                <a:rPr lang="en-US" altLang="zh-CN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/</a:t>
              </a: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微会员</a:t>
              </a:r>
              <a:r>
                <a:rPr lang="en-US" altLang="zh-CN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-</a:t>
              </a: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拉</a:t>
              </a: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新、</a:t>
              </a:r>
              <a:b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</a:b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线上线下一体化</a:t>
              </a:r>
              <a:endParaRPr lang="zh-CN" altLang="en-US" sz="1545" dirty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9379" y="3845"/>
              <a:ext cx="24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2000" b="1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入店感知</a:t>
              </a:r>
              <a:endParaRPr lang="zh-CN" altLang="en-US" sz="20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13"/>
            <p:cNvSpPr txBox="1">
              <a:spLocks noChangeArrowheads="1"/>
            </p:cNvSpPr>
            <p:nvPr/>
          </p:nvSpPr>
          <p:spPr bwMode="auto">
            <a:xfrm>
              <a:off x="9382" y="4321"/>
              <a:ext cx="273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促</a:t>
              </a: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活</a:t>
              </a:r>
              <a:r>
                <a:rPr lang="en-US" altLang="zh-CN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-</a:t>
              </a: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人</a:t>
              </a: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脸识别、大屏营销、进店优惠券推送</a:t>
              </a:r>
              <a:endParaRPr lang="zh-CN" altLang="en-US" sz="1545" dirty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Box 13"/>
            <p:cNvSpPr txBox="1">
              <a:spLocks noChangeArrowheads="1"/>
            </p:cNvSpPr>
            <p:nvPr/>
          </p:nvSpPr>
          <p:spPr bwMode="auto">
            <a:xfrm>
              <a:off x="8969" y="5847"/>
              <a:ext cx="24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2000" b="1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购物热区</a:t>
              </a:r>
              <a:endParaRPr lang="zh-CN" altLang="en-US" sz="20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>
              <a:spLocks noChangeArrowheads="1"/>
            </p:cNvSpPr>
            <p:nvPr/>
          </p:nvSpPr>
          <p:spPr bwMode="auto">
            <a:xfrm>
              <a:off x="8974" y="6339"/>
              <a:ext cx="2680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留存</a:t>
              </a:r>
              <a:r>
                <a:rPr lang="en-US" altLang="zh-CN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-</a:t>
              </a: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大</a:t>
              </a: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屏广告推广、</a:t>
              </a:r>
              <a:endParaRPr lang="zh-CN" altLang="en-US" sz="1545" dirty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大屏优惠券、店员服务顾客）</a:t>
              </a:r>
              <a:endParaRPr lang="zh-CN" altLang="en-US" sz="1545" dirty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 flipH="1">
              <a:off x="2553" y="3274"/>
              <a:ext cx="24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2000" b="1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智慧会员</a:t>
              </a:r>
              <a:endParaRPr lang="zh-CN" altLang="en-US" sz="20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 flipH="1">
              <a:off x="2598" y="3736"/>
              <a:ext cx="2428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开拓、促</a:t>
              </a: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活</a:t>
              </a:r>
              <a:r>
                <a:rPr lang="en-US" altLang="zh-CN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-</a:t>
              </a: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会员营销、营业员营销、支付营销、</a:t>
              </a:r>
              <a:endParaRPr lang="zh-CN" altLang="en-US" sz="1545" dirty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数据看板、老板助手</a:t>
              </a:r>
              <a:endParaRPr lang="zh-CN" altLang="en-US" sz="1545" dirty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 flipH="1">
              <a:off x="2598" y="5710"/>
              <a:ext cx="24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2000" b="1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便捷支付</a:t>
              </a:r>
              <a:endParaRPr lang="zh-CN" altLang="en-US" sz="20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Box 13"/>
            <p:cNvSpPr txBox="1">
              <a:spLocks noChangeArrowheads="1"/>
            </p:cNvSpPr>
            <p:nvPr/>
          </p:nvSpPr>
          <p:spPr bwMode="auto">
            <a:xfrm flipH="1">
              <a:off x="2303" y="6189"/>
              <a:ext cx="2767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转化</a:t>
              </a:r>
              <a:r>
                <a:rPr lang="en-US" altLang="zh-CN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-</a:t>
              </a: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思</a:t>
              </a: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迅支付</a:t>
              </a: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、刷脸支付</a:t>
              </a:r>
              <a:endParaRPr lang="zh-CN" altLang="en-US" sz="1545" dirty="0" smtClean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自助</a:t>
              </a:r>
              <a:r>
                <a:rPr lang="zh-CN" altLang="en-US" sz="1545" dirty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收银、扫码购、微</a:t>
              </a:r>
              <a:r>
                <a:rPr lang="en-US" altLang="zh-CN" sz="1545" dirty="0" smtClean="0">
                  <a:solidFill>
                    <a:schemeClr val="tx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宋体 CN Light" panose="02020300000000000000" charset="-122"/>
                  <a:sym typeface="Arial" panose="020B0604020202020204" pitchFamily="34" charset="0"/>
                </a:rPr>
                <a:t>POS</a:t>
              </a:r>
              <a:endParaRPr lang="en-US" altLang="zh-CN" sz="1545" dirty="0" smtClean="0">
                <a:solidFill>
                  <a:schemeClr val="tx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宋体 CN Light" panose="0202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8" name="任意多边形 57"/>
            <p:cNvSpPr/>
            <p:nvPr/>
          </p:nvSpPr>
          <p:spPr>
            <a:xfrm>
              <a:off x="5900" y="2769"/>
              <a:ext cx="2368" cy="946"/>
            </a:xfrm>
            <a:custGeom>
              <a:avLst/>
              <a:gdLst>
                <a:gd name="connsiteX0" fmla="*/ 0 w 3344"/>
                <a:gd name="connsiteY0" fmla="*/ 552 h 1335"/>
                <a:gd name="connsiteX1" fmla="*/ 3344 w 3344"/>
                <a:gd name="connsiteY1" fmla="*/ 545 h 1335"/>
                <a:gd name="connsiteX2" fmla="*/ 2781 w 3344"/>
                <a:gd name="connsiteY2" fmla="*/ 1336 h 1335"/>
                <a:gd name="connsiteX3" fmla="*/ 586 w 3344"/>
                <a:gd name="connsiteY3" fmla="*/ 1319 h 1335"/>
                <a:gd name="connsiteX4" fmla="*/ 0 w 3344"/>
                <a:gd name="connsiteY4" fmla="*/ 552 h 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4" h="1336">
                  <a:moveTo>
                    <a:pt x="0" y="552"/>
                  </a:moveTo>
                  <a:cubicBezTo>
                    <a:pt x="957" y="-116"/>
                    <a:pt x="2249" y="-246"/>
                    <a:pt x="3344" y="545"/>
                  </a:cubicBezTo>
                  <a:lnTo>
                    <a:pt x="2781" y="1336"/>
                  </a:lnTo>
                  <a:cubicBezTo>
                    <a:pt x="2249" y="938"/>
                    <a:pt x="1247" y="831"/>
                    <a:pt x="586" y="1319"/>
                  </a:cubicBezTo>
                  <a:lnTo>
                    <a:pt x="0" y="552"/>
                  </a:lnTo>
                  <a:close/>
                </a:path>
              </a:pathLst>
            </a:custGeom>
            <a:solidFill>
              <a:srgbClr val="FF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53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 rot="17160000">
              <a:off x="4486" y="3834"/>
              <a:ext cx="2262" cy="957"/>
            </a:xfrm>
            <a:custGeom>
              <a:avLst/>
              <a:gdLst>
                <a:gd name="connsiteX0" fmla="*/ 0 w 3195"/>
                <a:gd name="connsiteY0" fmla="*/ 467 h 1351"/>
                <a:gd name="connsiteX1" fmla="*/ 3195 w 3195"/>
                <a:gd name="connsiteY1" fmla="*/ 584 h 1351"/>
                <a:gd name="connsiteX2" fmla="*/ 2624 w 3195"/>
                <a:gd name="connsiteY2" fmla="*/ 1351 h 1351"/>
                <a:gd name="connsiteX3" fmla="*/ 496 w 3195"/>
                <a:gd name="connsiteY3" fmla="*/ 1259 h 1351"/>
                <a:gd name="connsiteX4" fmla="*/ 0 w 3195"/>
                <a:gd name="connsiteY4" fmla="*/ 467 h 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5" h="1351">
                  <a:moveTo>
                    <a:pt x="0" y="467"/>
                  </a:moveTo>
                  <a:cubicBezTo>
                    <a:pt x="944" y="-215"/>
                    <a:pt x="2374" y="-128"/>
                    <a:pt x="3195" y="584"/>
                  </a:cubicBezTo>
                  <a:lnTo>
                    <a:pt x="2624" y="1351"/>
                  </a:lnTo>
                  <a:cubicBezTo>
                    <a:pt x="2036" y="902"/>
                    <a:pt x="1252" y="806"/>
                    <a:pt x="496" y="1259"/>
                  </a:cubicBezTo>
                  <a:lnTo>
                    <a:pt x="0" y="467"/>
                  </a:lnTo>
                  <a:close/>
                </a:path>
              </a:pathLst>
            </a:custGeom>
            <a:solidFill>
              <a:srgbClr val="FF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53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12840000">
              <a:off x="5026" y="5555"/>
              <a:ext cx="2291" cy="925"/>
            </a:xfrm>
            <a:custGeom>
              <a:avLst/>
              <a:gdLst>
                <a:gd name="connsiteX0" fmla="*/ 0 w 3236"/>
                <a:gd name="connsiteY0" fmla="*/ 427 h 1305"/>
                <a:gd name="connsiteX1" fmla="*/ 3236 w 3236"/>
                <a:gd name="connsiteY1" fmla="*/ 573 h 1305"/>
                <a:gd name="connsiteX2" fmla="*/ 2638 w 3236"/>
                <a:gd name="connsiteY2" fmla="*/ 1306 h 1305"/>
                <a:gd name="connsiteX3" fmla="*/ 544 w 3236"/>
                <a:gd name="connsiteY3" fmla="*/ 1250 h 1305"/>
                <a:gd name="connsiteX4" fmla="*/ 0 w 3236"/>
                <a:gd name="connsiteY4" fmla="*/ 427 h 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6" h="1306">
                  <a:moveTo>
                    <a:pt x="0" y="427"/>
                  </a:moveTo>
                  <a:cubicBezTo>
                    <a:pt x="993" y="-169"/>
                    <a:pt x="2337" y="-159"/>
                    <a:pt x="3236" y="573"/>
                  </a:cubicBezTo>
                  <a:lnTo>
                    <a:pt x="2638" y="1306"/>
                  </a:lnTo>
                  <a:cubicBezTo>
                    <a:pt x="2100" y="863"/>
                    <a:pt x="1219" y="832"/>
                    <a:pt x="544" y="1250"/>
                  </a:cubicBezTo>
                  <a:lnTo>
                    <a:pt x="0" y="427"/>
                  </a:lnTo>
                  <a:close/>
                </a:path>
              </a:pathLst>
            </a:custGeom>
            <a:solidFill>
              <a:srgbClr val="FF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53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 rot="8580000">
              <a:off x="6803" y="5570"/>
              <a:ext cx="2313" cy="929"/>
            </a:xfrm>
            <a:custGeom>
              <a:avLst/>
              <a:gdLst>
                <a:gd name="connsiteX0" fmla="*/ 0 w 3267"/>
                <a:gd name="connsiteY0" fmla="*/ 464 h 1311"/>
                <a:gd name="connsiteX1" fmla="*/ 3267 w 3267"/>
                <a:gd name="connsiteY1" fmla="*/ 556 h 1311"/>
                <a:gd name="connsiteX2" fmla="*/ 2668 w 3267"/>
                <a:gd name="connsiteY2" fmla="*/ 1311 h 1311"/>
                <a:gd name="connsiteX3" fmla="*/ 511 w 3267"/>
                <a:gd name="connsiteY3" fmla="*/ 1268 h 1311"/>
                <a:gd name="connsiteX4" fmla="*/ 0 w 3267"/>
                <a:gd name="connsiteY4" fmla="*/ 464 h 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7" h="1311">
                  <a:moveTo>
                    <a:pt x="0" y="464"/>
                  </a:moveTo>
                  <a:cubicBezTo>
                    <a:pt x="985" y="-164"/>
                    <a:pt x="2368" y="-176"/>
                    <a:pt x="3267" y="556"/>
                  </a:cubicBezTo>
                  <a:lnTo>
                    <a:pt x="2668" y="1311"/>
                  </a:lnTo>
                  <a:cubicBezTo>
                    <a:pt x="1996" y="864"/>
                    <a:pt x="1279" y="856"/>
                    <a:pt x="511" y="1268"/>
                  </a:cubicBezTo>
                  <a:lnTo>
                    <a:pt x="0" y="464"/>
                  </a:lnTo>
                  <a:close/>
                </a:path>
              </a:pathLst>
            </a:custGeom>
            <a:solidFill>
              <a:srgbClr val="FF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53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 rot="4260000">
              <a:off x="7398" y="3847"/>
              <a:ext cx="2310" cy="948"/>
            </a:xfrm>
            <a:custGeom>
              <a:avLst/>
              <a:gdLst>
                <a:gd name="connsiteX0" fmla="*/ 0 w 3263"/>
                <a:gd name="connsiteY0" fmla="*/ 486 h 1338"/>
                <a:gd name="connsiteX1" fmla="*/ 3263 w 3263"/>
                <a:gd name="connsiteY1" fmla="*/ 582 h 1338"/>
                <a:gd name="connsiteX2" fmla="*/ 2664 w 3263"/>
                <a:gd name="connsiteY2" fmla="*/ 1339 h 1338"/>
                <a:gd name="connsiteX3" fmla="*/ 561 w 3263"/>
                <a:gd name="connsiteY3" fmla="*/ 1280 h 1338"/>
                <a:gd name="connsiteX4" fmla="*/ 0 w 3263"/>
                <a:gd name="connsiteY4" fmla="*/ 486 h 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3" h="1339">
                  <a:moveTo>
                    <a:pt x="0" y="486"/>
                  </a:moveTo>
                  <a:cubicBezTo>
                    <a:pt x="1033" y="-201"/>
                    <a:pt x="2364" y="-150"/>
                    <a:pt x="3263" y="582"/>
                  </a:cubicBezTo>
                  <a:lnTo>
                    <a:pt x="2664" y="1339"/>
                  </a:lnTo>
                  <a:cubicBezTo>
                    <a:pt x="2085" y="922"/>
                    <a:pt x="1279" y="806"/>
                    <a:pt x="561" y="1280"/>
                  </a:cubicBezTo>
                  <a:lnTo>
                    <a:pt x="0" y="486"/>
                  </a:lnTo>
                  <a:close/>
                </a:path>
              </a:pathLst>
            </a:custGeom>
            <a:solidFill>
              <a:srgbClr val="FF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53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6048" y="3736"/>
              <a:ext cx="2063" cy="2063"/>
            </a:xfrm>
            <a:prstGeom prst="ellipse">
              <a:avLst/>
            </a:prstGeom>
            <a:solidFill>
              <a:srgbClr val="5CCE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253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思源黑体 CN Bold" panose="020B0800000000000000" charset="-122"/>
                  <a:cs typeface="思源黑体 CN Bold" panose="020B0800000000000000" charset="-122"/>
                </a:rPr>
                <a:t>  </a:t>
              </a:r>
              <a:endParaRPr kumimoji="0" lang="en-US" altLang="zh-CN" sz="253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pic>
          <p:nvPicPr>
            <p:cNvPr id="64" name="图片 63" descr="思迅智慧门店整体解决方案易拉宝-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84" y="5822"/>
              <a:ext cx="316" cy="491"/>
            </a:xfrm>
            <a:prstGeom prst="rect">
              <a:avLst/>
            </a:prstGeom>
          </p:spPr>
        </p:pic>
        <p:pic>
          <p:nvPicPr>
            <p:cNvPr id="65" name="图片 64" descr="思迅智慧门店整体解决方案易拉宝-0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5" y="5828"/>
              <a:ext cx="530" cy="498"/>
            </a:xfrm>
            <a:prstGeom prst="rect">
              <a:avLst/>
            </a:prstGeom>
          </p:spPr>
        </p:pic>
        <p:pic>
          <p:nvPicPr>
            <p:cNvPr id="66" name="图片 65" descr="思迅智慧门店整体解决方案易拉宝-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4" y="4038"/>
              <a:ext cx="445" cy="410"/>
            </a:xfrm>
            <a:prstGeom prst="rect">
              <a:avLst/>
            </a:prstGeom>
          </p:spPr>
        </p:pic>
        <p:pic>
          <p:nvPicPr>
            <p:cNvPr id="68" name="图片 67" descr="思迅智慧门店整体解决方案易拉宝-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3" y="3968"/>
              <a:ext cx="411" cy="603"/>
            </a:xfrm>
            <a:prstGeom prst="rect">
              <a:avLst/>
            </a:prstGeom>
          </p:spPr>
        </p:pic>
        <p:pic>
          <p:nvPicPr>
            <p:cNvPr id="69" name="图片 68" descr="思迅智慧门店整体解决方案易拉宝-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7" y="4038"/>
              <a:ext cx="1195" cy="698"/>
            </a:xfrm>
            <a:prstGeom prst="rect">
              <a:avLst/>
            </a:prstGeom>
          </p:spPr>
        </p:pic>
        <p:sp>
          <p:nvSpPr>
            <p:cNvPr id="53" name="任意多边形 9"/>
            <p:cNvSpPr/>
            <p:nvPr/>
          </p:nvSpPr>
          <p:spPr bwMode="auto">
            <a:xfrm>
              <a:off x="4823" y="2056"/>
              <a:ext cx="1061" cy="1015"/>
            </a:xfrm>
            <a:custGeom>
              <a:avLst/>
              <a:gdLst>
                <a:gd name="T0" fmla="*/ 0 w 1725099"/>
                <a:gd name="T1" fmla="*/ 864092 h 1725099"/>
                <a:gd name="T2" fmla="*/ 859333 w 1725099"/>
                <a:gd name="T3" fmla="*/ 0 h 1725099"/>
                <a:gd name="T4" fmla="*/ 1718666 w 1725099"/>
                <a:gd name="T5" fmla="*/ 864092 h 1725099"/>
                <a:gd name="T6" fmla="*/ 859333 w 1725099"/>
                <a:gd name="T7" fmla="*/ 1728180 h 1725099"/>
                <a:gd name="T8" fmla="*/ 0 w 1725099"/>
                <a:gd name="T9" fmla="*/ 864092 h 17250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lIns="471328" tIns="471328" rIns="471328" bIns="471328" anchor="ctr"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4" name="Freeform 100"/>
            <p:cNvSpPr/>
            <p:nvPr/>
          </p:nvSpPr>
          <p:spPr bwMode="auto">
            <a:xfrm>
              <a:off x="5069" y="2274"/>
              <a:ext cx="482" cy="543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lIns="171440" tIns="85720" rIns="171440" bIns="85720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759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518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7284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30441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88036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3456305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403225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460883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5" name="直角三角形 54"/>
            <p:cNvSpPr/>
            <p:nvPr/>
          </p:nvSpPr>
          <p:spPr>
            <a:xfrm rot="13851604">
              <a:off x="6824" y="2902"/>
              <a:ext cx="414" cy="40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5464810" y="4387215"/>
            <a:ext cx="1804035" cy="621665"/>
          </a:xfrm>
        </p:spPr>
        <p:txBody>
          <a:bodyPr>
            <a:normAutofit fontScale="90000"/>
          </a:bodyPr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思迅智慧门店</a:t>
            </a:r>
            <a:b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应用场景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5"/>
          <p:cNvSpPr/>
          <p:nvPr/>
        </p:nvSpPr>
        <p:spPr bwMode="auto">
          <a:xfrm>
            <a:off x="5115911" y="0"/>
            <a:ext cx="2630066" cy="1113298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rgbClr val="5CC2F1"/>
          </a:solidFill>
          <a:ln w="9525" cap="flat">
            <a:noFill/>
            <a:prstDash val="solid"/>
            <a:miter lim="800000"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 sz="100"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8005" y="266627"/>
            <a:ext cx="132588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5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目录</a:t>
            </a:r>
            <a:endParaRPr lang="zh-CN" altLang="en-US" sz="45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86785" y="2829405"/>
            <a:ext cx="10890942" cy="2075146"/>
            <a:chOff x="1328" y="3168"/>
            <a:chExt cx="12197" cy="2324"/>
          </a:xfrm>
        </p:grpSpPr>
        <p:sp>
          <p:nvSpPr>
            <p:cNvPr id="31" name="文本框 9"/>
            <p:cNvSpPr txBox="1"/>
            <p:nvPr/>
          </p:nvSpPr>
          <p:spPr>
            <a:xfrm>
              <a:off x="1328" y="4937"/>
              <a:ext cx="2013" cy="555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2600" b="1" dirty="0" smtClean="0">
                  <a:solidFill>
                    <a:srgbClr val="0070C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rPr>
                <a:t>公司介绍</a:t>
              </a:r>
              <a:endParaRPr lang="zh-CN" altLang="en-US" sz="2600" b="1" dirty="0" smtClean="0">
                <a:solidFill>
                  <a:srgbClr val="0070C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1614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CCEF2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5" name="KSO_Shape"/>
            <p:cNvSpPr/>
            <p:nvPr/>
          </p:nvSpPr>
          <p:spPr bwMode="auto">
            <a:xfrm>
              <a:off x="1880" y="3510"/>
              <a:ext cx="958" cy="658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7" name="Freeform 5"/>
            <p:cNvSpPr/>
            <p:nvPr/>
          </p:nvSpPr>
          <p:spPr bwMode="auto">
            <a:xfrm>
              <a:off x="4130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99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0" name="Freeform 5"/>
            <p:cNvSpPr/>
            <p:nvPr/>
          </p:nvSpPr>
          <p:spPr bwMode="auto">
            <a:xfrm>
              <a:off x="6646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80DAFA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9" name="KSO_Shape"/>
            <p:cNvSpPr/>
            <p:nvPr/>
          </p:nvSpPr>
          <p:spPr bwMode="auto">
            <a:xfrm>
              <a:off x="7002" y="3522"/>
              <a:ext cx="798" cy="679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>
              <a:off x="11677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80DAFA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7" name="Freeform 5"/>
            <p:cNvSpPr/>
            <p:nvPr/>
          </p:nvSpPr>
          <p:spPr bwMode="auto">
            <a:xfrm>
              <a:off x="9162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99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0" name="KSO_Shape"/>
            <p:cNvSpPr/>
            <p:nvPr/>
          </p:nvSpPr>
          <p:spPr bwMode="auto">
            <a:xfrm>
              <a:off x="12018" y="3496"/>
              <a:ext cx="807" cy="686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0" name="KSO_Shape"/>
            <p:cNvSpPr/>
            <p:nvPr/>
          </p:nvSpPr>
          <p:spPr bwMode="auto">
            <a:xfrm>
              <a:off x="4475" y="3455"/>
              <a:ext cx="800" cy="76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3" name="文本框 9"/>
            <p:cNvSpPr txBox="1"/>
            <p:nvPr/>
          </p:nvSpPr>
          <p:spPr>
            <a:xfrm>
              <a:off x="6033" y="4937"/>
              <a:ext cx="2714" cy="555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2600" b="1" dirty="0" smtClean="0">
                  <a:solidFill>
                    <a:srgbClr val="0070C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rPr>
                <a:t>行业分析</a:t>
              </a:r>
              <a:endParaRPr lang="zh-CN" altLang="en-US" sz="2600" b="1" dirty="0" smtClean="0">
                <a:solidFill>
                  <a:srgbClr val="0070C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5" name="文本框 9"/>
            <p:cNvSpPr txBox="1"/>
            <p:nvPr/>
          </p:nvSpPr>
          <p:spPr>
            <a:xfrm>
              <a:off x="8637" y="4937"/>
              <a:ext cx="2537" cy="555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2600" b="1" dirty="0" smtClean="0">
                  <a:solidFill>
                    <a:srgbClr val="0070C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rPr>
                <a:t>智慧母婴</a:t>
              </a:r>
              <a:endParaRPr lang="zh-CN" altLang="en-US" sz="2600" b="1" dirty="0" smtClean="0">
                <a:solidFill>
                  <a:srgbClr val="0070C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7" name="文本框 9"/>
            <p:cNvSpPr txBox="1"/>
            <p:nvPr/>
          </p:nvSpPr>
          <p:spPr>
            <a:xfrm>
              <a:off x="11317" y="4937"/>
              <a:ext cx="2208" cy="555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2600" b="1" dirty="0" smtClean="0">
                  <a:solidFill>
                    <a:srgbClr val="0070C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rPr>
                <a:t>产品方案</a:t>
              </a:r>
              <a:endParaRPr lang="zh-CN" altLang="en-US" sz="2600" b="1" dirty="0" smtClean="0">
                <a:solidFill>
                  <a:srgbClr val="0070C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3684" y="4937"/>
              <a:ext cx="2381" cy="555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2600" b="1" dirty="0" smtClean="0">
                  <a:solidFill>
                    <a:srgbClr val="0070C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rPr>
                <a:t>客户案例</a:t>
              </a:r>
              <a:endParaRPr lang="zh-CN" altLang="en-US" sz="2600" b="1" dirty="0" smtClean="0">
                <a:solidFill>
                  <a:srgbClr val="0070C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6" name="KSO_Shape"/>
            <p:cNvSpPr/>
            <p:nvPr/>
          </p:nvSpPr>
          <p:spPr bwMode="auto">
            <a:xfrm>
              <a:off x="9493" y="3382"/>
              <a:ext cx="828" cy="820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刷脸支付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176530" y="344805"/>
            <a:ext cx="607060" cy="60134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254633" y="1743413"/>
            <a:ext cx="7773760" cy="4742297"/>
            <a:chOff x="3021" y="1188"/>
            <a:chExt cx="8706" cy="5311"/>
          </a:xfrm>
        </p:grpSpPr>
        <p:sp>
          <p:nvSpPr>
            <p:cNvPr id="12" name="任意多边形: 形状 35"/>
            <p:cNvSpPr/>
            <p:nvPr/>
          </p:nvSpPr>
          <p:spPr bwMode="auto">
            <a:xfrm>
              <a:off x="3258" y="2688"/>
              <a:ext cx="3720" cy="1551"/>
            </a:xfrm>
            <a:custGeom>
              <a:avLst/>
              <a:gdLst>
                <a:gd name="T0" fmla="*/ 430 w 543"/>
                <a:gd name="T1" fmla="*/ 0 h 226"/>
                <a:gd name="T2" fmla="*/ 337 w 543"/>
                <a:gd name="T3" fmla="*/ 49 h 226"/>
                <a:gd name="T4" fmla="*/ 333 w 543"/>
                <a:gd name="T5" fmla="*/ 54 h 226"/>
                <a:gd name="T6" fmla="*/ 272 w 543"/>
                <a:gd name="T7" fmla="*/ 96 h 226"/>
                <a:gd name="T8" fmla="*/ 210 w 543"/>
                <a:gd name="T9" fmla="*/ 54 h 226"/>
                <a:gd name="T10" fmla="*/ 207 w 543"/>
                <a:gd name="T11" fmla="*/ 49 h 226"/>
                <a:gd name="T12" fmla="*/ 113 w 543"/>
                <a:gd name="T13" fmla="*/ 0 h 226"/>
                <a:gd name="T14" fmla="*/ 0 w 543"/>
                <a:gd name="T15" fmla="*/ 113 h 226"/>
                <a:gd name="T16" fmla="*/ 113 w 543"/>
                <a:gd name="T17" fmla="*/ 226 h 226"/>
                <a:gd name="T18" fmla="*/ 207 w 543"/>
                <a:gd name="T19" fmla="*/ 178 h 226"/>
                <a:gd name="T20" fmla="*/ 210 w 543"/>
                <a:gd name="T21" fmla="*/ 172 h 226"/>
                <a:gd name="T22" fmla="*/ 272 w 543"/>
                <a:gd name="T23" fmla="*/ 130 h 226"/>
                <a:gd name="T24" fmla="*/ 333 w 543"/>
                <a:gd name="T25" fmla="*/ 172 h 226"/>
                <a:gd name="T26" fmla="*/ 337 w 543"/>
                <a:gd name="T27" fmla="*/ 177 h 226"/>
                <a:gd name="T28" fmla="*/ 430 w 543"/>
                <a:gd name="T29" fmla="*/ 226 h 226"/>
                <a:gd name="T30" fmla="*/ 543 w 543"/>
                <a:gd name="T31" fmla="*/ 113 h 226"/>
                <a:gd name="T32" fmla="*/ 430 w 543"/>
                <a:gd name="T3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3" h="226">
                  <a:moveTo>
                    <a:pt x="430" y="0"/>
                  </a:moveTo>
                  <a:cubicBezTo>
                    <a:pt x="391" y="0"/>
                    <a:pt x="357" y="19"/>
                    <a:pt x="337" y="49"/>
                  </a:cubicBezTo>
                  <a:cubicBezTo>
                    <a:pt x="336" y="51"/>
                    <a:pt x="334" y="53"/>
                    <a:pt x="333" y="54"/>
                  </a:cubicBezTo>
                  <a:cubicBezTo>
                    <a:pt x="316" y="79"/>
                    <a:pt x="296" y="96"/>
                    <a:pt x="272" y="96"/>
                  </a:cubicBezTo>
                  <a:cubicBezTo>
                    <a:pt x="247" y="96"/>
                    <a:pt x="227" y="79"/>
                    <a:pt x="210" y="54"/>
                  </a:cubicBezTo>
                  <a:cubicBezTo>
                    <a:pt x="209" y="53"/>
                    <a:pt x="208" y="51"/>
                    <a:pt x="207" y="49"/>
                  </a:cubicBezTo>
                  <a:cubicBezTo>
                    <a:pt x="186" y="19"/>
                    <a:pt x="152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6"/>
                    <a:pt x="113" y="226"/>
                  </a:cubicBezTo>
                  <a:cubicBezTo>
                    <a:pt x="152" y="226"/>
                    <a:pt x="186" y="207"/>
                    <a:pt x="207" y="178"/>
                  </a:cubicBezTo>
                  <a:cubicBezTo>
                    <a:pt x="208" y="176"/>
                    <a:pt x="209" y="174"/>
                    <a:pt x="210" y="172"/>
                  </a:cubicBezTo>
                  <a:cubicBezTo>
                    <a:pt x="227" y="147"/>
                    <a:pt x="247" y="130"/>
                    <a:pt x="272" y="130"/>
                  </a:cubicBezTo>
                  <a:cubicBezTo>
                    <a:pt x="296" y="130"/>
                    <a:pt x="316" y="147"/>
                    <a:pt x="333" y="172"/>
                  </a:cubicBezTo>
                  <a:cubicBezTo>
                    <a:pt x="334" y="174"/>
                    <a:pt x="336" y="176"/>
                    <a:pt x="337" y="177"/>
                  </a:cubicBezTo>
                  <a:cubicBezTo>
                    <a:pt x="357" y="207"/>
                    <a:pt x="391" y="226"/>
                    <a:pt x="430" y="226"/>
                  </a:cubicBezTo>
                  <a:cubicBezTo>
                    <a:pt x="493" y="226"/>
                    <a:pt x="543" y="176"/>
                    <a:pt x="543" y="113"/>
                  </a:cubicBezTo>
                  <a:cubicBezTo>
                    <a:pt x="543" y="51"/>
                    <a:pt x="493" y="0"/>
                    <a:pt x="430" y="0"/>
                  </a:cubicBezTo>
                  <a:close/>
                </a:path>
              </a:pathLst>
            </a:custGeom>
            <a:solidFill>
              <a:srgbClr val="5CCEF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3375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3342" y="2764"/>
              <a:ext cx="1398" cy="1401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5060" dirty="0" smtClean="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rPr>
                <a:t>1</a:t>
              </a:r>
              <a:endParaRPr lang="en-US" sz="5060" dirty="0" smtClean="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5506" y="2764"/>
              <a:ext cx="1398" cy="1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3375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9" name="任意多边形: 形状 32"/>
            <p:cNvSpPr/>
            <p:nvPr/>
          </p:nvSpPr>
          <p:spPr bwMode="auto">
            <a:xfrm>
              <a:off x="7598" y="2688"/>
              <a:ext cx="3720" cy="1551"/>
            </a:xfrm>
            <a:custGeom>
              <a:avLst/>
              <a:gdLst>
                <a:gd name="T0" fmla="*/ 430 w 543"/>
                <a:gd name="T1" fmla="*/ 0 h 226"/>
                <a:gd name="T2" fmla="*/ 337 w 543"/>
                <a:gd name="T3" fmla="*/ 49 h 226"/>
                <a:gd name="T4" fmla="*/ 333 w 543"/>
                <a:gd name="T5" fmla="*/ 54 h 226"/>
                <a:gd name="T6" fmla="*/ 272 w 543"/>
                <a:gd name="T7" fmla="*/ 96 h 226"/>
                <a:gd name="T8" fmla="*/ 210 w 543"/>
                <a:gd name="T9" fmla="*/ 54 h 226"/>
                <a:gd name="T10" fmla="*/ 207 w 543"/>
                <a:gd name="T11" fmla="*/ 49 h 226"/>
                <a:gd name="T12" fmla="*/ 113 w 543"/>
                <a:gd name="T13" fmla="*/ 0 h 226"/>
                <a:gd name="T14" fmla="*/ 0 w 543"/>
                <a:gd name="T15" fmla="*/ 113 h 226"/>
                <a:gd name="T16" fmla="*/ 113 w 543"/>
                <a:gd name="T17" fmla="*/ 226 h 226"/>
                <a:gd name="T18" fmla="*/ 207 w 543"/>
                <a:gd name="T19" fmla="*/ 178 h 226"/>
                <a:gd name="T20" fmla="*/ 210 w 543"/>
                <a:gd name="T21" fmla="*/ 172 h 226"/>
                <a:gd name="T22" fmla="*/ 272 w 543"/>
                <a:gd name="T23" fmla="*/ 130 h 226"/>
                <a:gd name="T24" fmla="*/ 333 w 543"/>
                <a:gd name="T25" fmla="*/ 172 h 226"/>
                <a:gd name="T26" fmla="*/ 337 w 543"/>
                <a:gd name="T27" fmla="*/ 177 h 226"/>
                <a:gd name="T28" fmla="*/ 430 w 543"/>
                <a:gd name="T29" fmla="*/ 226 h 226"/>
                <a:gd name="T30" fmla="*/ 543 w 543"/>
                <a:gd name="T31" fmla="*/ 113 h 226"/>
                <a:gd name="T32" fmla="*/ 430 w 543"/>
                <a:gd name="T3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3" h="226">
                  <a:moveTo>
                    <a:pt x="430" y="0"/>
                  </a:moveTo>
                  <a:cubicBezTo>
                    <a:pt x="391" y="0"/>
                    <a:pt x="357" y="19"/>
                    <a:pt x="337" y="49"/>
                  </a:cubicBezTo>
                  <a:cubicBezTo>
                    <a:pt x="336" y="51"/>
                    <a:pt x="334" y="53"/>
                    <a:pt x="333" y="54"/>
                  </a:cubicBezTo>
                  <a:cubicBezTo>
                    <a:pt x="316" y="79"/>
                    <a:pt x="296" y="96"/>
                    <a:pt x="272" y="96"/>
                  </a:cubicBezTo>
                  <a:cubicBezTo>
                    <a:pt x="247" y="96"/>
                    <a:pt x="227" y="79"/>
                    <a:pt x="210" y="54"/>
                  </a:cubicBezTo>
                  <a:cubicBezTo>
                    <a:pt x="209" y="53"/>
                    <a:pt x="208" y="51"/>
                    <a:pt x="207" y="49"/>
                  </a:cubicBezTo>
                  <a:cubicBezTo>
                    <a:pt x="186" y="19"/>
                    <a:pt x="152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6"/>
                    <a:pt x="113" y="226"/>
                  </a:cubicBezTo>
                  <a:cubicBezTo>
                    <a:pt x="152" y="226"/>
                    <a:pt x="186" y="207"/>
                    <a:pt x="207" y="178"/>
                  </a:cubicBezTo>
                  <a:cubicBezTo>
                    <a:pt x="208" y="176"/>
                    <a:pt x="209" y="174"/>
                    <a:pt x="210" y="172"/>
                  </a:cubicBezTo>
                  <a:cubicBezTo>
                    <a:pt x="227" y="147"/>
                    <a:pt x="247" y="130"/>
                    <a:pt x="272" y="130"/>
                  </a:cubicBezTo>
                  <a:cubicBezTo>
                    <a:pt x="296" y="130"/>
                    <a:pt x="316" y="147"/>
                    <a:pt x="333" y="172"/>
                  </a:cubicBezTo>
                  <a:cubicBezTo>
                    <a:pt x="334" y="174"/>
                    <a:pt x="336" y="176"/>
                    <a:pt x="337" y="177"/>
                  </a:cubicBezTo>
                  <a:cubicBezTo>
                    <a:pt x="357" y="207"/>
                    <a:pt x="391" y="226"/>
                    <a:pt x="430" y="226"/>
                  </a:cubicBezTo>
                  <a:cubicBezTo>
                    <a:pt x="493" y="226"/>
                    <a:pt x="543" y="176"/>
                    <a:pt x="543" y="113"/>
                  </a:cubicBezTo>
                  <a:cubicBezTo>
                    <a:pt x="543" y="51"/>
                    <a:pt x="493" y="0"/>
                    <a:pt x="430" y="0"/>
                  </a:cubicBezTo>
                  <a:close/>
                </a:path>
              </a:pathLst>
            </a:custGeom>
            <a:solidFill>
              <a:srgbClr val="5CCEF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3375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7682" y="2764"/>
              <a:ext cx="1398" cy="1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3375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9845" y="2764"/>
              <a:ext cx="1398" cy="1401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5060" dirty="0" smtClean="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rPr>
                <a:t>4</a:t>
              </a:r>
              <a:endParaRPr lang="en-US" sz="5060" dirty="0" smtClean="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6" name="任意多边形: 形状 29"/>
            <p:cNvSpPr/>
            <p:nvPr/>
          </p:nvSpPr>
          <p:spPr bwMode="auto">
            <a:xfrm>
              <a:off x="5427" y="2688"/>
              <a:ext cx="3720" cy="1551"/>
            </a:xfrm>
            <a:custGeom>
              <a:avLst/>
              <a:gdLst>
                <a:gd name="T0" fmla="*/ 430 w 543"/>
                <a:gd name="T1" fmla="*/ 0 h 226"/>
                <a:gd name="T2" fmla="*/ 337 w 543"/>
                <a:gd name="T3" fmla="*/ 49 h 226"/>
                <a:gd name="T4" fmla="*/ 333 w 543"/>
                <a:gd name="T5" fmla="*/ 54 h 226"/>
                <a:gd name="T6" fmla="*/ 272 w 543"/>
                <a:gd name="T7" fmla="*/ 96 h 226"/>
                <a:gd name="T8" fmla="*/ 210 w 543"/>
                <a:gd name="T9" fmla="*/ 54 h 226"/>
                <a:gd name="T10" fmla="*/ 207 w 543"/>
                <a:gd name="T11" fmla="*/ 49 h 226"/>
                <a:gd name="T12" fmla="*/ 113 w 543"/>
                <a:gd name="T13" fmla="*/ 0 h 226"/>
                <a:gd name="T14" fmla="*/ 0 w 543"/>
                <a:gd name="T15" fmla="*/ 113 h 226"/>
                <a:gd name="T16" fmla="*/ 113 w 543"/>
                <a:gd name="T17" fmla="*/ 226 h 226"/>
                <a:gd name="T18" fmla="*/ 207 w 543"/>
                <a:gd name="T19" fmla="*/ 178 h 226"/>
                <a:gd name="T20" fmla="*/ 210 w 543"/>
                <a:gd name="T21" fmla="*/ 172 h 226"/>
                <a:gd name="T22" fmla="*/ 272 w 543"/>
                <a:gd name="T23" fmla="*/ 130 h 226"/>
                <a:gd name="T24" fmla="*/ 333 w 543"/>
                <a:gd name="T25" fmla="*/ 172 h 226"/>
                <a:gd name="T26" fmla="*/ 337 w 543"/>
                <a:gd name="T27" fmla="*/ 177 h 226"/>
                <a:gd name="T28" fmla="*/ 430 w 543"/>
                <a:gd name="T29" fmla="*/ 226 h 226"/>
                <a:gd name="T30" fmla="*/ 543 w 543"/>
                <a:gd name="T31" fmla="*/ 113 h 226"/>
                <a:gd name="T32" fmla="*/ 430 w 543"/>
                <a:gd name="T3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3" h="226">
                  <a:moveTo>
                    <a:pt x="430" y="0"/>
                  </a:moveTo>
                  <a:cubicBezTo>
                    <a:pt x="391" y="0"/>
                    <a:pt x="357" y="19"/>
                    <a:pt x="337" y="49"/>
                  </a:cubicBezTo>
                  <a:cubicBezTo>
                    <a:pt x="336" y="51"/>
                    <a:pt x="334" y="53"/>
                    <a:pt x="333" y="54"/>
                  </a:cubicBezTo>
                  <a:cubicBezTo>
                    <a:pt x="316" y="79"/>
                    <a:pt x="296" y="96"/>
                    <a:pt x="272" y="96"/>
                  </a:cubicBezTo>
                  <a:cubicBezTo>
                    <a:pt x="247" y="96"/>
                    <a:pt x="227" y="79"/>
                    <a:pt x="210" y="54"/>
                  </a:cubicBezTo>
                  <a:cubicBezTo>
                    <a:pt x="209" y="53"/>
                    <a:pt x="208" y="51"/>
                    <a:pt x="207" y="49"/>
                  </a:cubicBezTo>
                  <a:cubicBezTo>
                    <a:pt x="186" y="19"/>
                    <a:pt x="152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6"/>
                    <a:pt x="113" y="226"/>
                  </a:cubicBezTo>
                  <a:cubicBezTo>
                    <a:pt x="152" y="226"/>
                    <a:pt x="186" y="207"/>
                    <a:pt x="207" y="178"/>
                  </a:cubicBezTo>
                  <a:cubicBezTo>
                    <a:pt x="208" y="176"/>
                    <a:pt x="209" y="174"/>
                    <a:pt x="210" y="172"/>
                  </a:cubicBezTo>
                  <a:cubicBezTo>
                    <a:pt x="227" y="147"/>
                    <a:pt x="247" y="130"/>
                    <a:pt x="272" y="130"/>
                  </a:cubicBezTo>
                  <a:cubicBezTo>
                    <a:pt x="296" y="130"/>
                    <a:pt x="316" y="147"/>
                    <a:pt x="333" y="172"/>
                  </a:cubicBezTo>
                  <a:cubicBezTo>
                    <a:pt x="334" y="174"/>
                    <a:pt x="336" y="176"/>
                    <a:pt x="337" y="177"/>
                  </a:cubicBezTo>
                  <a:cubicBezTo>
                    <a:pt x="357" y="207"/>
                    <a:pt x="391" y="226"/>
                    <a:pt x="430" y="226"/>
                  </a:cubicBezTo>
                  <a:cubicBezTo>
                    <a:pt x="493" y="226"/>
                    <a:pt x="543" y="176"/>
                    <a:pt x="543" y="113"/>
                  </a:cubicBezTo>
                  <a:cubicBezTo>
                    <a:pt x="543" y="51"/>
                    <a:pt x="493" y="0"/>
                    <a:pt x="430" y="0"/>
                  </a:cubicBezTo>
                  <a:close/>
                </a:path>
              </a:pathLst>
            </a:custGeom>
            <a:solidFill>
              <a:srgbClr val="5CCEF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3375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5511" y="2764"/>
              <a:ext cx="1398" cy="1401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5060" dirty="0" smtClean="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rPr>
                <a:t>2</a:t>
              </a:r>
              <a:endParaRPr lang="en-US" sz="5060" dirty="0" smtClean="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7674" y="2764"/>
              <a:ext cx="1398" cy="1401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5060" dirty="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rPr>
                <a:t>3</a:t>
              </a:r>
              <a:endParaRPr lang="en-US" sz="5060" dirty="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3021" y="4609"/>
              <a:ext cx="1863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思源黑体 CN Bold" panose="020B0800000000000000" charset="-122"/>
                </a:rPr>
                <a:t>顾客到收银台</a:t>
              </a:r>
              <a:endPara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endParaRPr>
            </a:p>
          </p:txBody>
        </p:sp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>
              <a:off x="5085" y="1528"/>
              <a:ext cx="2414" cy="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50000"/>
                </a:lnSpc>
                <a:buNone/>
              </a:pP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思源黑体 CN Bold" panose="020B0800000000000000" charset="-122"/>
                </a:rPr>
                <a:t>收银台人</a:t>
              </a: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思源黑体 CN Bold" panose="020B0800000000000000" charset="-122"/>
                </a:rPr>
                <a:t>脸识别设备</a:t>
              </a:r>
              <a:r>
                <a:rPr lang="zh-CN" altLang="en-US" sz="1830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思源黑体 CN Bold" panose="020B0800000000000000" charset="-122"/>
                </a:rPr>
                <a:t>识别顾客</a:t>
              </a: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思源黑体 CN Bold" panose="020B0800000000000000" charset="-122"/>
                </a:rPr>
                <a:t>会员身份</a:t>
              </a:r>
              <a:endPara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endParaRPr>
            </a:p>
          </p:txBody>
        </p:sp>
        <p:sp>
          <p:nvSpPr>
            <p:cNvPr id="19" name="TextBox 13"/>
            <p:cNvSpPr txBox="1">
              <a:spLocks noChangeArrowheads="1"/>
            </p:cNvSpPr>
            <p:nvPr/>
          </p:nvSpPr>
          <p:spPr bwMode="auto">
            <a:xfrm>
              <a:off x="7674" y="4609"/>
              <a:ext cx="1817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50000"/>
                </a:lnSpc>
                <a:buNone/>
              </a:pP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思源黑体 CN Bold" panose="020B0800000000000000" charset="-122"/>
                </a:rPr>
                <a:t>收银员扫描商品条码，收银设备自动给予会员折扣</a:t>
              </a:r>
              <a:endPara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endParaRPr>
            </a:p>
          </p:txBody>
        </p:sp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9678" y="1188"/>
              <a:ext cx="2049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50000"/>
                </a:lnSpc>
                <a:buNone/>
              </a:pPr>
              <a:r>
                <a:rPr lang="zh-CN" altLang="en-US" sz="183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思源黑体 CN Bold" panose="020B0800000000000000" charset="-122"/>
                </a:rPr>
                <a:t>顾客选择储值卡支付，自动从储值卡扣款</a:t>
              </a:r>
              <a:endPara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自助收银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176530" y="344805"/>
            <a:ext cx="607060" cy="60134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159853" y="2278731"/>
            <a:ext cx="1924242" cy="90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顾客到收银台的自助收银机</a:t>
            </a:r>
            <a:endParaRPr lang="zh-CN" altLang="en-US" sz="197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88455" y="3793123"/>
            <a:ext cx="2102826" cy="90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收银设备通过人脸</a:t>
            </a: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识别判断</a:t>
            </a:r>
            <a:endParaRPr lang="zh-CN" altLang="en-US" sz="1970" dirty="0" smtClean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7845089" y="5617201"/>
            <a:ext cx="1777803" cy="90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顾客将商品条码对准扫码头</a:t>
            </a:r>
            <a:endParaRPr lang="zh-CN" altLang="en-US" sz="197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 flipH="1">
            <a:off x="2692506" y="2257301"/>
            <a:ext cx="193406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buNone/>
            </a:pP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结算完成</a:t>
            </a:r>
            <a:r>
              <a:rPr lang="en-US" altLang="zh-CN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\</a:t>
            </a: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离店</a:t>
            </a:r>
            <a:endParaRPr lang="zh-CN" altLang="en-US" sz="1970" dirty="0" smtClean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思源黑体 CN Bold" panose="020B0800000000000000" charset="-122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 flipH="1">
            <a:off x="2388020" y="3493102"/>
            <a:ext cx="1854594" cy="136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buNone/>
            </a:pPr>
            <a:r>
              <a: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人脸识别储值卡</a:t>
            </a: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支付</a:t>
            </a:r>
            <a:r>
              <a:rPr lang="en-US" altLang="zh-CN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\</a:t>
            </a: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微</a:t>
            </a:r>
            <a:r>
              <a: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信</a:t>
            </a: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支付</a:t>
            </a:r>
            <a:r>
              <a:rPr lang="en-US" altLang="zh-CN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\</a:t>
            </a: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支付宝</a:t>
            </a:r>
            <a:r>
              <a: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支付</a:t>
            </a:r>
            <a:endParaRPr lang="zh-CN" altLang="en-US" sz="197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思源黑体 CN Bold" panose="020B0800000000000000" charset="-122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 flipH="1">
            <a:off x="2591181" y="5617201"/>
            <a:ext cx="2136757" cy="90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buNone/>
            </a:pP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屏幕显示商品价</a:t>
            </a:r>
            <a:r>
              <a:rPr lang="en-US" altLang="zh-CN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,</a:t>
            </a: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会员自动</a:t>
            </a:r>
            <a:r>
              <a:rPr lang="zh-CN" altLang="en-US" sz="197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显示会员</a:t>
            </a:r>
            <a:r>
              <a:rPr lang="zh-CN" altLang="en-US" sz="197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价</a:t>
            </a:r>
            <a:endParaRPr lang="zh-CN" altLang="en-US" sz="1970" dirty="0" smtClean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48886" y="2364452"/>
            <a:ext cx="3722582" cy="3563643"/>
            <a:chOff x="5094" y="2648"/>
            <a:chExt cx="4169" cy="3991"/>
          </a:xfrm>
          <a:solidFill>
            <a:srgbClr val="00B6EB"/>
          </a:solidFill>
        </p:grpSpPr>
        <p:sp>
          <p:nvSpPr>
            <p:cNvPr id="5" name="Freeform 8"/>
            <p:cNvSpPr/>
            <p:nvPr/>
          </p:nvSpPr>
          <p:spPr bwMode="auto">
            <a:xfrm>
              <a:off x="5094" y="3663"/>
              <a:ext cx="1048" cy="1943"/>
            </a:xfrm>
            <a:custGeom>
              <a:avLst/>
              <a:gdLst>
                <a:gd name="T0" fmla="*/ 2147483646 w 135"/>
                <a:gd name="T1" fmla="*/ 2147483646 h 250"/>
                <a:gd name="T2" fmla="*/ 2147483646 w 135"/>
                <a:gd name="T3" fmla="*/ 0 h 250"/>
                <a:gd name="T4" fmla="*/ 2147483646 w 135"/>
                <a:gd name="T5" fmla="*/ 2147483646 h 250"/>
                <a:gd name="T6" fmla="*/ 2147483646 w 135"/>
                <a:gd name="T7" fmla="*/ 2147483646 h 250"/>
                <a:gd name="T8" fmla="*/ 2147483646 w 135"/>
                <a:gd name="T9" fmla="*/ 2147483646 h 250"/>
                <a:gd name="T10" fmla="*/ 2147483646 w 135"/>
                <a:gd name="T11" fmla="*/ 2147483646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250">
                  <a:moveTo>
                    <a:pt x="135" y="52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" y="78"/>
                    <a:pt x="0" y="172"/>
                    <a:pt x="43" y="250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2" y="178"/>
                    <a:pt x="116" y="153"/>
                    <a:pt x="116" y="127"/>
                  </a:cubicBezTo>
                  <a:cubicBezTo>
                    <a:pt x="116" y="100"/>
                    <a:pt x="123" y="74"/>
                    <a:pt x="135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7182" y="5272"/>
              <a:ext cx="1694" cy="1367"/>
            </a:xfrm>
            <a:custGeom>
              <a:avLst/>
              <a:gdLst>
                <a:gd name="T0" fmla="*/ 2147483646 w 218"/>
                <a:gd name="T1" fmla="*/ 0 h 176"/>
                <a:gd name="T2" fmla="*/ 2147483646 w 218"/>
                <a:gd name="T3" fmla="*/ 2147483646 h 176"/>
                <a:gd name="T4" fmla="*/ 0 w 218"/>
                <a:gd name="T5" fmla="*/ 2147483646 h 176"/>
                <a:gd name="T6" fmla="*/ 0 w 218"/>
                <a:gd name="T7" fmla="*/ 2147483646 h 176"/>
                <a:gd name="T8" fmla="*/ 2147483646 w 218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6">
                  <a:moveTo>
                    <a:pt x="130" y="0"/>
                  </a:moveTo>
                  <a:cubicBezTo>
                    <a:pt x="218" y="55"/>
                    <a:pt x="218" y="55"/>
                    <a:pt x="218" y="55"/>
                  </a:cubicBezTo>
                  <a:cubicBezTo>
                    <a:pt x="171" y="130"/>
                    <a:pt x="89" y="176"/>
                    <a:pt x="0" y="17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55" y="73"/>
                    <a:pt x="103" y="44"/>
                    <a:pt x="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474" y="2648"/>
              <a:ext cx="1692" cy="1382"/>
            </a:xfrm>
            <a:custGeom>
              <a:avLst/>
              <a:gdLst>
                <a:gd name="T0" fmla="*/ 2147483646 w 218"/>
                <a:gd name="T1" fmla="*/ 2147483646 h 178"/>
                <a:gd name="T2" fmla="*/ 2147483646 w 218"/>
                <a:gd name="T3" fmla="*/ 0 h 178"/>
                <a:gd name="T4" fmla="*/ 0 w 218"/>
                <a:gd name="T5" fmla="*/ 2147483646 h 178"/>
                <a:gd name="T6" fmla="*/ 2147483646 w 218"/>
                <a:gd name="T7" fmla="*/ 2147483646 h 178"/>
                <a:gd name="T8" fmla="*/ 2147483646 w 218"/>
                <a:gd name="T9" fmla="*/ 2147483646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8">
                  <a:moveTo>
                    <a:pt x="218" y="105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128" y="1"/>
                    <a:pt x="46" y="48"/>
                    <a:pt x="0" y="123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116" y="135"/>
                    <a:pt x="163" y="106"/>
                    <a:pt x="218" y="105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8215" y="3696"/>
              <a:ext cx="1048" cy="1932"/>
            </a:xfrm>
            <a:custGeom>
              <a:avLst/>
              <a:gdLst>
                <a:gd name="T0" fmla="*/ 2147483646 w 135"/>
                <a:gd name="T1" fmla="*/ 2147483646 h 249"/>
                <a:gd name="T2" fmla="*/ 2147483646 w 135"/>
                <a:gd name="T3" fmla="*/ 0 h 249"/>
                <a:gd name="T4" fmla="*/ 2147483646 w 135"/>
                <a:gd name="T5" fmla="*/ 2147483646 h 249"/>
                <a:gd name="T6" fmla="*/ 0 w 135"/>
                <a:gd name="T7" fmla="*/ 2147483646 h 249"/>
                <a:gd name="T8" fmla="*/ 2147483646 w 135"/>
                <a:gd name="T9" fmla="*/ 2147483646 h 249"/>
                <a:gd name="T10" fmla="*/ 2147483646 w 135"/>
                <a:gd name="T11" fmla="*/ 2147483646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249">
                  <a:moveTo>
                    <a:pt x="1" y="5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35" y="78"/>
                    <a:pt x="134" y="172"/>
                    <a:pt x="90" y="249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2" y="176"/>
                    <a:pt x="19" y="150"/>
                    <a:pt x="19" y="123"/>
                  </a:cubicBezTo>
                  <a:cubicBezTo>
                    <a:pt x="19" y="97"/>
                    <a:pt x="13" y="72"/>
                    <a:pt x="1" y="5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7206" y="2648"/>
              <a:ext cx="1694" cy="1391"/>
            </a:xfrm>
            <a:custGeom>
              <a:avLst/>
              <a:gdLst>
                <a:gd name="T0" fmla="*/ 0 w 218"/>
                <a:gd name="T1" fmla="*/ 2147483646 h 179"/>
                <a:gd name="T2" fmla="*/ 2147483646 w 218"/>
                <a:gd name="T3" fmla="*/ 0 h 179"/>
                <a:gd name="T4" fmla="*/ 2147483646 w 218"/>
                <a:gd name="T5" fmla="*/ 2147483646 h 179"/>
                <a:gd name="T6" fmla="*/ 2147483646 w 218"/>
                <a:gd name="T7" fmla="*/ 2147483646 h 179"/>
                <a:gd name="T8" fmla="*/ 0 w 218"/>
                <a:gd name="T9" fmla="*/ 2147483646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9">
                  <a:moveTo>
                    <a:pt x="0" y="10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91" y="2"/>
                    <a:pt x="172" y="50"/>
                    <a:pt x="218" y="126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01" y="136"/>
                    <a:pt x="54" y="107"/>
                    <a:pt x="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5452" y="5241"/>
              <a:ext cx="1692" cy="1398"/>
            </a:xfrm>
            <a:custGeom>
              <a:avLst/>
              <a:gdLst>
                <a:gd name="T0" fmla="*/ 2147483646 w 218"/>
                <a:gd name="T1" fmla="*/ 0 h 180"/>
                <a:gd name="T2" fmla="*/ 0 w 218"/>
                <a:gd name="T3" fmla="*/ 2147483646 h 180"/>
                <a:gd name="T4" fmla="*/ 2147483646 w 218"/>
                <a:gd name="T5" fmla="*/ 2147483646 h 180"/>
                <a:gd name="T6" fmla="*/ 2147483646 w 218"/>
                <a:gd name="T7" fmla="*/ 2147483646 h 180"/>
                <a:gd name="T8" fmla="*/ 2147483646 w 218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80">
                  <a:moveTo>
                    <a:pt x="90" y="0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45" y="130"/>
                    <a:pt x="126" y="178"/>
                    <a:pt x="214" y="180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163" y="75"/>
                    <a:pt x="116" y="45"/>
                    <a:pt x="90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1" name="AutoShape 455"/>
            <p:cNvSpPr/>
            <p:nvPr/>
          </p:nvSpPr>
          <p:spPr bwMode="auto">
            <a:xfrm>
              <a:off x="6623" y="4401"/>
              <a:ext cx="450" cy="566"/>
            </a:xfrm>
            <a:custGeom>
              <a:avLst/>
              <a:gdLst>
                <a:gd name="T0" fmla="*/ 2147483646 w 21470"/>
                <a:gd name="T1" fmla="*/ 2147483646 h 21600"/>
                <a:gd name="T2" fmla="*/ 2147483646 w 21470"/>
                <a:gd name="T3" fmla="*/ 2147483646 h 21600"/>
                <a:gd name="T4" fmla="*/ 2147483646 w 21470"/>
                <a:gd name="T5" fmla="*/ 2147483646 h 21600"/>
                <a:gd name="T6" fmla="*/ 2147483646 w 21470"/>
                <a:gd name="T7" fmla="*/ 2147483646 h 21600"/>
                <a:gd name="T8" fmla="*/ 2147483646 w 21470"/>
                <a:gd name="T9" fmla="*/ 2147483646 h 21600"/>
                <a:gd name="T10" fmla="*/ 2147483646 w 21470"/>
                <a:gd name="T11" fmla="*/ 2147483646 h 21600"/>
                <a:gd name="T12" fmla="*/ 2147483646 w 21470"/>
                <a:gd name="T13" fmla="*/ 0 h 21600"/>
                <a:gd name="T14" fmla="*/ 2147483646 w 21470"/>
                <a:gd name="T15" fmla="*/ 2147483646 h 21600"/>
                <a:gd name="T16" fmla="*/ 2147483646 w 21470"/>
                <a:gd name="T17" fmla="*/ 2147483646 h 21600"/>
                <a:gd name="T18" fmla="*/ 2147483646 w 21470"/>
                <a:gd name="T19" fmla="*/ 2147483646 h 21600"/>
                <a:gd name="T20" fmla="*/ 2147483646 w 21470"/>
                <a:gd name="T21" fmla="*/ 2147483646 h 21600"/>
                <a:gd name="T22" fmla="*/ 2147483646 w 21470"/>
                <a:gd name="T23" fmla="*/ 2147483646 h 21600"/>
                <a:gd name="T24" fmla="*/ 0 w 21470"/>
                <a:gd name="T25" fmla="*/ 2147483646 h 21600"/>
                <a:gd name="T26" fmla="*/ 0 w 21470"/>
                <a:gd name="T27" fmla="*/ 2147483646 h 21600"/>
                <a:gd name="T28" fmla="*/ 2147483646 w 21470"/>
                <a:gd name="T29" fmla="*/ 2147483646 h 21600"/>
                <a:gd name="T30" fmla="*/ 2147483646 w 21470"/>
                <a:gd name="T31" fmla="*/ 2147483646 h 21600"/>
                <a:gd name="T32" fmla="*/ 2147483646 w 21470"/>
                <a:gd name="T33" fmla="*/ 2147483646 h 21600"/>
                <a:gd name="T34" fmla="*/ 2147483646 w 21470"/>
                <a:gd name="T35" fmla="*/ 2147483646 h 21600"/>
                <a:gd name="T36" fmla="*/ 2147483646 w 21470"/>
                <a:gd name="T37" fmla="*/ 2147483646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470" h="21600">
                  <a:moveTo>
                    <a:pt x="13938" y="18089"/>
                  </a:moveTo>
                  <a:lnTo>
                    <a:pt x="13938" y="18075"/>
                  </a:lnTo>
                  <a:cubicBezTo>
                    <a:pt x="13949" y="17312"/>
                    <a:pt x="14370" y="14919"/>
                    <a:pt x="18829" y="12741"/>
                  </a:cubicBezTo>
                  <a:cubicBezTo>
                    <a:pt x="19646" y="11856"/>
                    <a:pt x="20317" y="10649"/>
                    <a:pt x="21003" y="9256"/>
                  </a:cubicBezTo>
                  <a:cubicBezTo>
                    <a:pt x="21476" y="8293"/>
                    <a:pt x="21396" y="7471"/>
                    <a:pt x="21396" y="6302"/>
                  </a:cubicBezTo>
                  <a:cubicBezTo>
                    <a:pt x="21396" y="5437"/>
                    <a:pt x="21600" y="4050"/>
                    <a:pt x="21332" y="3287"/>
                  </a:cubicBezTo>
                  <a:cubicBezTo>
                    <a:pt x="20424" y="712"/>
                    <a:pt x="18134" y="0"/>
                    <a:pt x="15449" y="0"/>
                  </a:cubicBezTo>
                  <a:cubicBezTo>
                    <a:pt x="12764" y="0"/>
                    <a:pt x="10471" y="714"/>
                    <a:pt x="9566" y="3295"/>
                  </a:cubicBezTo>
                  <a:cubicBezTo>
                    <a:pt x="9299" y="4054"/>
                    <a:pt x="9504" y="5439"/>
                    <a:pt x="9504" y="6301"/>
                  </a:cubicBezTo>
                  <a:cubicBezTo>
                    <a:pt x="9504" y="7473"/>
                    <a:pt x="9424" y="8297"/>
                    <a:pt x="9900" y="9263"/>
                  </a:cubicBezTo>
                  <a:cubicBezTo>
                    <a:pt x="10724" y="10935"/>
                    <a:pt x="11509" y="12336"/>
                    <a:pt x="12556" y="13231"/>
                  </a:cubicBezTo>
                  <a:cubicBezTo>
                    <a:pt x="8479" y="13828"/>
                    <a:pt x="5724" y="15525"/>
                    <a:pt x="3865" y="16187"/>
                  </a:cubicBezTo>
                  <a:cubicBezTo>
                    <a:pt x="18" y="17556"/>
                    <a:pt x="0" y="19055"/>
                    <a:pt x="0" y="19055"/>
                  </a:cubicBezTo>
                  <a:lnTo>
                    <a:pt x="0" y="21600"/>
                  </a:lnTo>
                  <a:lnTo>
                    <a:pt x="13940" y="21598"/>
                  </a:lnTo>
                  <a:lnTo>
                    <a:pt x="13940" y="18100"/>
                  </a:lnTo>
                  <a:lnTo>
                    <a:pt x="13940" y="18089"/>
                  </a:lnTo>
                  <a:lnTo>
                    <a:pt x="13938" y="18089"/>
                  </a:lnTo>
                  <a:close/>
                  <a:moveTo>
                    <a:pt x="13938" y="1808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2" name="AutoShape 456"/>
            <p:cNvSpPr/>
            <p:nvPr/>
          </p:nvSpPr>
          <p:spPr bwMode="auto">
            <a:xfrm>
              <a:off x="6798" y="4180"/>
              <a:ext cx="893" cy="78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0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w 21600"/>
                <a:gd name="T23" fmla="*/ 2147483646 h 21600"/>
                <a:gd name="T24" fmla="*/ 0 w 21600"/>
                <a:gd name="T25" fmla="*/ 2147483646 h 21600"/>
                <a:gd name="T26" fmla="*/ 2147483646 w 21600"/>
                <a:gd name="T27" fmla="*/ 2147483646 h 21600"/>
                <a:gd name="T28" fmla="*/ 2147483646 w 21600"/>
                <a:gd name="T29" fmla="*/ 2147483646 h 21600"/>
                <a:gd name="T30" fmla="*/ 2147483646 w 21600"/>
                <a:gd name="T31" fmla="*/ 2147483646 h 21600"/>
                <a:gd name="T32" fmla="*/ 2147483646 w 21600"/>
                <a:gd name="T33" fmla="*/ 2147483646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600" h="21600">
                  <a:moveTo>
                    <a:pt x="18895" y="16182"/>
                  </a:moveTo>
                  <a:cubicBezTo>
                    <a:pt x="17591" y="15518"/>
                    <a:pt x="15655" y="13809"/>
                    <a:pt x="12789" y="13222"/>
                  </a:cubicBezTo>
                  <a:cubicBezTo>
                    <a:pt x="13522" y="12323"/>
                    <a:pt x="14076" y="10920"/>
                    <a:pt x="14647" y="9256"/>
                  </a:cubicBezTo>
                  <a:cubicBezTo>
                    <a:pt x="14978" y="8292"/>
                    <a:pt x="14921" y="7470"/>
                    <a:pt x="14921" y="6300"/>
                  </a:cubicBezTo>
                  <a:cubicBezTo>
                    <a:pt x="14921" y="5435"/>
                    <a:pt x="15063" y="4048"/>
                    <a:pt x="14876" y="3287"/>
                  </a:cubicBezTo>
                  <a:cubicBezTo>
                    <a:pt x="14244" y="710"/>
                    <a:pt x="12647" y="0"/>
                    <a:pt x="10775" y="0"/>
                  </a:cubicBezTo>
                  <a:cubicBezTo>
                    <a:pt x="8902" y="0"/>
                    <a:pt x="7303" y="714"/>
                    <a:pt x="6672" y="3294"/>
                  </a:cubicBezTo>
                  <a:cubicBezTo>
                    <a:pt x="6486" y="4054"/>
                    <a:pt x="6628" y="5438"/>
                    <a:pt x="6628" y="6300"/>
                  </a:cubicBezTo>
                  <a:cubicBezTo>
                    <a:pt x="6628" y="7473"/>
                    <a:pt x="6572" y="8297"/>
                    <a:pt x="6904" y="9262"/>
                  </a:cubicBezTo>
                  <a:cubicBezTo>
                    <a:pt x="7479" y="10934"/>
                    <a:pt x="8026" y="12336"/>
                    <a:pt x="8756" y="13231"/>
                  </a:cubicBezTo>
                  <a:cubicBezTo>
                    <a:pt x="5913" y="13828"/>
                    <a:pt x="3991" y="15526"/>
                    <a:pt x="2695" y="16187"/>
                  </a:cubicBezTo>
                  <a:cubicBezTo>
                    <a:pt x="13" y="17556"/>
                    <a:pt x="0" y="19054"/>
                    <a:pt x="0" y="19054"/>
                  </a:cubicBezTo>
                  <a:lnTo>
                    <a:pt x="0" y="21600"/>
                  </a:lnTo>
                  <a:lnTo>
                    <a:pt x="21600" y="21597"/>
                  </a:lnTo>
                  <a:lnTo>
                    <a:pt x="21600" y="19054"/>
                  </a:lnTo>
                  <a:cubicBezTo>
                    <a:pt x="21600" y="19054"/>
                    <a:pt x="21587" y="17551"/>
                    <a:pt x="18895" y="16182"/>
                  </a:cubicBezTo>
                  <a:close/>
                  <a:moveTo>
                    <a:pt x="18895" y="161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 sz="100">
                <a:solidFill>
                  <a:schemeClr val="tx1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4" name="直角三角形 23"/>
            <p:cNvSpPr/>
            <p:nvPr/>
          </p:nvSpPr>
          <p:spPr>
            <a:xfrm rot="16358268">
              <a:off x="7846" y="3161"/>
              <a:ext cx="308" cy="34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扫码购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176530" y="344805"/>
            <a:ext cx="607060" cy="60134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2754" y="2773165"/>
            <a:ext cx="6660250" cy="1299221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265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8741105" y="2692145"/>
            <a:ext cx="2085974" cy="1461258"/>
          </a:xfrm>
          <a:prstGeom prst="triangle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265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8" name="Rectangle 10"/>
          <p:cNvSpPr/>
          <p:nvPr/>
        </p:nvSpPr>
        <p:spPr>
          <a:xfrm>
            <a:off x="7513380" y="3156471"/>
            <a:ext cx="1489390" cy="53218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07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8031855" y="3152465"/>
            <a:ext cx="657860" cy="436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65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完成</a:t>
            </a:r>
            <a:endParaRPr lang="zh-CN" altLang="en-US" sz="1865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2344519" y="3156906"/>
            <a:ext cx="1669539" cy="53173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07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2813268" y="3152465"/>
            <a:ext cx="657860" cy="436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65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扫码</a:t>
            </a:r>
            <a:endParaRPr lang="zh-CN" altLang="en-US" sz="1865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Rectangle 8"/>
          <p:cNvSpPr/>
          <p:nvPr/>
        </p:nvSpPr>
        <p:spPr>
          <a:xfrm>
            <a:off x="4067487" y="3156907"/>
            <a:ext cx="1669539" cy="53173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07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3262" y="3160212"/>
            <a:ext cx="895350" cy="436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65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购物车</a:t>
            </a:r>
            <a:endParaRPr lang="zh-CN" altLang="en-US" sz="1865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5790455" y="3156907"/>
            <a:ext cx="1669539" cy="53173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107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596" y="3167594"/>
            <a:ext cx="657860" cy="436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65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支付</a:t>
            </a:r>
            <a:endParaRPr lang="zh-CN" altLang="en-US" sz="1865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2342755" y="4261779"/>
            <a:ext cx="1457820" cy="8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顾客到店进入扫码购小程序</a:t>
            </a:r>
            <a:endParaRPr lang="zh-CN" altLang="en-US" sz="183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4368612" y="4263994"/>
            <a:ext cx="1343283" cy="126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扫描商品</a:t>
            </a:r>
            <a:r>
              <a: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条码自动入购物</a:t>
            </a:r>
            <a:r>
              <a: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车</a:t>
            </a:r>
            <a:endParaRPr lang="zh-CN" altLang="en-US" sz="183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5972381" y="4248492"/>
            <a:ext cx="1448584" cy="8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确认购物车</a:t>
            </a:r>
            <a:r>
              <a: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商品，在线</a:t>
            </a:r>
            <a:r>
              <a: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支付</a:t>
            </a:r>
            <a:endParaRPr lang="zh-CN" altLang="en-US" sz="183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7769734" y="4263863"/>
            <a:ext cx="1283511" cy="126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出示支付成功</a:t>
            </a:r>
            <a:r>
              <a:rPr lang="zh-CN" altLang="en-US" sz="1830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页，完成</a:t>
            </a:r>
            <a:r>
              <a:rPr lang="zh-CN" altLang="en-US" sz="183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思源黑体 CN Bold" panose="020B0800000000000000" charset="-122"/>
              </a:rPr>
              <a:t>购物</a:t>
            </a:r>
            <a:endParaRPr lang="zh-CN" altLang="en-US" sz="183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智慧会员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176530" y="344805"/>
            <a:ext cx="607060" cy="60134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94967" y="2356703"/>
            <a:ext cx="10869569" cy="4271704"/>
            <a:chOff x="1104" y="1968"/>
            <a:chExt cx="17955" cy="8657"/>
          </a:xfrm>
        </p:grpSpPr>
        <p:grpSp>
          <p:nvGrpSpPr>
            <p:cNvPr id="7" name="组合 6"/>
            <p:cNvGrpSpPr/>
            <p:nvPr/>
          </p:nvGrpSpPr>
          <p:grpSpPr>
            <a:xfrm>
              <a:off x="6035" y="4845"/>
              <a:ext cx="10707" cy="3501"/>
              <a:chOff x="5722" y="4594"/>
              <a:chExt cx="10484" cy="4050"/>
            </a:xfrm>
          </p:grpSpPr>
          <p:sp>
            <p:nvSpPr>
              <p:cNvPr id="4" name="Freeform 16"/>
              <p:cNvSpPr>
                <a:spLocks noEditPoints="1"/>
              </p:cNvSpPr>
              <p:nvPr/>
            </p:nvSpPr>
            <p:spPr bwMode="auto">
              <a:xfrm>
                <a:off x="11908" y="4594"/>
                <a:ext cx="4299" cy="4051"/>
              </a:xfrm>
              <a:custGeom>
                <a:avLst/>
                <a:gdLst>
                  <a:gd name="T0" fmla="*/ 3 w 179"/>
                  <a:gd name="T1" fmla="*/ 165 h 167"/>
                  <a:gd name="T2" fmla="*/ 0 w 179"/>
                  <a:gd name="T3" fmla="*/ 158 h 167"/>
                  <a:gd name="T4" fmla="*/ 8 w 179"/>
                  <a:gd name="T5" fmla="*/ 126 h 167"/>
                  <a:gd name="T6" fmla="*/ 62 w 179"/>
                  <a:gd name="T7" fmla="*/ 92 h 167"/>
                  <a:gd name="T8" fmla="*/ 25 w 179"/>
                  <a:gd name="T9" fmla="*/ 51 h 167"/>
                  <a:gd name="T10" fmla="*/ 35 w 179"/>
                  <a:gd name="T11" fmla="*/ 8 h 167"/>
                  <a:gd name="T12" fmla="*/ 43 w 179"/>
                  <a:gd name="T13" fmla="*/ 1 h 167"/>
                  <a:gd name="T14" fmla="*/ 52 w 179"/>
                  <a:gd name="T15" fmla="*/ 3 h 167"/>
                  <a:gd name="T16" fmla="*/ 171 w 179"/>
                  <a:gd name="T17" fmla="*/ 75 h 167"/>
                  <a:gd name="T18" fmla="*/ 179 w 179"/>
                  <a:gd name="T19" fmla="*/ 88 h 167"/>
                  <a:gd name="T20" fmla="*/ 171 w 179"/>
                  <a:gd name="T21" fmla="*/ 96 h 167"/>
                  <a:gd name="T22" fmla="*/ 10 w 179"/>
                  <a:gd name="T23" fmla="*/ 167 h 167"/>
                  <a:gd name="T24" fmla="*/ 3 w 179"/>
                  <a:gd name="T25" fmla="*/ 165 h 167"/>
                  <a:gd name="T26" fmla="*/ 113 w 179"/>
                  <a:gd name="T27" fmla="*/ 65 h 167"/>
                  <a:gd name="T28" fmla="*/ 100 w 179"/>
                  <a:gd name="T29" fmla="*/ 74 h 167"/>
                  <a:gd name="T30" fmla="*/ 113 w 179"/>
                  <a:gd name="T31" fmla="*/ 84 h 167"/>
                  <a:gd name="T32" fmla="*/ 126 w 179"/>
                  <a:gd name="T33" fmla="*/ 74 h 167"/>
                  <a:gd name="T34" fmla="*/ 113 w 179"/>
                  <a:gd name="T35" fmla="*/ 6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9" h="167">
                    <a:moveTo>
                      <a:pt x="3" y="165"/>
                    </a:moveTo>
                    <a:cubicBezTo>
                      <a:pt x="0" y="162"/>
                      <a:pt x="0" y="158"/>
                      <a:pt x="0" y="158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8" y="126"/>
                      <a:pt x="58" y="115"/>
                      <a:pt x="62" y="92"/>
                    </a:cubicBezTo>
                    <a:cubicBezTo>
                      <a:pt x="66" y="71"/>
                      <a:pt x="25" y="51"/>
                      <a:pt x="25" y="51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7" y="3"/>
                      <a:pt x="43" y="1"/>
                    </a:cubicBezTo>
                    <a:cubicBezTo>
                      <a:pt x="47" y="0"/>
                      <a:pt x="52" y="3"/>
                      <a:pt x="52" y="3"/>
                    </a:cubicBezTo>
                    <a:cubicBezTo>
                      <a:pt x="171" y="75"/>
                      <a:pt x="171" y="75"/>
                      <a:pt x="171" y="75"/>
                    </a:cubicBezTo>
                    <a:cubicBezTo>
                      <a:pt x="171" y="75"/>
                      <a:pt x="179" y="80"/>
                      <a:pt x="179" y="88"/>
                    </a:cubicBezTo>
                    <a:cubicBezTo>
                      <a:pt x="179" y="93"/>
                      <a:pt x="171" y="96"/>
                      <a:pt x="171" y="96"/>
                    </a:cubicBezTo>
                    <a:cubicBezTo>
                      <a:pt x="10" y="167"/>
                      <a:pt x="10" y="167"/>
                      <a:pt x="10" y="167"/>
                    </a:cubicBezTo>
                    <a:cubicBezTo>
                      <a:pt x="10" y="167"/>
                      <a:pt x="5" y="167"/>
                      <a:pt x="3" y="165"/>
                    </a:cubicBezTo>
                    <a:close/>
                    <a:moveTo>
                      <a:pt x="113" y="65"/>
                    </a:moveTo>
                    <a:cubicBezTo>
                      <a:pt x="106" y="65"/>
                      <a:pt x="100" y="69"/>
                      <a:pt x="100" y="74"/>
                    </a:cubicBezTo>
                    <a:cubicBezTo>
                      <a:pt x="100" y="80"/>
                      <a:pt x="106" y="84"/>
                      <a:pt x="113" y="84"/>
                    </a:cubicBezTo>
                    <a:cubicBezTo>
                      <a:pt x="120" y="84"/>
                      <a:pt x="126" y="80"/>
                      <a:pt x="126" y="74"/>
                    </a:cubicBezTo>
                    <a:cubicBezTo>
                      <a:pt x="126" y="69"/>
                      <a:pt x="120" y="65"/>
                      <a:pt x="113" y="65"/>
                    </a:cubicBezTo>
                    <a:close/>
                  </a:path>
                </a:pathLst>
              </a:custGeom>
              <a:solidFill>
                <a:srgbClr val="5CCEF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453" tIns="60725" rIns="121453" bIns="60725" anchor="ctr"/>
              <a:lstStyle/>
              <a:p>
                <a:pPr defTabSz="1218565">
                  <a:defRPr/>
                </a:pPr>
                <a:endParaRPr lang="zh-CN" altLang="en-US" sz="1475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  <p:sp>
            <p:nvSpPr>
              <p:cNvPr id="5" name="Freeform 17"/>
              <p:cNvSpPr/>
              <p:nvPr/>
            </p:nvSpPr>
            <p:spPr bwMode="auto">
              <a:xfrm>
                <a:off x="9583" y="5026"/>
                <a:ext cx="3485" cy="3474"/>
              </a:xfrm>
              <a:custGeom>
                <a:avLst/>
                <a:gdLst>
                  <a:gd name="T0" fmla="*/ 145 w 145"/>
                  <a:gd name="T1" fmla="*/ 74 h 143"/>
                  <a:gd name="T2" fmla="*/ 133 w 145"/>
                  <a:gd name="T3" fmla="*/ 88 h 143"/>
                  <a:gd name="T4" fmla="*/ 8 w 145"/>
                  <a:gd name="T5" fmla="*/ 143 h 143"/>
                  <a:gd name="T6" fmla="*/ 2 w 145"/>
                  <a:gd name="T7" fmla="*/ 141 h 143"/>
                  <a:gd name="T8" fmla="*/ 0 w 145"/>
                  <a:gd name="T9" fmla="*/ 135 h 143"/>
                  <a:gd name="T10" fmla="*/ 6 w 145"/>
                  <a:gd name="T11" fmla="*/ 108 h 143"/>
                  <a:gd name="T12" fmla="*/ 50 w 145"/>
                  <a:gd name="T13" fmla="*/ 73 h 143"/>
                  <a:gd name="T14" fmla="*/ 21 w 145"/>
                  <a:gd name="T15" fmla="*/ 44 h 143"/>
                  <a:gd name="T16" fmla="*/ 29 w 145"/>
                  <a:gd name="T17" fmla="*/ 8 h 143"/>
                  <a:gd name="T18" fmla="*/ 36 w 145"/>
                  <a:gd name="T19" fmla="*/ 1 h 143"/>
                  <a:gd name="T20" fmla="*/ 44 w 145"/>
                  <a:gd name="T21" fmla="*/ 3 h 143"/>
                  <a:gd name="T22" fmla="*/ 138 w 145"/>
                  <a:gd name="T23" fmla="*/ 61 h 143"/>
                  <a:gd name="T24" fmla="*/ 145 w 145"/>
                  <a:gd name="T25" fmla="*/ 7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5" h="143">
                    <a:moveTo>
                      <a:pt x="145" y="74"/>
                    </a:moveTo>
                    <a:cubicBezTo>
                      <a:pt x="145" y="82"/>
                      <a:pt x="133" y="88"/>
                      <a:pt x="133" y="88"/>
                    </a:cubicBezTo>
                    <a:cubicBezTo>
                      <a:pt x="8" y="143"/>
                      <a:pt x="8" y="143"/>
                      <a:pt x="8" y="143"/>
                    </a:cubicBezTo>
                    <a:cubicBezTo>
                      <a:pt x="8" y="143"/>
                      <a:pt x="4" y="143"/>
                      <a:pt x="2" y="141"/>
                    </a:cubicBezTo>
                    <a:cubicBezTo>
                      <a:pt x="0" y="139"/>
                      <a:pt x="0" y="135"/>
                      <a:pt x="0" y="135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6" y="108"/>
                      <a:pt x="50" y="92"/>
                      <a:pt x="50" y="73"/>
                    </a:cubicBezTo>
                    <a:cubicBezTo>
                      <a:pt x="49" y="57"/>
                      <a:pt x="21" y="44"/>
                      <a:pt x="21" y="44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31" y="3"/>
                      <a:pt x="36" y="1"/>
                    </a:cubicBezTo>
                    <a:cubicBezTo>
                      <a:pt x="40" y="0"/>
                      <a:pt x="44" y="3"/>
                      <a:pt x="44" y="3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138" y="61"/>
                      <a:pt x="145" y="65"/>
                      <a:pt x="145" y="74"/>
                    </a:cubicBezTo>
                    <a:close/>
                  </a:path>
                </a:pathLst>
              </a:custGeom>
              <a:solidFill>
                <a:srgbClr val="FF9999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453" tIns="60725" rIns="121453" bIns="60725" anchor="ctr"/>
              <a:lstStyle/>
              <a:p>
                <a:pPr defTabSz="1218565">
                  <a:defRPr/>
                </a:pPr>
                <a:endParaRPr lang="zh-CN" altLang="en-US" sz="1475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  <p:sp>
            <p:nvSpPr>
              <p:cNvPr id="6" name="Freeform 18"/>
              <p:cNvSpPr/>
              <p:nvPr/>
            </p:nvSpPr>
            <p:spPr bwMode="auto">
              <a:xfrm>
                <a:off x="7420" y="5343"/>
                <a:ext cx="3047" cy="3015"/>
              </a:xfrm>
              <a:custGeom>
                <a:avLst/>
                <a:gdLst>
                  <a:gd name="T0" fmla="*/ 127 w 127"/>
                  <a:gd name="T1" fmla="*/ 64 h 124"/>
                  <a:gd name="T2" fmla="*/ 117 w 127"/>
                  <a:gd name="T3" fmla="*/ 76 h 124"/>
                  <a:gd name="T4" fmla="*/ 8 w 127"/>
                  <a:gd name="T5" fmla="*/ 124 h 124"/>
                  <a:gd name="T6" fmla="*/ 2 w 127"/>
                  <a:gd name="T7" fmla="*/ 123 h 124"/>
                  <a:gd name="T8" fmla="*/ 1 w 127"/>
                  <a:gd name="T9" fmla="*/ 118 h 124"/>
                  <a:gd name="T10" fmla="*/ 6 w 127"/>
                  <a:gd name="T11" fmla="*/ 94 h 124"/>
                  <a:gd name="T12" fmla="*/ 39 w 127"/>
                  <a:gd name="T13" fmla="*/ 62 h 124"/>
                  <a:gd name="T14" fmla="*/ 19 w 127"/>
                  <a:gd name="T15" fmla="*/ 38 h 124"/>
                  <a:gd name="T16" fmla="*/ 26 w 127"/>
                  <a:gd name="T17" fmla="*/ 6 h 124"/>
                  <a:gd name="T18" fmla="*/ 32 w 127"/>
                  <a:gd name="T19" fmla="*/ 1 h 124"/>
                  <a:gd name="T20" fmla="*/ 39 w 127"/>
                  <a:gd name="T21" fmla="*/ 2 h 124"/>
                  <a:gd name="T22" fmla="*/ 121 w 127"/>
                  <a:gd name="T23" fmla="*/ 52 h 124"/>
                  <a:gd name="T24" fmla="*/ 127 w 127"/>
                  <a:gd name="T25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24">
                    <a:moveTo>
                      <a:pt x="127" y="64"/>
                    </a:moveTo>
                    <a:cubicBezTo>
                      <a:pt x="127" y="71"/>
                      <a:pt x="117" y="76"/>
                      <a:pt x="117" y="76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24"/>
                      <a:pt x="4" y="124"/>
                      <a:pt x="2" y="123"/>
                    </a:cubicBezTo>
                    <a:cubicBezTo>
                      <a:pt x="0" y="121"/>
                      <a:pt x="1" y="118"/>
                      <a:pt x="1" y="118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6" y="94"/>
                      <a:pt x="39" y="81"/>
                      <a:pt x="39" y="62"/>
                    </a:cubicBezTo>
                    <a:cubicBezTo>
                      <a:pt x="40" y="48"/>
                      <a:pt x="19" y="38"/>
                      <a:pt x="19" y="38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6"/>
                      <a:pt x="28" y="2"/>
                      <a:pt x="32" y="1"/>
                    </a:cubicBezTo>
                    <a:cubicBezTo>
                      <a:pt x="36" y="0"/>
                      <a:pt x="39" y="2"/>
                      <a:pt x="39" y="2"/>
                    </a:cubicBezTo>
                    <a:cubicBezTo>
                      <a:pt x="121" y="52"/>
                      <a:pt x="121" y="52"/>
                      <a:pt x="121" y="52"/>
                    </a:cubicBezTo>
                    <a:cubicBezTo>
                      <a:pt x="121" y="52"/>
                      <a:pt x="127" y="57"/>
                      <a:pt x="127" y="64"/>
                    </a:cubicBezTo>
                    <a:close/>
                  </a:path>
                </a:pathLst>
              </a:custGeom>
              <a:solidFill>
                <a:srgbClr val="5CCEF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453" tIns="60725" rIns="121453" bIns="60725" anchor="ctr"/>
              <a:lstStyle/>
              <a:p>
                <a:pPr defTabSz="1218565">
                  <a:defRPr/>
                </a:pPr>
                <a:endParaRPr lang="zh-CN" altLang="en-US" sz="1475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  <p:sp>
            <p:nvSpPr>
              <p:cNvPr id="8" name="Freeform 19"/>
              <p:cNvSpPr/>
              <p:nvPr/>
            </p:nvSpPr>
            <p:spPr bwMode="auto">
              <a:xfrm>
                <a:off x="5722" y="5610"/>
                <a:ext cx="2419" cy="2481"/>
              </a:xfrm>
              <a:custGeom>
                <a:avLst/>
                <a:gdLst>
                  <a:gd name="T0" fmla="*/ 15 w 101"/>
                  <a:gd name="T1" fmla="*/ 31 h 102"/>
                  <a:gd name="T2" fmla="*/ 21 w 101"/>
                  <a:gd name="T3" fmla="*/ 5 h 102"/>
                  <a:gd name="T4" fmla="*/ 26 w 101"/>
                  <a:gd name="T5" fmla="*/ 1 h 102"/>
                  <a:gd name="T6" fmla="*/ 32 w 101"/>
                  <a:gd name="T7" fmla="*/ 2 h 102"/>
                  <a:gd name="T8" fmla="*/ 95 w 101"/>
                  <a:gd name="T9" fmla="*/ 41 h 102"/>
                  <a:gd name="T10" fmla="*/ 101 w 101"/>
                  <a:gd name="T11" fmla="*/ 51 h 102"/>
                  <a:gd name="T12" fmla="*/ 94 w 101"/>
                  <a:gd name="T13" fmla="*/ 63 h 102"/>
                  <a:gd name="T14" fmla="*/ 6 w 101"/>
                  <a:gd name="T15" fmla="*/ 102 h 102"/>
                  <a:gd name="T16" fmla="*/ 2 w 101"/>
                  <a:gd name="T17" fmla="*/ 101 h 102"/>
                  <a:gd name="T18" fmla="*/ 0 w 101"/>
                  <a:gd name="T19" fmla="*/ 97 h 102"/>
                  <a:gd name="T20" fmla="*/ 5 w 101"/>
                  <a:gd name="T21" fmla="*/ 77 h 102"/>
                  <a:gd name="T22" fmla="*/ 15 w 101"/>
                  <a:gd name="T23" fmla="*/ 3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" h="102">
                    <a:moveTo>
                      <a:pt x="15" y="31"/>
                    </a:move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2" y="2"/>
                      <a:pt x="26" y="1"/>
                    </a:cubicBezTo>
                    <a:cubicBezTo>
                      <a:pt x="29" y="0"/>
                      <a:pt x="32" y="2"/>
                      <a:pt x="32" y="2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1"/>
                      <a:pt x="101" y="46"/>
                      <a:pt x="101" y="51"/>
                    </a:cubicBezTo>
                    <a:cubicBezTo>
                      <a:pt x="101" y="60"/>
                      <a:pt x="94" y="63"/>
                      <a:pt x="94" y="63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6" y="102"/>
                      <a:pt x="3" y="102"/>
                      <a:pt x="2" y="101"/>
                    </a:cubicBezTo>
                    <a:cubicBezTo>
                      <a:pt x="0" y="99"/>
                      <a:pt x="0" y="97"/>
                      <a:pt x="0" y="97"/>
                    </a:cubicBezTo>
                    <a:cubicBezTo>
                      <a:pt x="5" y="77"/>
                      <a:pt x="5" y="77"/>
                      <a:pt x="5" y="77"/>
                    </a:cubicBezTo>
                    <a:lnTo>
                      <a:pt x="15" y="31"/>
                    </a:lnTo>
                    <a:close/>
                  </a:path>
                </a:pathLst>
              </a:custGeom>
              <a:solidFill>
                <a:srgbClr val="FF9999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453" tIns="60725" rIns="121453" bIns="60725" anchor="ctr"/>
              <a:lstStyle/>
              <a:p>
                <a:pPr defTabSz="1218565">
                  <a:defRPr/>
                </a:pPr>
                <a:endParaRPr lang="zh-CN" altLang="en-US" sz="1475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</p:grpSp>
        <p:grpSp>
          <p:nvGrpSpPr>
            <p:cNvPr id="9" name="组合 19"/>
            <p:cNvGrpSpPr/>
            <p:nvPr/>
          </p:nvGrpSpPr>
          <p:grpSpPr bwMode="auto">
            <a:xfrm flipH="1">
              <a:off x="9598" y="6371"/>
              <a:ext cx="7357" cy="4254"/>
              <a:chOff x="3524791" y="2495785"/>
              <a:chExt cx="2858262" cy="1630178"/>
            </a:xfrm>
          </p:grpSpPr>
          <p:sp>
            <p:nvSpPr>
              <p:cNvPr id="10" name="任意多边形 9"/>
              <p:cNvSpPr/>
              <p:nvPr/>
            </p:nvSpPr>
            <p:spPr>
              <a:xfrm flipV="1">
                <a:off x="4251405" y="2495785"/>
                <a:ext cx="674450" cy="838904"/>
              </a:xfrm>
              <a:custGeom>
                <a:avLst/>
                <a:gdLst>
                  <a:gd name="connsiteX0" fmla="*/ 0 w 1600200"/>
                  <a:gd name="connsiteY0" fmla="*/ 552450 h 552450"/>
                  <a:gd name="connsiteX1" fmla="*/ 171450 w 1600200"/>
                  <a:gd name="connsiteY1" fmla="*/ 0 h 552450"/>
                  <a:gd name="connsiteX2" fmla="*/ 1600200 w 1600200"/>
                  <a:gd name="connsiteY2" fmla="*/ 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200" h="552450">
                    <a:moveTo>
                      <a:pt x="0" y="552450"/>
                    </a:moveTo>
                    <a:lnTo>
                      <a:pt x="171450" y="0"/>
                    </a:lnTo>
                    <a:lnTo>
                      <a:pt x="1600200" y="0"/>
                    </a:lnTo>
                  </a:path>
                </a:pathLst>
              </a:custGeom>
              <a:ln w="19050">
                <a:solidFill>
                  <a:srgbClr val="000000"/>
                </a:solidFill>
                <a:prstDash val="sysDot"/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defTabSz="1218565">
                  <a:defRPr/>
                </a:pPr>
                <a:endParaRPr lang="zh-CN" altLang="en-US" sz="168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  <p:sp>
            <p:nvSpPr>
              <p:cNvPr id="11" name="TextBox 11"/>
              <p:cNvSpPr txBox="1">
                <a:spLocks noChangeArrowheads="1"/>
              </p:cNvSpPr>
              <p:nvPr/>
            </p:nvSpPr>
            <p:spPr bwMode="auto">
              <a:xfrm>
                <a:off x="3524791" y="3571132"/>
                <a:ext cx="2858262" cy="554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171450" indent="-171450" algn="l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多样化营销，降低运营成本，用户兴趣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  <a:p>
                <a:pPr marL="171450" indent="-171450" algn="l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根据用户行为评分分级，方便跟进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</p:txBody>
          </p:sp>
        </p:grpSp>
        <p:grpSp>
          <p:nvGrpSpPr>
            <p:cNvPr id="12" name="组合 29"/>
            <p:cNvGrpSpPr/>
            <p:nvPr/>
          </p:nvGrpSpPr>
          <p:grpSpPr bwMode="auto">
            <a:xfrm>
              <a:off x="1104" y="4611"/>
              <a:ext cx="5610" cy="2215"/>
              <a:chOff x="1526750" y="1486497"/>
              <a:chExt cx="2511410" cy="849122"/>
            </a:xfrm>
          </p:grpSpPr>
          <p:sp>
            <p:nvSpPr>
              <p:cNvPr id="13" name="任意多边形 12"/>
              <p:cNvSpPr/>
              <p:nvPr/>
            </p:nvSpPr>
            <p:spPr>
              <a:xfrm flipH="1">
                <a:off x="1581098" y="2059652"/>
                <a:ext cx="2457062" cy="275967"/>
              </a:xfrm>
              <a:custGeom>
                <a:avLst/>
                <a:gdLst>
                  <a:gd name="connsiteX0" fmla="*/ 0 w 1600200"/>
                  <a:gd name="connsiteY0" fmla="*/ 552450 h 552450"/>
                  <a:gd name="connsiteX1" fmla="*/ 171450 w 1600200"/>
                  <a:gd name="connsiteY1" fmla="*/ 0 h 552450"/>
                  <a:gd name="connsiteX2" fmla="*/ 1600200 w 1600200"/>
                  <a:gd name="connsiteY2" fmla="*/ 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200" h="552450">
                    <a:moveTo>
                      <a:pt x="0" y="552450"/>
                    </a:moveTo>
                    <a:lnTo>
                      <a:pt x="171450" y="0"/>
                    </a:lnTo>
                    <a:lnTo>
                      <a:pt x="1600200" y="0"/>
                    </a:lnTo>
                  </a:path>
                </a:pathLst>
              </a:custGeom>
              <a:ln w="19050">
                <a:solidFill>
                  <a:srgbClr val="000000"/>
                </a:solidFill>
                <a:prstDash val="sysDot"/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defTabSz="1218565">
                  <a:defRPr/>
                </a:pPr>
                <a:endParaRPr lang="zh-CN" altLang="en-US" sz="168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  <p:sp>
            <p:nvSpPr>
              <p:cNvPr id="14" name="TextBox 11"/>
              <p:cNvSpPr txBox="1">
                <a:spLocks noChangeArrowheads="1"/>
              </p:cNvSpPr>
              <p:nvPr/>
            </p:nvSpPr>
            <p:spPr bwMode="auto">
              <a:xfrm>
                <a:off x="1526750" y="1486497"/>
                <a:ext cx="2359673" cy="5550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171450" indent="-171450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线上推广海报一键生成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  <a:p>
                <a:pPr marL="171450" indent="-171450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会员二级分销激励传播招募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 bwMode="auto">
            <a:xfrm>
              <a:off x="11966" y="1968"/>
              <a:ext cx="7094" cy="4475"/>
              <a:chOff x="6536766" y="1445833"/>
              <a:chExt cx="3407431" cy="2121991"/>
            </a:xfrm>
          </p:grpSpPr>
          <p:sp>
            <p:nvSpPr>
              <p:cNvPr id="20" name="TextBox 19"/>
              <p:cNvSpPr txBox="1">
                <a:spLocks noChangeArrowheads="1"/>
              </p:cNvSpPr>
              <p:nvPr/>
            </p:nvSpPr>
            <p:spPr bwMode="auto">
              <a:xfrm flipH="1">
                <a:off x="6931772" y="1445833"/>
                <a:ext cx="3012425" cy="986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228600" indent="-228600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导购可查看用户历史信息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  <a:p>
                <a:pPr marL="228600" indent="-228600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微信、短信、全渠道沟通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  <a:p>
                <a:pPr marL="228600" indent="-228600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导购沟通后台记录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>
                <a:off x="6536766" y="2373995"/>
                <a:ext cx="801921" cy="1193829"/>
              </a:xfrm>
              <a:custGeom>
                <a:avLst/>
                <a:gdLst>
                  <a:gd name="connsiteX0" fmla="*/ 0 w 647700"/>
                  <a:gd name="connsiteY0" fmla="*/ 965200 h 965200"/>
                  <a:gd name="connsiteX1" fmla="*/ 152400 w 647700"/>
                  <a:gd name="connsiteY1" fmla="*/ 508000 h 965200"/>
                  <a:gd name="connsiteX2" fmla="*/ 647700 w 647700"/>
                  <a:gd name="connsiteY2" fmla="*/ 0 h 965200"/>
                  <a:gd name="connsiteX0-1" fmla="*/ 0 w 647700"/>
                  <a:gd name="connsiteY0-2" fmla="*/ 965200 h 965200"/>
                  <a:gd name="connsiteX1-3" fmla="*/ 101600 w 647700"/>
                  <a:gd name="connsiteY1-4" fmla="*/ 520700 h 965200"/>
                  <a:gd name="connsiteX2-5" fmla="*/ 647700 w 647700"/>
                  <a:gd name="connsiteY2-6" fmla="*/ 0 h 9652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647700" h="965200">
                    <a:moveTo>
                      <a:pt x="0" y="965200"/>
                    </a:moveTo>
                    <a:lnTo>
                      <a:pt x="101600" y="520700"/>
                    </a:lnTo>
                    <a:lnTo>
                      <a:pt x="647700" y="0"/>
                    </a:lnTo>
                  </a:path>
                </a:pathLst>
              </a:custGeom>
              <a:ln w="19050">
                <a:solidFill>
                  <a:srgbClr val="000000"/>
                </a:solidFill>
                <a:prstDash val="sysDot"/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defTabSz="1218565">
                  <a:defRPr/>
                </a:pPr>
                <a:endParaRPr lang="zh-CN" altLang="en-US" sz="168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</p:grpSp>
        <p:grpSp>
          <p:nvGrpSpPr>
            <p:cNvPr id="18" name="组合 21"/>
            <p:cNvGrpSpPr/>
            <p:nvPr/>
          </p:nvGrpSpPr>
          <p:grpSpPr bwMode="auto">
            <a:xfrm>
              <a:off x="5322" y="2457"/>
              <a:ext cx="6059" cy="4056"/>
              <a:chOff x="3362659" y="1637032"/>
              <a:chExt cx="2910146" cy="1922940"/>
            </a:xfrm>
          </p:grpSpPr>
          <p:sp>
            <p:nvSpPr>
              <p:cNvPr id="23" name="任意多边形 22"/>
              <p:cNvSpPr/>
              <p:nvPr/>
            </p:nvSpPr>
            <p:spPr>
              <a:xfrm flipH="1">
                <a:off x="4498687" y="2366224"/>
                <a:ext cx="800334" cy="1193748"/>
              </a:xfrm>
              <a:custGeom>
                <a:avLst/>
                <a:gdLst>
                  <a:gd name="connsiteX0" fmla="*/ 0 w 647700"/>
                  <a:gd name="connsiteY0" fmla="*/ 965200 h 965200"/>
                  <a:gd name="connsiteX1" fmla="*/ 152400 w 647700"/>
                  <a:gd name="connsiteY1" fmla="*/ 508000 h 965200"/>
                  <a:gd name="connsiteX2" fmla="*/ 647700 w 647700"/>
                  <a:gd name="connsiteY2" fmla="*/ 0 h 965200"/>
                  <a:gd name="connsiteX0-1" fmla="*/ 0 w 647700"/>
                  <a:gd name="connsiteY0-2" fmla="*/ 965200 h 965200"/>
                  <a:gd name="connsiteX1-3" fmla="*/ 101600 w 647700"/>
                  <a:gd name="connsiteY1-4" fmla="*/ 520700 h 965200"/>
                  <a:gd name="connsiteX2-5" fmla="*/ 647700 w 647700"/>
                  <a:gd name="connsiteY2-6" fmla="*/ 0 h 9652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647700" h="965200">
                    <a:moveTo>
                      <a:pt x="0" y="965200"/>
                    </a:moveTo>
                    <a:lnTo>
                      <a:pt x="101600" y="520700"/>
                    </a:lnTo>
                    <a:lnTo>
                      <a:pt x="647700" y="0"/>
                    </a:lnTo>
                  </a:path>
                </a:pathLst>
              </a:custGeom>
              <a:ln w="19050">
                <a:solidFill>
                  <a:srgbClr val="000000"/>
                </a:solidFill>
                <a:prstDash val="sysDot"/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defTabSz="1218565">
                  <a:defRPr/>
                </a:pPr>
                <a:endParaRPr lang="zh-CN" altLang="en-US" sz="168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  <p:sp>
            <p:nvSpPr>
              <p:cNvPr id="26" name="TextBox 11"/>
              <p:cNvSpPr txBox="1">
                <a:spLocks noChangeArrowheads="1"/>
              </p:cNvSpPr>
              <p:nvPr/>
            </p:nvSpPr>
            <p:spPr bwMode="auto">
              <a:xfrm flipH="1">
                <a:off x="3362659" y="1637032"/>
                <a:ext cx="2910146" cy="686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171450" indent="-171450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多渠道统一引导至微信管理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  <a:p>
                <a:pPr marL="171450" indent="-171450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charset="0"/>
                  <a:buChar char="ü"/>
                </a:pPr>
                <a:r>
                  <a:rPr lang="zh-CN" altLang="en-US" sz="1685" dirty="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Bold" panose="020B0800000000000000" charset="-122"/>
                    <a:sym typeface="+mn-lt"/>
                  </a:rPr>
                  <a:t>用户来源渠道可追踪</a:t>
                </a:r>
                <a:endPara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lt"/>
                </a:endParaRPr>
              </a:p>
            </p:txBody>
          </p:sp>
        </p:grpSp>
      </p:grpSp>
      <p:sp>
        <p:nvSpPr>
          <p:cNvPr id="39" name="íṣḷíďê"/>
          <p:cNvSpPr txBox="1"/>
          <p:nvPr/>
        </p:nvSpPr>
        <p:spPr bwMode="auto">
          <a:xfrm>
            <a:off x="2631571" y="1138192"/>
            <a:ext cx="8365095" cy="62348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916" tIns="49356" rIns="94916" bIns="49356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altLang="zh-CN" sz="2530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“</a:t>
            </a:r>
            <a:r>
              <a:rPr lang="zh-CN" altLang="zh-CN" sz="2530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鱼池养鱼论”，从</a:t>
            </a:r>
            <a:r>
              <a:rPr lang="zh-CN" altLang="en-US" sz="2530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</a:t>
            </a:r>
            <a:r>
              <a:rPr lang="zh-CN" altLang="zh-CN" sz="2530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获客</a:t>
            </a:r>
            <a:r>
              <a:rPr lang="zh-CN" altLang="en-US" sz="2530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】</a:t>
            </a:r>
            <a:r>
              <a:rPr lang="zh-CN" altLang="zh-CN" sz="2530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到【转化】的闭环打造</a:t>
            </a:r>
            <a:endParaRPr lang="zh-CN" altLang="zh-CN" sz="2530" dirty="0" smtClean="0">
              <a:solidFill>
                <a:srgbClr val="424656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51935" y="2199005"/>
            <a:ext cx="1551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lt"/>
              </a:rPr>
              <a:t>放鱼竿/撒网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10625" y="1957705"/>
            <a:ext cx="1297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lt"/>
              </a:rPr>
              <a:t>捕鱼/收网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90040" y="3261995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  <a:sym typeface="+mn-lt"/>
              </a:rPr>
              <a:t>鱼饵制作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35115" y="5504180"/>
            <a:ext cx="1297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lt"/>
              </a:rPr>
              <a:t>饲养/育苗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34925" y="424180"/>
            <a:ext cx="24631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打造智慧门店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71899" y="1584933"/>
            <a:ext cx="9231897" cy="4896772"/>
            <a:chOff x="1872" y="1662"/>
            <a:chExt cx="10339" cy="5484"/>
          </a:xfrm>
        </p:grpSpPr>
        <p:sp>
          <p:nvSpPr>
            <p:cNvPr id="112" name="TextBox 13"/>
            <p:cNvSpPr txBox="1">
              <a:spLocks noChangeArrowheads="1"/>
            </p:cNvSpPr>
            <p:nvPr/>
          </p:nvSpPr>
          <p:spPr bwMode="auto">
            <a:xfrm>
              <a:off x="1901" y="6565"/>
              <a:ext cx="1901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理念转变</a:t>
              </a:r>
              <a:r>
                <a:rPr lang="en-US" altLang="zh-CN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-</a:t>
              </a: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消费者双</a:t>
              </a:r>
              <a:r>
                <a: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渠道、智能</a:t>
              </a:r>
              <a:endParaRPr lang="zh-CN" altLang="en-US" sz="1685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14" name="TextBox 13"/>
            <p:cNvSpPr txBox="1">
              <a:spLocks noChangeArrowheads="1"/>
            </p:cNvSpPr>
            <p:nvPr/>
          </p:nvSpPr>
          <p:spPr bwMode="auto">
            <a:xfrm>
              <a:off x="4118" y="6565"/>
              <a:ext cx="1915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人脸识别</a:t>
              </a: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设备等智能设备</a:t>
              </a:r>
              <a:endParaRPr lang="zh-CN" altLang="en-US" sz="1685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16" name="TextBox 13"/>
            <p:cNvSpPr txBox="1">
              <a:spLocks noChangeArrowheads="1"/>
            </p:cNvSpPr>
            <p:nvPr/>
          </p:nvSpPr>
          <p:spPr bwMode="auto">
            <a:xfrm>
              <a:off x="6120" y="6565"/>
              <a:ext cx="1946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客流</a:t>
              </a: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统计</a:t>
              </a:r>
              <a:r>
                <a:rPr lang="en-US" altLang="zh-CN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/</a:t>
              </a: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导购屏扫</a:t>
              </a:r>
              <a:r>
                <a: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码</a:t>
              </a: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购</a:t>
              </a:r>
              <a:r>
                <a:rPr lang="en-US" altLang="zh-CN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/</a:t>
              </a: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进</a:t>
              </a:r>
              <a:r>
                <a: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销存</a:t>
              </a:r>
              <a:endParaRPr lang="zh-CN" altLang="en-US" sz="1685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18" name="TextBox 13"/>
            <p:cNvSpPr txBox="1">
              <a:spLocks noChangeArrowheads="1"/>
            </p:cNvSpPr>
            <p:nvPr/>
          </p:nvSpPr>
          <p:spPr bwMode="auto">
            <a:xfrm>
              <a:off x="8251" y="6565"/>
              <a:ext cx="1978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微商</a:t>
              </a: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城</a:t>
              </a:r>
              <a:r>
                <a:rPr lang="en-US" altLang="zh-CN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/</a:t>
              </a: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会员系统云</a:t>
              </a:r>
              <a:r>
                <a:rPr lang="en-US" altLang="zh-CN" sz="168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POS</a:t>
              </a:r>
              <a:endParaRPr lang="en-US" altLang="zh-CN" sz="1685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3"/>
            <p:cNvSpPr>
              <a:spLocks noChangeArrowheads="1"/>
            </p:cNvSpPr>
            <p:nvPr/>
          </p:nvSpPr>
          <p:spPr bwMode="auto">
            <a:xfrm>
              <a:off x="1872" y="5340"/>
              <a:ext cx="2068" cy="787"/>
            </a:xfrm>
            <a:prstGeom prst="rect">
              <a:avLst/>
            </a:prstGeom>
            <a:solidFill>
              <a:srgbClr val="5CC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53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4"/>
            <p:cNvSpPr>
              <a:spLocks noChangeArrowheads="1"/>
            </p:cNvSpPr>
            <p:nvPr/>
          </p:nvSpPr>
          <p:spPr bwMode="auto">
            <a:xfrm>
              <a:off x="3927" y="4840"/>
              <a:ext cx="2068" cy="1283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53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5"/>
            <p:cNvSpPr>
              <a:spLocks noChangeArrowheads="1"/>
            </p:cNvSpPr>
            <p:nvPr/>
          </p:nvSpPr>
          <p:spPr bwMode="auto">
            <a:xfrm>
              <a:off x="5995" y="4339"/>
              <a:ext cx="2070" cy="1780"/>
            </a:xfrm>
            <a:prstGeom prst="rect">
              <a:avLst/>
            </a:prstGeom>
            <a:solidFill>
              <a:srgbClr val="5CC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53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9" name="矩形 6"/>
            <p:cNvSpPr>
              <a:spLocks noChangeArrowheads="1"/>
            </p:cNvSpPr>
            <p:nvPr/>
          </p:nvSpPr>
          <p:spPr bwMode="auto">
            <a:xfrm>
              <a:off x="8066" y="3551"/>
              <a:ext cx="2070" cy="2576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53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5" name="组合 7"/>
            <p:cNvGrpSpPr/>
            <p:nvPr/>
          </p:nvGrpSpPr>
          <p:grpSpPr bwMode="auto">
            <a:xfrm>
              <a:off x="2512" y="4531"/>
              <a:ext cx="800" cy="782"/>
              <a:chOff x="0" y="0"/>
              <a:chExt cx="6392863" cy="5773737"/>
            </a:xfrm>
          </p:grpSpPr>
          <p:sp>
            <p:nvSpPr>
              <p:cNvPr id="10" name="Freeform 145@|5FFC:2303014|FBC:16777215|LFC:0|LBC:16777215"/>
              <p:cNvSpPr/>
              <p:nvPr/>
            </p:nvSpPr>
            <p:spPr bwMode="auto">
              <a:xfrm>
                <a:off x="1927225" y="2813050"/>
                <a:ext cx="3068638" cy="2022475"/>
              </a:xfrm>
              <a:custGeom>
                <a:avLst/>
                <a:gdLst>
                  <a:gd name="T0" fmla="*/ 2147483646 w 817"/>
                  <a:gd name="T1" fmla="*/ 2147483646 h 538"/>
                  <a:gd name="T2" fmla="*/ 0 w 817"/>
                  <a:gd name="T3" fmla="*/ 2147483646 h 538"/>
                  <a:gd name="T4" fmla="*/ 2147483646 w 817"/>
                  <a:gd name="T5" fmla="*/ 2147483646 h 538"/>
                  <a:gd name="T6" fmla="*/ 2147483646 w 817"/>
                  <a:gd name="T7" fmla="*/ 2147483646 h 538"/>
                  <a:gd name="T8" fmla="*/ 2147483646 w 817"/>
                  <a:gd name="T9" fmla="*/ 2147483646 h 538"/>
                  <a:gd name="T10" fmla="*/ 2147483646 w 817"/>
                  <a:gd name="T11" fmla="*/ 2147483646 h 538"/>
                  <a:gd name="T12" fmla="*/ 2147483646 w 817"/>
                  <a:gd name="T13" fmla="*/ 2147483646 h 538"/>
                  <a:gd name="T14" fmla="*/ 2147483646 w 817"/>
                  <a:gd name="T15" fmla="*/ 2147483646 h 538"/>
                  <a:gd name="T16" fmla="*/ 2147483646 w 817"/>
                  <a:gd name="T17" fmla="*/ 2147483646 h 538"/>
                  <a:gd name="T18" fmla="*/ 2147483646 w 817"/>
                  <a:gd name="T19" fmla="*/ 2147483646 h 538"/>
                  <a:gd name="T20" fmla="*/ 2147483646 w 817"/>
                  <a:gd name="T21" fmla="*/ 2147483646 h 538"/>
                  <a:gd name="T22" fmla="*/ 2147483646 w 817"/>
                  <a:gd name="T23" fmla="*/ 2147483646 h 538"/>
                  <a:gd name="T24" fmla="*/ 2147483646 w 817"/>
                  <a:gd name="T25" fmla="*/ 2147483646 h 538"/>
                  <a:gd name="T26" fmla="*/ 2147483646 w 817"/>
                  <a:gd name="T27" fmla="*/ 2147483646 h 538"/>
                  <a:gd name="T28" fmla="*/ 2147483646 w 817"/>
                  <a:gd name="T29" fmla="*/ 2147483646 h 5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17" h="538">
                    <a:moveTo>
                      <a:pt x="54" y="538"/>
                    </a:moveTo>
                    <a:cubicBezTo>
                      <a:pt x="52" y="529"/>
                      <a:pt x="0" y="418"/>
                      <a:pt x="0" y="418"/>
                    </a:cubicBezTo>
                    <a:cubicBezTo>
                      <a:pt x="27" y="391"/>
                      <a:pt x="27" y="391"/>
                      <a:pt x="27" y="391"/>
                    </a:cubicBezTo>
                    <a:cubicBezTo>
                      <a:pt x="113" y="359"/>
                      <a:pt x="113" y="359"/>
                      <a:pt x="113" y="359"/>
                    </a:cubicBezTo>
                    <a:cubicBezTo>
                      <a:pt x="113" y="359"/>
                      <a:pt x="420" y="227"/>
                      <a:pt x="449" y="223"/>
                    </a:cubicBezTo>
                    <a:cubicBezTo>
                      <a:pt x="300" y="209"/>
                      <a:pt x="300" y="209"/>
                      <a:pt x="300" y="209"/>
                    </a:cubicBezTo>
                    <a:cubicBezTo>
                      <a:pt x="300" y="209"/>
                      <a:pt x="477" y="0"/>
                      <a:pt x="504" y="5"/>
                    </a:cubicBezTo>
                    <a:cubicBezTo>
                      <a:pt x="531" y="9"/>
                      <a:pt x="579" y="54"/>
                      <a:pt x="586" y="52"/>
                    </a:cubicBezTo>
                    <a:cubicBezTo>
                      <a:pt x="592" y="50"/>
                      <a:pt x="706" y="123"/>
                      <a:pt x="706" y="123"/>
                    </a:cubicBezTo>
                    <a:cubicBezTo>
                      <a:pt x="706" y="123"/>
                      <a:pt x="813" y="196"/>
                      <a:pt x="817" y="225"/>
                    </a:cubicBezTo>
                    <a:cubicBezTo>
                      <a:pt x="808" y="302"/>
                      <a:pt x="808" y="302"/>
                      <a:pt x="808" y="302"/>
                    </a:cubicBezTo>
                    <a:cubicBezTo>
                      <a:pt x="808" y="302"/>
                      <a:pt x="669" y="352"/>
                      <a:pt x="647" y="350"/>
                    </a:cubicBezTo>
                    <a:cubicBezTo>
                      <a:pt x="624" y="348"/>
                      <a:pt x="447" y="398"/>
                      <a:pt x="429" y="404"/>
                    </a:cubicBezTo>
                    <a:cubicBezTo>
                      <a:pt x="411" y="411"/>
                      <a:pt x="270" y="486"/>
                      <a:pt x="261" y="486"/>
                    </a:cubicBezTo>
                    <a:cubicBezTo>
                      <a:pt x="252" y="486"/>
                      <a:pt x="54" y="538"/>
                      <a:pt x="54" y="538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7" name="Freeform 146@|5FFC:4737356|FBC:16777215|LFC:0|LBC:16777215"/>
              <p:cNvSpPr/>
              <p:nvPr/>
            </p:nvSpPr>
            <p:spPr bwMode="auto">
              <a:xfrm>
                <a:off x="3170238" y="3335337"/>
                <a:ext cx="1187450" cy="1179512"/>
              </a:xfrm>
              <a:custGeom>
                <a:avLst/>
                <a:gdLst>
                  <a:gd name="T0" fmla="*/ 2147483646 w 316"/>
                  <a:gd name="T1" fmla="*/ 2147483646 h 314"/>
                  <a:gd name="T2" fmla="*/ 2147483646 w 316"/>
                  <a:gd name="T3" fmla="*/ 2147483646 h 314"/>
                  <a:gd name="T4" fmla="*/ 2147483646 w 316"/>
                  <a:gd name="T5" fmla="*/ 2147483646 h 314"/>
                  <a:gd name="T6" fmla="*/ 2147483646 w 316"/>
                  <a:gd name="T7" fmla="*/ 2147483646 h 314"/>
                  <a:gd name="T8" fmla="*/ 2147483646 w 316"/>
                  <a:gd name="T9" fmla="*/ 0 h 314"/>
                  <a:gd name="T10" fmla="*/ 2147483646 w 316"/>
                  <a:gd name="T11" fmla="*/ 0 h 314"/>
                  <a:gd name="T12" fmla="*/ 2147483646 w 316"/>
                  <a:gd name="T13" fmla="*/ 2147483646 h 314"/>
                  <a:gd name="T14" fmla="*/ 2147483646 w 316"/>
                  <a:gd name="T15" fmla="*/ 2147483646 h 314"/>
                  <a:gd name="T16" fmla="*/ 2147483646 w 316"/>
                  <a:gd name="T17" fmla="*/ 2147483646 h 314"/>
                  <a:gd name="T18" fmla="*/ 2147483646 w 316"/>
                  <a:gd name="T19" fmla="*/ 2147483646 h 314"/>
                  <a:gd name="T20" fmla="*/ 2147483646 w 316"/>
                  <a:gd name="T21" fmla="*/ 2147483646 h 314"/>
                  <a:gd name="T22" fmla="*/ 2147483646 w 316"/>
                  <a:gd name="T23" fmla="*/ 2147483646 h 3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16" h="314">
                    <a:moveTo>
                      <a:pt x="16" y="222"/>
                    </a:moveTo>
                    <a:cubicBezTo>
                      <a:pt x="41" y="209"/>
                      <a:pt x="184" y="104"/>
                      <a:pt x="184" y="104"/>
                    </a:cubicBezTo>
                    <a:cubicBezTo>
                      <a:pt x="282" y="143"/>
                      <a:pt x="282" y="143"/>
                      <a:pt x="282" y="143"/>
                    </a:cubicBezTo>
                    <a:cubicBezTo>
                      <a:pt x="196" y="82"/>
                      <a:pt x="196" y="82"/>
                      <a:pt x="196" y="82"/>
                    </a:cubicBezTo>
                    <a:cubicBezTo>
                      <a:pt x="196" y="82"/>
                      <a:pt x="189" y="0"/>
                      <a:pt x="200" y="0"/>
                    </a:cubicBezTo>
                    <a:cubicBezTo>
                      <a:pt x="211" y="0"/>
                      <a:pt x="273" y="0"/>
                      <a:pt x="273" y="0"/>
                    </a:cubicBezTo>
                    <a:cubicBezTo>
                      <a:pt x="316" y="133"/>
                      <a:pt x="316" y="133"/>
                      <a:pt x="316" y="133"/>
                    </a:cubicBezTo>
                    <a:cubicBezTo>
                      <a:pt x="316" y="133"/>
                      <a:pt x="293" y="190"/>
                      <a:pt x="286" y="189"/>
                    </a:cubicBezTo>
                    <a:cubicBezTo>
                      <a:pt x="283" y="189"/>
                      <a:pt x="279" y="202"/>
                      <a:pt x="276" y="217"/>
                    </a:cubicBezTo>
                    <a:cubicBezTo>
                      <a:pt x="216" y="231"/>
                      <a:pt x="112" y="260"/>
                      <a:pt x="98" y="265"/>
                    </a:cubicBezTo>
                    <a:cubicBezTo>
                      <a:pt x="88" y="269"/>
                      <a:pt x="43" y="293"/>
                      <a:pt x="1" y="314"/>
                    </a:cubicBezTo>
                    <a:cubicBezTo>
                      <a:pt x="0" y="274"/>
                      <a:pt x="3" y="230"/>
                      <a:pt x="16" y="222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35" name="Freeform 147@|5FFC:0|FBC:16777215|LFC:0|LBC:16777215"/>
              <p:cNvSpPr/>
              <p:nvPr/>
            </p:nvSpPr>
            <p:spPr bwMode="auto">
              <a:xfrm>
                <a:off x="1927225" y="4041775"/>
                <a:ext cx="890588" cy="793750"/>
              </a:xfrm>
              <a:custGeom>
                <a:avLst/>
                <a:gdLst>
                  <a:gd name="T0" fmla="*/ 0 w 237"/>
                  <a:gd name="T1" fmla="*/ 2147483646 h 211"/>
                  <a:gd name="T2" fmla="*/ 2147483646 w 237"/>
                  <a:gd name="T3" fmla="*/ 2147483646 h 211"/>
                  <a:gd name="T4" fmla="*/ 2147483646 w 237"/>
                  <a:gd name="T5" fmla="*/ 2147483646 h 211"/>
                  <a:gd name="T6" fmla="*/ 2147483646 w 237"/>
                  <a:gd name="T7" fmla="*/ 0 h 211"/>
                  <a:gd name="T8" fmla="*/ 2147483646 w 237"/>
                  <a:gd name="T9" fmla="*/ 2147483646 h 211"/>
                  <a:gd name="T10" fmla="*/ 2147483646 w 237"/>
                  <a:gd name="T11" fmla="*/ 2147483646 h 211"/>
                  <a:gd name="T12" fmla="*/ 0 w 237"/>
                  <a:gd name="T13" fmla="*/ 2147483646 h 2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7" h="211">
                    <a:moveTo>
                      <a:pt x="0" y="91"/>
                    </a:moveTo>
                    <a:cubicBezTo>
                      <a:pt x="27" y="64"/>
                      <a:pt x="27" y="64"/>
                      <a:pt x="27" y="64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13" y="32"/>
                      <a:pt x="145" y="19"/>
                      <a:pt x="188" y="0"/>
                    </a:cubicBezTo>
                    <a:cubicBezTo>
                      <a:pt x="201" y="44"/>
                      <a:pt x="220" y="109"/>
                      <a:pt x="237" y="164"/>
                    </a:cubicBezTo>
                    <a:cubicBezTo>
                      <a:pt x="183" y="177"/>
                      <a:pt x="54" y="211"/>
                      <a:pt x="54" y="211"/>
                    </a:cubicBezTo>
                    <a:cubicBezTo>
                      <a:pt x="52" y="202"/>
                      <a:pt x="0" y="91"/>
                      <a:pt x="0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36" name="Freeform 148@|5FFC:9350382|FBC:16777215|LFC:0|LBC:16777215"/>
              <p:cNvSpPr/>
              <p:nvPr/>
            </p:nvSpPr>
            <p:spPr bwMode="auto">
              <a:xfrm>
                <a:off x="4770438" y="4462462"/>
                <a:ext cx="830263" cy="709612"/>
              </a:xfrm>
              <a:custGeom>
                <a:avLst/>
                <a:gdLst>
                  <a:gd name="T0" fmla="*/ 2147483646 w 221"/>
                  <a:gd name="T1" fmla="*/ 2147483646 h 189"/>
                  <a:gd name="T2" fmla="*/ 2147483646 w 221"/>
                  <a:gd name="T3" fmla="*/ 2147483646 h 189"/>
                  <a:gd name="T4" fmla="*/ 2147483646 w 221"/>
                  <a:gd name="T5" fmla="*/ 2147483646 h 189"/>
                  <a:gd name="T6" fmla="*/ 0 w 221"/>
                  <a:gd name="T7" fmla="*/ 2147483646 h 189"/>
                  <a:gd name="T8" fmla="*/ 2147483646 w 221"/>
                  <a:gd name="T9" fmla="*/ 2147483646 h 189"/>
                  <a:gd name="T10" fmla="*/ 2147483646 w 221"/>
                  <a:gd name="T11" fmla="*/ 0 h 189"/>
                  <a:gd name="T12" fmla="*/ 2147483646 w 221"/>
                  <a:gd name="T13" fmla="*/ 2147483646 h 189"/>
                  <a:gd name="T14" fmla="*/ 2147483646 w 221"/>
                  <a:gd name="T15" fmla="*/ 2147483646 h 189"/>
                  <a:gd name="T16" fmla="*/ 2147483646 w 221"/>
                  <a:gd name="T17" fmla="*/ 2147483646 h 189"/>
                  <a:gd name="T18" fmla="*/ 2147483646 w 221"/>
                  <a:gd name="T19" fmla="*/ 2147483646 h 1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1" h="189">
                    <a:moveTo>
                      <a:pt x="221" y="179"/>
                    </a:moveTo>
                    <a:cubicBezTo>
                      <a:pt x="221" y="179"/>
                      <a:pt x="169" y="185"/>
                      <a:pt x="142" y="165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51"/>
                      <a:pt x="27" y="189"/>
                      <a:pt x="0" y="184"/>
                    </a:cubicBezTo>
                    <a:cubicBezTo>
                      <a:pt x="0" y="184"/>
                      <a:pt x="28" y="97"/>
                      <a:pt x="31" y="89"/>
                    </a:cubicBezTo>
                    <a:cubicBezTo>
                      <a:pt x="33" y="81"/>
                      <a:pt x="52" y="0"/>
                      <a:pt x="52" y="0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90" y="51"/>
                      <a:pt x="101" y="65"/>
                      <a:pt x="113" y="77"/>
                    </a:cubicBezTo>
                    <a:cubicBezTo>
                      <a:pt x="126" y="88"/>
                      <a:pt x="138" y="133"/>
                      <a:pt x="159" y="140"/>
                    </a:cubicBezTo>
                    <a:cubicBezTo>
                      <a:pt x="159" y="140"/>
                      <a:pt x="221" y="156"/>
                      <a:pt x="221" y="179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37" name="Freeform 149@|5FFC:9683704|FBC:16777215|LFC:0|LBC:16777215"/>
              <p:cNvSpPr/>
              <p:nvPr/>
            </p:nvSpPr>
            <p:spPr bwMode="auto">
              <a:xfrm>
                <a:off x="4770438" y="4514850"/>
                <a:ext cx="1071563" cy="1258887"/>
              </a:xfrm>
              <a:custGeom>
                <a:avLst/>
                <a:gdLst>
                  <a:gd name="T0" fmla="*/ 2147483646 w 285"/>
                  <a:gd name="T1" fmla="*/ 0 h 335"/>
                  <a:gd name="T2" fmla="*/ 2147483646 w 285"/>
                  <a:gd name="T3" fmla="*/ 2147483646 h 335"/>
                  <a:gd name="T4" fmla="*/ 2147483646 w 285"/>
                  <a:gd name="T5" fmla="*/ 2147483646 h 335"/>
                  <a:gd name="T6" fmla="*/ 2147483646 w 285"/>
                  <a:gd name="T7" fmla="*/ 2147483646 h 335"/>
                  <a:gd name="T8" fmla="*/ 2147483646 w 285"/>
                  <a:gd name="T9" fmla="*/ 2147483646 h 335"/>
                  <a:gd name="T10" fmla="*/ 2147483646 w 285"/>
                  <a:gd name="T11" fmla="*/ 2147483646 h 335"/>
                  <a:gd name="T12" fmla="*/ 2147483646 w 285"/>
                  <a:gd name="T13" fmla="*/ 2147483646 h 335"/>
                  <a:gd name="T14" fmla="*/ 2147483646 w 285"/>
                  <a:gd name="T15" fmla="*/ 2147483646 h 335"/>
                  <a:gd name="T16" fmla="*/ 2147483646 w 285"/>
                  <a:gd name="T17" fmla="*/ 2147483646 h 335"/>
                  <a:gd name="T18" fmla="*/ 2147483646 w 285"/>
                  <a:gd name="T19" fmla="*/ 2147483646 h 335"/>
                  <a:gd name="T20" fmla="*/ 2147483646 w 285"/>
                  <a:gd name="T21" fmla="*/ 2147483646 h 335"/>
                  <a:gd name="T22" fmla="*/ 2147483646 w 285"/>
                  <a:gd name="T23" fmla="*/ 2147483646 h 335"/>
                  <a:gd name="T24" fmla="*/ 2147483646 w 285"/>
                  <a:gd name="T25" fmla="*/ 2147483646 h 335"/>
                  <a:gd name="T26" fmla="*/ 2147483646 w 285"/>
                  <a:gd name="T27" fmla="*/ 2147483646 h 335"/>
                  <a:gd name="T28" fmla="*/ 2147483646 w 285"/>
                  <a:gd name="T29" fmla="*/ 2147483646 h 335"/>
                  <a:gd name="T30" fmla="*/ 2147483646 w 285"/>
                  <a:gd name="T31" fmla="*/ 2147483646 h 335"/>
                  <a:gd name="T32" fmla="*/ 2147483646 w 285"/>
                  <a:gd name="T33" fmla="*/ 2147483646 h 335"/>
                  <a:gd name="T34" fmla="*/ 2147483646 w 285"/>
                  <a:gd name="T35" fmla="*/ 2147483646 h 335"/>
                  <a:gd name="T36" fmla="*/ 0 w 285"/>
                  <a:gd name="T37" fmla="*/ 0 h 335"/>
                  <a:gd name="T38" fmla="*/ 2147483646 w 285"/>
                  <a:gd name="T39" fmla="*/ 0 h 33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5" h="335">
                    <a:moveTo>
                      <a:pt x="64" y="0"/>
                    </a:moveTo>
                    <a:cubicBezTo>
                      <a:pt x="94" y="97"/>
                      <a:pt x="94" y="97"/>
                      <a:pt x="94" y="97"/>
                    </a:cubicBezTo>
                    <a:cubicBezTo>
                      <a:pt x="94" y="97"/>
                      <a:pt x="149" y="188"/>
                      <a:pt x="176" y="208"/>
                    </a:cubicBezTo>
                    <a:cubicBezTo>
                      <a:pt x="176" y="208"/>
                      <a:pt x="280" y="278"/>
                      <a:pt x="273" y="297"/>
                    </a:cubicBezTo>
                    <a:cubicBezTo>
                      <a:pt x="273" y="297"/>
                      <a:pt x="285" y="324"/>
                      <a:pt x="274" y="328"/>
                    </a:cubicBezTo>
                    <a:cubicBezTo>
                      <a:pt x="262" y="333"/>
                      <a:pt x="219" y="294"/>
                      <a:pt x="219" y="294"/>
                    </a:cubicBezTo>
                    <a:cubicBezTo>
                      <a:pt x="160" y="251"/>
                      <a:pt x="160" y="251"/>
                      <a:pt x="160" y="251"/>
                    </a:cubicBezTo>
                    <a:cubicBezTo>
                      <a:pt x="171" y="294"/>
                      <a:pt x="171" y="294"/>
                      <a:pt x="171" y="294"/>
                    </a:cubicBezTo>
                    <a:cubicBezTo>
                      <a:pt x="171" y="294"/>
                      <a:pt x="208" y="322"/>
                      <a:pt x="201" y="329"/>
                    </a:cubicBezTo>
                    <a:cubicBezTo>
                      <a:pt x="194" y="335"/>
                      <a:pt x="158" y="312"/>
                      <a:pt x="155" y="306"/>
                    </a:cubicBezTo>
                    <a:cubicBezTo>
                      <a:pt x="153" y="299"/>
                      <a:pt x="126" y="253"/>
                      <a:pt x="113" y="249"/>
                    </a:cubicBezTo>
                    <a:cubicBezTo>
                      <a:pt x="101" y="244"/>
                      <a:pt x="79" y="265"/>
                      <a:pt x="79" y="265"/>
                    </a:cubicBezTo>
                    <a:cubicBezTo>
                      <a:pt x="79" y="265"/>
                      <a:pt x="89" y="334"/>
                      <a:pt x="77" y="330"/>
                    </a:cubicBezTo>
                    <a:cubicBezTo>
                      <a:pt x="77" y="330"/>
                      <a:pt x="54" y="324"/>
                      <a:pt x="52" y="290"/>
                    </a:cubicBezTo>
                    <a:cubicBezTo>
                      <a:pt x="52" y="290"/>
                      <a:pt x="31" y="299"/>
                      <a:pt x="31" y="287"/>
                    </a:cubicBezTo>
                    <a:cubicBezTo>
                      <a:pt x="31" y="287"/>
                      <a:pt x="58" y="237"/>
                      <a:pt x="52" y="222"/>
                    </a:cubicBezTo>
                    <a:cubicBezTo>
                      <a:pt x="46" y="206"/>
                      <a:pt x="32" y="188"/>
                      <a:pt x="40" y="154"/>
                    </a:cubicBezTo>
                    <a:cubicBezTo>
                      <a:pt x="40" y="154"/>
                      <a:pt x="22" y="108"/>
                      <a:pt x="16" y="85"/>
                    </a:cubicBezTo>
                    <a:cubicBezTo>
                      <a:pt x="10" y="63"/>
                      <a:pt x="0" y="0"/>
                      <a:pt x="0" y="0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0" name="Freeform 150@|5FFC:9350382|FBC:16777215|LFC:0|LBC:16777215"/>
              <p:cNvSpPr/>
              <p:nvPr/>
            </p:nvSpPr>
            <p:spPr bwMode="auto">
              <a:xfrm>
                <a:off x="4887913" y="5154612"/>
                <a:ext cx="179388" cy="498475"/>
              </a:xfrm>
              <a:custGeom>
                <a:avLst/>
                <a:gdLst>
                  <a:gd name="T0" fmla="*/ 2147483646 w 48"/>
                  <a:gd name="T1" fmla="*/ 2147483646 h 133"/>
                  <a:gd name="T2" fmla="*/ 2147483646 w 48"/>
                  <a:gd name="T3" fmla="*/ 2147483646 h 133"/>
                  <a:gd name="T4" fmla="*/ 0 w 48"/>
                  <a:gd name="T5" fmla="*/ 2147483646 h 133"/>
                  <a:gd name="T6" fmla="*/ 2147483646 w 48"/>
                  <a:gd name="T7" fmla="*/ 2147483646 h 133"/>
                  <a:gd name="T8" fmla="*/ 2147483646 w 48"/>
                  <a:gd name="T9" fmla="*/ 0 h 133"/>
                  <a:gd name="T10" fmla="*/ 2147483646 w 48"/>
                  <a:gd name="T11" fmla="*/ 2147483646 h 133"/>
                  <a:gd name="T12" fmla="*/ 2147483646 w 48"/>
                  <a:gd name="T13" fmla="*/ 2147483646 h 1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133">
                    <a:moveTo>
                      <a:pt x="23" y="133"/>
                    </a:moveTo>
                    <a:cubicBezTo>
                      <a:pt x="22" y="129"/>
                      <a:pt x="21" y="125"/>
                      <a:pt x="21" y="120"/>
                    </a:cubicBezTo>
                    <a:cubicBezTo>
                      <a:pt x="21" y="120"/>
                      <a:pt x="0" y="129"/>
                      <a:pt x="0" y="117"/>
                    </a:cubicBezTo>
                    <a:cubicBezTo>
                      <a:pt x="0" y="117"/>
                      <a:pt x="27" y="67"/>
                      <a:pt x="21" y="52"/>
                    </a:cubicBezTo>
                    <a:cubicBezTo>
                      <a:pt x="17" y="38"/>
                      <a:pt x="6" y="24"/>
                      <a:pt x="7" y="0"/>
                    </a:cubicBezTo>
                    <a:cubicBezTo>
                      <a:pt x="29" y="14"/>
                      <a:pt x="48" y="49"/>
                      <a:pt x="48" y="49"/>
                    </a:cubicBezTo>
                    <a:cubicBezTo>
                      <a:pt x="32" y="69"/>
                      <a:pt x="26" y="107"/>
                      <a:pt x="23" y="133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1" name="Freeform 151@|5FFC:9350382|FBC:16777215|LFC:0|LBC:16777215"/>
              <p:cNvSpPr/>
              <p:nvPr/>
            </p:nvSpPr>
            <p:spPr bwMode="auto">
              <a:xfrm>
                <a:off x="5157788" y="5341937"/>
                <a:ext cx="209550" cy="330200"/>
              </a:xfrm>
              <a:custGeom>
                <a:avLst/>
                <a:gdLst>
                  <a:gd name="T0" fmla="*/ 2147483646 w 56"/>
                  <a:gd name="T1" fmla="*/ 0 h 88"/>
                  <a:gd name="T2" fmla="*/ 2147483646 w 56"/>
                  <a:gd name="T3" fmla="*/ 2147483646 h 88"/>
                  <a:gd name="T4" fmla="*/ 2147483646 w 56"/>
                  <a:gd name="T5" fmla="*/ 2147483646 h 88"/>
                  <a:gd name="T6" fmla="*/ 2147483646 w 56"/>
                  <a:gd name="T7" fmla="*/ 2147483646 h 88"/>
                  <a:gd name="T8" fmla="*/ 0 w 56"/>
                  <a:gd name="T9" fmla="*/ 2147483646 h 88"/>
                  <a:gd name="T10" fmla="*/ 2147483646 w 56"/>
                  <a:gd name="T11" fmla="*/ 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" h="88">
                    <a:moveTo>
                      <a:pt x="12" y="0"/>
                    </a:moveTo>
                    <a:cubicBezTo>
                      <a:pt x="29" y="13"/>
                      <a:pt x="47" y="60"/>
                      <a:pt x="56" y="88"/>
                    </a:cubicBezTo>
                    <a:cubicBezTo>
                      <a:pt x="55" y="86"/>
                      <a:pt x="54" y="85"/>
                      <a:pt x="54" y="84"/>
                    </a:cubicBezTo>
                    <a:cubicBezTo>
                      <a:pt x="51" y="78"/>
                      <a:pt x="24" y="32"/>
                      <a:pt x="12" y="28"/>
                    </a:cubicBezTo>
                    <a:cubicBezTo>
                      <a:pt x="8" y="26"/>
                      <a:pt x="4" y="27"/>
                      <a:pt x="0" y="29"/>
                    </a:cubicBezTo>
                    <a:cubicBezTo>
                      <a:pt x="6" y="14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2" name="Freeform 152@|5FFC:9350382|FBC:16777215|LFC:0|LBC:16777215"/>
              <p:cNvSpPr/>
              <p:nvPr/>
            </p:nvSpPr>
            <p:spPr bwMode="auto">
              <a:xfrm>
                <a:off x="5289550" y="5281612"/>
                <a:ext cx="22225" cy="26987"/>
              </a:xfrm>
              <a:custGeom>
                <a:avLst/>
                <a:gdLst>
                  <a:gd name="T0" fmla="*/ 2147483646 w 6"/>
                  <a:gd name="T1" fmla="*/ 0 h 7"/>
                  <a:gd name="T2" fmla="*/ 2147483646 w 6"/>
                  <a:gd name="T3" fmla="*/ 2147483646 h 7"/>
                  <a:gd name="T4" fmla="*/ 2147483646 w 6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3" y="0"/>
                    </a:moveTo>
                    <a:cubicBezTo>
                      <a:pt x="3" y="0"/>
                      <a:pt x="4" y="3"/>
                      <a:pt x="6" y="7"/>
                    </a:cubicBezTo>
                    <a:cubicBezTo>
                      <a:pt x="0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3" name="Freeform 153@|5FFC:9350382|FBC:16777215|LFC:0|LBC:16777215"/>
              <p:cNvSpPr/>
              <p:nvPr/>
            </p:nvSpPr>
            <p:spPr bwMode="auto">
              <a:xfrm>
                <a:off x="5311775" y="5308600"/>
                <a:ext cx="530225" cy="454025"/>
              </a:xfrm>
              <a:custGeom>
                <a:avLst/>
                <a:gdLst>
                  <a:gd name="T0" fmla="*/ 2147483646 w 141"/>
                  <a:gd name="T1" fmla="*/ 2147483646 h 121"/>
                  <a:gd name="T2" fmla="*/ 0 w 141"/>
                  <a:gd name="T3" fmla="*/ 0 h 121"/>
                  <a:gd name="T4" fmla="*/ 2147483646 w 141"/>
                  <a:gd name="T5" fmla="*/ 2147483646 h 121"/>
                  <a:gd name="T6" fmla="*/ 2147483646 w 141"/>
                  <a:gd name="T7" fmla="*/ 2147483646 h 121"/>
                  <a:gd name="T8" fmla="*/ 2147483646 w 141"/>
                  <a:gd name="T9" fmla="*/ 2147483646 h 121"/>
                  <a:gd name="T10" fmla="*/ 2147483646 w 141"/>
                  <a:gd name="T11" fmla="*/ 2147483646 h 121"/>
                  <a:gd name="T12" fmla="*/ 2147483646 w 141"/>
                  <a:gd name="T13" fmla="*/ 2147483646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1" h="121">
                    <a:moveTo>
                      <a:pt x="27" y="46"/>
                    </a:moveTo>
                    <a:cubicBezTo>
                      <a:pt x="14" y="26"/>
                      <a:pt x="5" y="9"/>
                      <a:pt x="0" y="0"/>
                    </a:cubicBezTo>
                    <a:cubicBezTo>
                      <a:pt x="4" y="4"/>
                      <a:pt x="12" y="10"/>
                      <a:pt x="26" y="20"/>
                    </a:cubicBezTo>
                    <a:cubicBezTo>
                      <a:pt x="50" y="35"/>
                      <a:pt x="100" y="67"/>
                      <a:pt x="132" y="87"/>
                    </a:cubicBezTo>
                    <a:cubicBezTo>
                      <a:pt x="134" y="94"/>
                      <a:pt x="141" y="112"/>
                      <a:pt x="131" y="116"/>
                    </a:cubicBezTo>
                    <a:cubicBezTo>
                      <a:pt x="119" y="121"/>
                      <a:pt x="76" y="82"/>
                      <a:pt x="76" y="82"/>
                    </a:cubicBezTo>
                    <a:lnTo>
                      <a:pt x="27" y="46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4" name="Freeform 154@|5FFC:9350382|FBC:16777215|LFC:0|LBC:16777215"/>
              <p:cNvSpPr/>
              <p:nvPr/>
            </p:nvSpPr>
            <p:spPr bwMode="auto">
              <a:xfrm>
                <a:off x="4770438" y="4514850"/>
                <a:ext cx="271463" cy="568325"/>
              </a:xfrm>
              <a:custGeom>
                <a:avLst/>
                <a:gdLst>
                  <a:gd name="T0" fmla="*/ 2147483646 w 72"/>
                  <a:gd name="T1" fmla="*/ 2147483646 h 151"/>
                  <a:gd name="T2" fmla="*/ 2147483646 w 72"/>
                  <a:gd name="T3" fmla="*/ 2147483646 h 151"/>
                  <a:gd name="T4" fmla="*/ 2147483646 w 72"/>
                  <a:gd name="T5" fmla="*/ 2147483646 h 151"/>
                  <a:gd name="T6" fmla="*/ 0 w 72"/>
                  <a:gd name="T7" fmla="*/ 0 h 151"/>
                  <a:gd name="T8" fmla="*/ 2147483646 w 72"/>
                  <a:gd name="T9" fmla="*/ 0 h 151"/>
                  <a:gd name="T10" fmla="*/ 2147483646 w 72"/>
                  <a:gd name="T11" fmla="*/ 214748364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" h="151">
                    <a:moveTo>
                      <a:pt x="64" y="104"/>
                    </a:moveTo>
                    <a:cubicBezTo>
                      <a:pt x="72" y="112"/>
                      <a:pt x="61" y="135"/>
                      <a:pt x="39" y="151"/>
                    </a:cubicBezTo>
                    <a:cubicBezTo>
                      <a:pt x="36" y="142"/>
                      <a:pt x="21" y="105"/>
                      <a:pt x="16" y="85"/>
                    </a:cubicBezTo>
                    <a:cubicBezTo>
                      <a:pt x="10" y="63"/>
                      <a:pt x="0" y="0"/>
                      <a:pt x="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9" y="36"/>
                      <a:pt x="55" y="93"/>
                      <a:pt x="64" y="104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5" name="Freeform 155@|5FFC:15724527|FBC:16777215|LFC:0|LBC:16777215"/>
              <p:cNvSpPr/>
              <p:nvPr/>
            </p:nvSpPr>
            <p:spPr bwMode="auto">
              <a:xfrm>
                <a:off x="4514850" y="4143375"/>
                <a:ext cx="552450" cy="536575"/>
              </a:xfrm>
              <a:custGeom>
                <a:avLst/>
                <a:gdLst>
                  <a:gd name="T0" fmla="*/ 2147483646 w 147"/>
                  <a:gd name="T1" fmla="*/ 2147483646 h 143"/>
                  <a:gd name="T2" fmla="*/ 2147483646 w 147"/>
                  <a:gd name="T3" fmla="*/ 2147483646 h 143"/>
                  <a:gd name="T4" fmla="*/ 2147483646 w 147"/>
                  <a:gd name="T5" fmla="*/ 2147483646 h 143"/>
                  <a:gd name="T6" fmla="*/ 2147483646 w 147"/>
                  <a:gd name="T7" fmla="*/ 0 h 143"/>
                  <a:gd name="T8" fmla="*/ 2147483646 w 147"/>
                  <a:gd name="T9" fmla="*/ 2147483646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7" h="143">
                    <a:moveTo>
                      <a:pt x="128" y="8"/>
                    </a:moveTo>
                    <a:cubicBezTo>
                      <a:pt x="147" y="115"/>
                      <a:pt x="147" y="115"/>
                      <a:pt x="147" y="115"/>
                    </a:cubicBezTo>
                    <a:cubicBezTo>
                      <a:pt x="147" y="115"/>
                      <a:pt x="129" y="143"/>
                      <a:pt x="68" y="134"/>
                    </a:cubicBezTo>
                    <a:cubicBezTo>
                      <a:pt x="68" y="134"/>
                      <a:pt x="0" y="31"/>
                      <a:pt x="28" y="0"/>
                    </a:cubicBezTo>
                    <a:lnTo>
                      <a:pt x="128" y="8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6" name="Freeform 156@|5FFC:0|FBC:16777215|LFC:0|LBC:16777215"/>
              <p:cNvSpPr/>
              <p:nvPr/>
            </p:nvSpPr>
            <p:spPr bwMode="auto">
              <a:xfrm>
                <a:off x="0" y="3733800"/>
                <a:ext cx="1044575" cy="1652587"/>
              </a:xfrm>
              <a:custGeom>
                <a:avLst/>
                <a:gdLst>
                  <a:gd name="T0" fmla="*/ 2147483646 w 278"/>
                  <a:gd name="T1" fmla="*/ 2147483646 h 440"/>
                  <a:gd name="T2" fmla="*/ 2147483646 w 278"/>
                  <a:gd name="T3" fmla="*/ 2147483646 h 440"/>
                  <a:gd name="T4" fmla="*/ 2147483646 w 278"/>
                  <a:gd name="T5" fmla="*/ 2147483646 h 440"/>
                  <a:gd name="T6" fmla="*/ 2147483646 w 278"/>
                  <a:gd name="T7" fmla="*/ 2147483646 h 440"/>
                  <a:gd name="T8" fmla="*/ 2147483646 w 278"/>
                  <a:gd name="T9" fmla="*/ 2147483646 h 440"/>
                  <a:gd name="T10" fmla="*/ 2147483646 w 278"/>
                  <a:gd name="T11" fmla="*/ 2147483646 h 440"/>
                  <a:gd name="T12" fmla="*/ 2147483646 w 278"/>
                  <a:gd name="T13" fmla="*/ 2147483646 h 440"/>
                  <a:gd name="T14" fmla="*/ 2147483646 w 278"/>
                  <a:gd name="T15" fmla="*/ 2147483646 h 440"/>
                  <a:gd name="T16" fmla="*/ 2147483646 w 278"/>
                  <a:gd name="T17" fmla="*/ 2147483646 h 440"/>
                  <a:gd name="T18" fmla="*/ 2147483646 w 278"/>
                  <a:gd name="T19" fmla="*/ 2147483646 h 440"/>
                  <a:gd name="T20" fmla="*/ 2147483646 w 278"/>
                  <a:gd name="T21" fmla="*/ 2147483646 h 4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8" h="440">
                    <a:moveTo>
                      <a:pt x="173" y="36"/>
                    </a:moveTo>
                    <a:cubicBezTo>
                      <a:pt x="173" y="36"/>
                      <a:pt x="105" y="0"/>
                      <a:pt x="74" y="10"/>
                    </a:cubicBezTo>
                    <a:cubicBezTo>
                      <a:pt x="74" y="10"/>
                      <a:pt x="21" y="0"/>
                      <a:pt x="32" y="131"/>
                    </a:cubicBezTo>
                    <a:cubicBezTo>
                      <a:pt x="53" y="131"/>
                      <a:pt x="53" y="131"/>
                      <a:pt x="53" y="131"/>
                    </a:cubicBezTo>
                    <a:cubicBezTo>
                      <a:pt x="53" y="131"/>
                      <a:pt x="0" y="277"/>
                      <a:pt x="6" y="314"/>
                    </a:cubicBezTo>
                    <a:cubicBezTo>
                      <a:pt x="11" y="351"/>
                      <a:pt x="52" y="429"/>
                      <a:pt x="89" y="440"/>
                    </a:cubicBezTo>
                    <a:cubicBezTo>
                      <a:pt x="89" y="440"/>
                      <a:pt x="105" y="346"/>
                      <a:pt x="121" y="325"/>
                    </a:cubicBezTo>
                    <a:cubicBezTo>
                      <a:pt x="137" y="304"/>
                      <a:pt x="163" y="207"/>
                      <a:pt x="205" y="224"/>
                    </a:cubicBezTo>
                    <a:cubicBezTo>
                      <a:pt x="247" y="241"/>
                      <a:pt x="247" y="241"/>
                      <a:pt x="247" y="241"/>
                    </a:cubicBezTo>
                    <a:cubicBezTo>
                      <a:pt x="278" y="94"/>
                      <a:pt x="278" y="94"/>
                      <a:pt x="278" y="94"/>
                    </a:cubicBezTo>
                    <a:lnTo>
                      <a:pt x="1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7" name="Freeform 157@|5FFC:2303014|FBC:16777215|LFC:0|LBC:16777215"/>
              <p:cNvSpPr/>
              <p:nvPr/>
            </p:nvSpPr>
            <p:spPr bwMode="auto">
              <a:xfrm>
                <a:off x="792163" y="2295525"/>
                <a:ext cx="2551113" cy="3230562"/>
              </a:xfrm>
              <a:custGeom>
                <a:avLst/>
                <a:gdLst>
                  <a:gd name="T0" fmla="*/ 2147483646 w 679"/>
                  <a:gd name="T1" fmla="*/ 2147483646 h 860"/>
                  <a:gd name="T2" fmla="*/ 2147483646 w 679"/>
                  <a:gd name="T3" fmla="*/ 2147483646 h 860"/>
                  <a:gd name="T4" fmla="*/ 2147483646 w 679"/>
                  <a:gd name="T5" fmla="*/ 2147483646 h 860"/>
                  <a:gd name="T6" fmla="*/ 2147483646 w 679"/>
                  <a:gd name="T7" fmla="*/ 2147483646 h 860"/>
                  <a:gd name="T8" fmla="*/ 2147483646 w 679"/>
                  <a:gd name="T9" fmla="*/ 2147483646 h 860"/>
                  <a:gd name="T10" fmla="*/ 0 w 679"/>
                  <a:gd name="T11" fmla="*/ 2147483646 h 860"/>
                  <a:gd name="T12" fmla="*/ 2147483646 w 679"/>
                  <a:gd name="T13" fmla="*/ 2147483646 h 860"/>
                  <a:gd name="T14" fmla="*/ 2147483646 w 679"/>
                  <a:gd name="T15" fmla="*/ 2147483646 h 860"/>
                  <a:gd name="T16" fmla="*/ 2147483646 w 679"/>
                  <a:gd name="T17" fmla="*/ 2147483646 h 860"/>
                  <a:gd name="T18" fmla="*/ 2147483646 w 679"/>
                  <a:gd name="T19" fmla="*/ 2147483646 h 860"/>
                  <a:gd name="T20" fmla="*/ 2147483646 w 679"/>
                  <a:gd name="T21" fmla="*/ 2147483646 h 860"/>
                  <a:gd name="T22" fmla="*/ 2147483646 w 679"/>
                  <a:gd name="T23" fmla="*/ 0 h 860"/>
                  <a:gd name="T24" fmla="*/ 2147483646 w 679"/>
                  <a:gd name="T25" fmla="*/ 2147483646 h 8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79" h="860">
                    <a:moveTo>
                      <a:pt x="634" y="277"/>
                    </a:moveTo>
                    <a:cubicBezTo>
                      <a:pt x="634" y="277"/>
                      <a:pt x="676" y="464"/>
                      <a:pt x="676" y="482"/>
                    </a:cubicBezTo>
                    <a:cubicBezTo>
                      <a:pt x="676" y="499"/>
                      <a:pt x="674" y="733"/>
                      <a:pt x="676" y="754"/>
                    </a:cubicBezTo>
                    <a:cubicBezTo>
                      <a:pt x="679" y="774"/>
                      <a:pt x="631" y="851"/>
                      <a:pt x="602" y="856"/>
                    </a:cubicBezTo>
                    <a:cubicBezTo>
                      <a:pt x="572" y="860"/>
                      <a:pt x="483" y="838"/>
                      <a:pt x="470" y="823"/>
                    </a:cubicBezTo>
                    <a:cubicBezTo>
                      <a:pt x="456" y="808"/>
                      <a:pt x="11" y="629"/>
                      <a:pt x="0" y="629"/>
                    </a:cubicBezTo>
                    <a:cubicBezTo>
                      <a:pt x="0" y="629"/>
                      <a:pt x="27" y="465"/>
                      <a:pt x="52" y="449"/>
                    </a:cubicBezTo>
                    <a:cubicBezTo>
                      <a:pt x="52" y="449"/>
                      <a:pt x="182" y="508"/>
                      <a:pt x="188" y="508"/>
                    </a:cubicBezTo>
                    <a:cubicBezTo>
                      <a:pt x="195" y="508"/>
                      <a:pt x="449" y="597"/>
                      <a:pt x="452" y="607"/>
                    </a:cubicBezTo>
                    <a:cubicBezTo>
                      <a:pt x="452" y="607"/>
                      <a:pt x="399" y="495"/>
                      <a:pt x="390" y="483"/>
                    </a:cubicBezTo>
                    <a:cubicBezTo>
                      <a:pt x="381" y="472"/>
                      <a:pt x="254" y="181"/>
                      <a:pt x="261" y="143"/>
                    </a:cubicBezTo>
                    <a:cubicBezTo>
                      <a:pt x="261" y="143"/>
                      <a:pt x="261" y="34"/>
                      <a:pt x="302" y="0"/>
                    </a:cubicBezTo>
                    <a:cubicBezTo>
                      <a:pt x="302" y="0"/>
                      <a:pt x="605" y="254"/>
                      <a:pt x="634" y="277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8" name="Freeform 158@|5FFC:4737356|FBC:16777215|LFC:0|LBC:16777215"/>
              <p:cNvSpPr/>
              <p:nvPr/>
            </p:nvSpPr>
            <p:spPr bwMode="auto">
              <a:xfrm>
                <a:off x="968375" y="2832100"/>
                <a:ext cx="2374900" cy="2693987"/>
              </a:xfrm>
              <a:custGeom>
                <a:avLst/>
                <a:gdLst>
                  <a:gd name="T0" fmla="*/ 2147483646 w 632"/>
                  <a:gd name="T1" fmla="*/ 2147483646 h 717"/>
                  <a:gd name="T2" fmla="*/ 2147483646 w 632"/>
                  <a:gd name="T3" fmla="*/ 2147483646 h 717"/>
                  <a:gd name="T4" fmla="*/ 2147483646 w 632"/>
                  <a:gd name="T5" fmla="*/ 2147483646 h 717"/>
                  <a:gd name="T6" fmla="*/ 2147483646 w 632"/>
                  <a:gd name="T7" fmla="*/ 2147483646 h 717"/>
                  <a:gd name="T8" fmla="*/ 2147483646 w 632"/>
                  <a:gd name="T9" fmla="*/ 2147483646 h 717"/>
                  <a:gd name="T10" fmla="*/ 2147483646 w 632"/>
                  <a:gd name="T11" fmla="*/ 2147483646 h 717"/>
                  <a:gd name="T12" fmla="*/ 2147483646 w 632"/>
                  <a:gd name="T13" fmla="*/ 2147483646 h 717"/>
                  <a:gd name="T14" fmla="*/ 2147483646 w 632"/>
                  <a:gd name="T15" fmla="*/ 2147483646 h 717"/>
                  <a:gd name="T16" fmla="*/ 2147483646 w 632"/>
                  <a:gd name="T17" fmla="*/ 2147483646 h 717"/>
                  <a:gd name="T18" fmla="*/ 2147483646 w 632"/>
                  <a:gd name="T19" fmla="*/ 2147483646 h 717"/>
                  <a:gd name="T20" fmla="*/ 2147483646 w 632"/>
                  <a:gd name="T21" fmla="*/ 2147483646 h 717"/>
                  <a:gd name="T22" fmla="*/ 2147483646 w 632"/>
                  <a:gd name="T23" fmla="*/ 2147483646 h 717"/>
                  <a:gd name="T24" fmla="*/ 2147483646 w 632"/>
                  <a:gd name="T25" fmla="*/ 2147483646 h 717"/>
                  <a:gd name="T26" fmla="*/ 2147483646 w 632"/>
                  <a:gd name="T27" fmla="*/ 2147483646 h 717"/>
                  <a:gd name="T28" fmla="*/ 2147483646 w 632"/>
                  <a:gd name="T29" fmla="*/ 2147483646 h 717"/>
                  <a:gd name="T30" fmla="*/ 2147483646 w 632"/>
                  <a:gd name="T31" fmla="*/ 0 h 717"/>
                  <a:gd name="T32" fmla="*/ 2147483646 w 632"/>
                  <a:gd name="T33" fmla="*/ 2147483646 h 717"/>
                  <a:gd name="T34" fmla="*/ 2147483646 w 632"/>
                  <a:gd name="T35" fmla="*/ 2147483646 h 717"/>
                  <a:gd name="T36" fmla="*/ 2147483646 w 632"/>
                  <a:gd name="T37" fmla="*/ 2147483646 h 717"/>
                  <a:gd name="T38" fmla="*/ 2147483646 w 632"/>
                  <a:gd name="T39" fmla="*/ 2147483646 h 717"/>
                  <a:gd name="T40" fmla="*/ 2147483646 w 632"/>
                  <a:gd name="T41" fmla="*/ 2147483646 h 717"/>
                  <a:gd name="T42" fmla="*/ 2147483646 w 632"/>
                  <a:gd name="T43" fmla="*/ 2147483646 h 7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32" h="717">
                    <a:moveTo>
                      <a:pt x="555" y="713"/>
                    </a:moveTo>
                    <a:cubicBezTo>
                      <a:pt x="525" y="717"/>
                      <a:pt x="436" y="695"/>
                      <a:pt x="423" y="680"/>
                    </a:cubicBezTo>
                    <a:cubicBezTo>
                      <a:pt x="422" y="679"/>
                      <a:pt x="420" y="678"/>
                      <a:pt x="416" y="676"/>
                    </a:cubicBezTo>
                    <a:cubicBezTo>
                      <a:pt x="418" y="655"/>
                      <a:pt x="414" y="632"/>
                      <a:pt x="400" y="622"/>
                    </a:cubicBezTo>
                    <a:cubicBezTo>
                      <a:pt x="373" y="602"/>
                      <a:pt x="56" y="467"/>
                      <a:pt x="28" y="448"/>
                    </a:cubicBezTo>
                    <a:cubicBezTo>
                      <a:pt x="0" y="428"/>
                      <a:pt x="37" y="384"/>
                      <a:pt x="37" y="384"/>
                    </a:cubicBezTo>
                    <a:cubicBezTo>
                      <a:pt x="37" y="384"/>
                      <a:pt x="78" y="374"/>
                      <a:pt x="89" y="381"/>
                    </a:cubicBezTo>
                    <a:cubicBezTo>
                      <a:pt x="100" y="388"/>
                      <a:pt x="411" y="515"/>
                      <a:pt x="427" y="533"/>
                    </a:cubicBezTo>
                    <a:cubicBezTo>
                      <a:pt x="443" y="552"/>
                      <a:pt x="475" y="670"/>
                      <a:pt x="498" y="680"/>
                    </a:cubicBezTo>
                    <a:cubicBezTo>
                      <a:pt x="498" y="680"/>
                      <a:pt x="448" y="579"/>
                      <a:pt x="471" y="577"/>
                    </a:cubicBezTo>
                    <a:cubicBezTo>
                      <a:pt x="493" y="574"/>
                      <a:pt x="505" y="663"/>
                      <a:pt x="555" y="680"/>
                    </a:cubicBezTo>
                    <a:cubicBezTo>
                      <a:pt x="555" y="680"/>
                      <a:pt x="497" y="603"/>
                      <a:pt x="509" y="590"/>
                    </a:cubicBezTo>
                    <a:cubicBezTo>
                      <a:pt x="509" y="590"/>
                      <a:pt x="545" y="615"/>
                      <a:pt x="587" y="613"/>
                    </a:cubicBezTo>
                    <a:cubicBezTo>
                      <a:pt x="587" y="613"/>
                      <a:pt x="507" y="586"/>
                      <a:pt x="484" y="533"/>
                    </a:cubicBezTo>
                    <a:cubicBezTo>
                      <a:pt x="461" y="481"/>
                      <a:pt x="407" y="311"/>
                      <a:pt x="407" y="311"/>
                    </a:cubicBezTo>
                    <a:cubicBezTo>
                      <a:pt x="407" y="311"/>
                      <a:pt x="257" y="36"/>
                      <a:pt x="266" y="0"/>
                    </a:cubicBezTo>
                    <a:cubicBezTo>
                      <a:pt x="266" y="0"/>
                      <a:pt x="380" y="225"/>
                      <a:pt x="414" y="234"/>
                    </a:cubicBezTo>
                    <a:cubicBezTo>
                      <a:pt x="414" y="234"/>
                      <a:pt x="450" y="268"/>
                      <a:pt x="473" y="267"/>
                    </a:cubicBezTo>
                    <a:cubicBezTo>
                      <a:pt x="611" y="244"/>
                      <a:pt x="611" y="244"/>
                      <a:pt x="611" y="244"/>
                    </a:cubicBezTo>
                    <a:cubicBezTo>
                      <a:pt x="620" y="289"/>
                      <a:pt x="629" y="331"/>
                      <a:pt x="629" y="339"/>
                    </a:cubicBezTo>
                    <a:cubicBezTo>
                      <a:pt x="629" y="356"/>
                      <a:pt x="627" y="590"/>
                      <a:pt x="629" y="611"/>
                    </a:cubicBezTo>
                    <a:cubicBezTo>
                      <a:pt x="632" y="631"/>
                      <a:pt x="584" y="708"/>
                      <a:pt x="555" y="713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9" name="Freeform 159@|5FFC:9683704|FBC:16777215|LFC:0|LBC:16777215"/>
              <p:cNvSpPr/>
              <p:nvPr/>
            </p:nvSpPr>
            <p:spPr bwMode="auto">
              <a:xfrm>
                <a:off x="4995863" y="273050"/>
                <a:ext cx="1314450" cy="1365250"/>
              </a:xfrm>
              <a:custGeom>
                <a:avLst/>
                <a:gdLst>
                  <a:gd name="T0" fmla="*/ 2147483646 w 350"/>
                  <a:gd name="T1" fmla="*/ 2147483646 h 363"/>
                  <a:gd name="T2" fmla="*/ 2147483646 w 350"/>
                  <a:gd name="T3" fmla="*/ 2147483646 h 363"/>
                  <a:gd name="T4" fmla="*/ 2147483646 w 350"/>
                  <a:gd name="T5" fmla="*/ 2147483646 h 363"/>
                  <a:gd name="T6" fmla="*/ 2147483646 w 350"/>
                  <a:gd name="T7" fmla="*/ 2147483646 h 363"/>
                  <a:gd name="T8" fmla="*/ 2147483646 w 350"/>
                  <a:gd name="T9" fmla="*/ 2147483646 h 363"/>
                  <a:gd name="T10" fmla="*/ 2147483646 w 350"/>
                  <a:gd name="T11" fmla="*/ 2147483646 h 363"/>
                  <a:gd name="T12" fmla="*/ 2147483646 w 350"/>
                  <a:gd name="T13" fmla="*/ 2147483646 h 363"/>
                  <a:gd name="T14" fmla="*/ 2147483646 w 350"/>
                  <a:gd name="T15" fmla="*/ 2147483646 h 363"/>
                  <a:gd name="T16" fmla="*/ 2147483646 w 350"/>
                  <a:gd name="T17" fmla="*/ 2147483646 h 363"/>
                  <a:gd name="T18" fmla="*/ 2147483646 w 350"/>
                  <a:gd name="T19" fmla="*/ 2147483646 h 363"/>
                  <a:gd name="T20" fmla="*/ 2147483646 w 350"/>
                  <a:gd name="T21" fmla="*/ 2147483646 h 363"/>
                  <a:gd name="T22" fmla="*/ 2147483646 w 350"/>
                  <a:gd name="T23" fmla="*/ 2147483646 h 363"/>
                  <a:gd name="T24" fmla="*/ 2147483646 w 350"/>
                  <a:gd name="T25" fmla="*/ 2147483646 h 363"/>
                  <a:gd name="T26" fmla="*/ 2147483646 w 350"/>
                  <a:gd name="T27" fmla="*/ 2147483646 h 363"/>
                  <a:gd name="T28" fmla="*/ 0 w 350"/>
                  <a:gd name="T29" fmla="*/ 2147483646 h 363"/>
                  <a:gd name="T30" fmla="*/ 2147483646 w 350"/>
                  <a:gd name="T31" fmla="*/ 2147483646 h 3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50" h="363">
                    <a:moveTo>
                      <a:pt x="55" y="356"/>
                    </a:moveTo>
                    <a:cubicBezTo>
                      <a:pt x="55" y="356"/>
                      <a:pt x="148" y="322"/>
                      <a:pt x="170" y="327"/>
                    </a:cubicBezTo>
                    <a:cubicBezTo>
                      <a:pt x="170" y="327"/>
                      <a:pt x="213" y="363"/>
                      <a:pt x="241" y="356"/>
                    </a:cubicBezTo>
                    <a:cubicBezTo>
                      <a:pt x="257" y="326"/>
                      <a:pt x="257" y="326"/>
                      <a:pt x="257" y="326"/>
                    </a:cubicBezTo>
                    <a:cubicBezTo>
                      <a:pt x="277" y="315"/>
                      <a:pt x="277" y="315"/>
                      <a:pt x="277" y="315"/>
                    </a:cubicBezTo>
                    <a:cubicBezTo>
                      <a:pt x="277" y="300"/>
                      <a:pt x="277" y="300"/>
                      <a:pt x="277" y="300"/>
                    </a:cubicBezTo>
                    <a:cubicBezTo>
                      <a:pt x="277" y="300"/>
                      <a:pt x="288" y="311"/>
                      <a:pt x="297" y="300"/>
                    </a:cubicBezTo>
                    <a:cubicBezTo>
                      <a:pt x="297" y="272"/>
                      <a:pt x="297" y="272"/>
                      <a:pt x="297" y="272"/>
                    </a:cubicBezTo>
                    <a:cubicBezTo>
                      <a:pt x="297" y="272"/>
                      <a:pt x="329" y="281"/>
                      <a:pt x="331" y="272"/>
                    </a:cubicBezTo>
                    <a:cubicBezTo>
                      <a:pt x="334" y="263"/>
                      <a:pt x="316" y="188"/>
                      <a:pt x="320" y="177"/>
                    </a:cubicBezTo>
                    <a:cubicBezTo>
                      <a:pt x="343" y="166"/>
                      <a:pt x="343" y="166"/>
                      <a:pt x="343" y="166"/>
                    </a:cubicBezTo>
                    <a:cubicBezTo>
                      <a:pt x="343" y="166"/>
                      <a:pt x="350" y="113"/>
                      <a:pt x="343" y="73"/>
                    </a:cubicBezTo>
                    <a:cubicBezTo>
                      <a:pt x="336" y="32"/>
                      <a:pt x="259" y="0"/>
                      <a:pt x="227" y="9"/>
                    </a:cubicBezTo>
                    <a:cubicBezTo>
                      <a:pt x="195" y="18"/>
                      <a:pt x="98" y="54"/>
                      <a:pt x="89" y="77"/>
                    </a:cubicBezTo>
                    <a:cubicBezTo>
                      <a:pt x="80" y="100"/>
                      <a:pt x="0" y="159"/>
                      <a:pt x="0" y="159"/>
                    </a:cubicBezTo>
                    <a:lnTo>
                      <a:pt x="55" y="356"/>
                    </a:ln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0" name="Freeform 160@|5FFC:9350382|FBC:16777215|LFC:0|LBC:16777215"/>
              <p:cNvSpPr/>
              <p:nvPr/>
            </p:nvSpPr>
            <p:spPr bwMode="auto">
              <a:xfrm>
                <a:off x="5011738" y="528637"/>
                <a:ext cx="1276350" cy="1104900"/>
              </a:xfrm>
              <a:custGeom>
                <a:avLst/>
                <a:gdLst>
                  <a:gd name="T0" fmla="*/ 2147483646 w 340"/>
                  <a:gd name="T1" fmla="*/ 2147483646 h 294"/>
                  <a:gd name="T2" fmla="*/ 2147483646 w 340"/>
                  <a:gd name="T3" fmla="*/ 2147483646 h 294"/>
                  <a:gd name="T4" fmla="*/ 2147483646 w 340"/>
                  <a:gd name="T5" fmla="*/ 2147483646 h 294"/>
                  <a:gd name="T6" fmla="*/ 0 w 340"/>
                  <a:gd name="T7" fmla="*/ 2147483646 h 294"/>
                  <a:gd name="T8" fmla="*/ 2147483646 w 340"/>
                  <a:gd name="T9" fmla="*/ 2147483646 h 294"/>
                  <a:gd name="T10" fmla="*/ 2147483646 w 340"/>
                  <a:gd name="T11" fmla="*/ 0 h 294"/>
                  <a:gd name="T12" fmla="*/ 2147483646 w 340"/>
                  <a:gd name="T13" fmla="*/ 2147483646 h 294"/>
                  <a:gd name="T14" fmla="*/ 2147483646 w 340"/>
                  <a:gd name="T15" fmla="*/ 2147483646 h 294"/>
                  <a:gd name="T16" fmla="*/ 2147483646 w 340"/>
                  <a:gd name="T17" fmla="*/ 2147483646 h 294"/>
                  <a:gd name="T18" fmla="*/ 2147483646 w 340"/>
                  <a:gd name="T19" fmla="*/ 2147483646 h 294"/>
                  <a:gd name="T20" fmla="*/ 2147483646 w 340"/>
                  <a:gd name="T21" fmla="*/ 2147483646 h 294"/>
                  <a:gd name="T22" fmla="*/ 2147483646 w 340"/>
                  <a:gd name="T23" fmla="*/ 2147483646 h 294"/>
                  <a:gd name="T24" fmla="*/ 2147483646 w 340"/>
                  <a:gd name="T25" fmla="*/ 2147483646 h 294"/>
                  <a:gd name="T26" fmla="*/ 2147483646 w 340"/>
                  <a:gd name="T27" fmla="*/ 2147483646 h 294"/>
                  <a:gd name="T28" fmla="*/ 2147483646 w 340"/>
                  <a:gd name="T29" fmla="*/ 2147483646 h 294"/>
                  <a:gd name="T30" fmla="*/ 2147483646 w 340"/>
                  <a:gd name="T31" fmla="*/ 2147483646 h 294"/>
                  <a:gd name="T32" fmla="*/ 2147483646 w 340"/>
                  <a:gd name="T33" fmla="*/ 2147483646 h 294"/>
                  <a:gd name="T34" fmla="*/ 2147483646 w 340"/>
                  <a:gd name="T35" fmla="*/ 2147483646 h 294"/>
                  <a:gd name="T36" fmla="*/ 2147483646 w 340"/>
                  <a:gd name="T37" fmla="*/ 2147483646 h 294"/>
                  <a:gd name="T38" fmla="*/ 2147483646 w 340"/>
                  <a:gd name="T39" fmla="*/ 2147483646 h 294"/>
                  <a:gd name="T40" fmla="*/ 2147483646 w 340"/>
                  <a:gd name="T41" fmla="*/ 2147483646 h 2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40" h="294">
                    <a:moveTo>
                      <a:pt x="169" y="134"/>
                    </a:moveTo>
                    <a:cubicBezTo>
                      <a:pt x="169" y="134"/>
                      <a:pt x="112" y="138"/>
                      <a:pt x="91" y="157"/>
                    </a:cubicBezTo>
                    <a:cubicBezTo>
                      <a:pt x="80" y="167"/>
                      <a:pt x="52" y="193"/>
                      <a:pt x="29" y="211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8" y="86"/>
                      <a:pt x="93" y="40"/>
                      <a:pt x="101" y="30"/>
                    </a:cubicBezTo>
                    <a:cubicBezTo>
                      <a:pt x="110" y="16"/>
                      <a:pt x="207" y="0"/>
                      <a:pt x="214" y="0"/>
                    </a:cubicBezTo>
                    <a:cubicBezTo>
                      <a:pt x="221" y="0"/>
                      <a:pt x="312" y="14"/>
                      <a:pt x="312" y="14"/>
                    </a:cubicBezTo>
                    <a:cubicBezTo>
                      <a:pt x="312" y="56"/>
                      <a:pt x="327" y="79"/>
                      <a:pt x="340" y="91"/>
                    </a:cubicBezTo>
                    <a:cubicBezTo>
                      <a:pt x="339" y="95"/>
                      <a:pt x="339" y="98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04" y="94"/>
                      <a:pt x="257" y="114"/>
                      <a:pt x="257" y="114"/>
                    </a:cubicBezTo>
                    <a:cubicBezTo>
                      <a:pt x="244" y="120"/>
                      <a:pt x="209" y="125"/>
                      <a:pt x="209" y="125"/>
                    </a:cubicBezTo>
                    <a:cubicBezTo>
                      <a:pt x="175" y="157"/>
                      <a:pt x="184" y="195"/>
                      <a:pt x="189" y="220"/>
                    </a:cubicBezTo>
                    <a:cubicBezTo>
                      <a:pt x="192" y="235"/>
                      <a:pt x="216" y="266"/>
                      <a:pt x="235" y="289"/>
                    </a:cubicBezTo>
                    <a:cubicBezTo>
                      <a:pt x="208" y="294"/>
                      <a:pt x="166" y="259"/>
                      <a:pt x="166" y="259"/>
                    </a:cubicBezTo>
                    <a:cubicBezTo>
                      <a:pt x="165" y="259"/>
                      <a:pt x="164" y="258"/>
                      <a:pt x="163" y="258"/>
                    </a:cubicBezTo>
                    <a:cubicBezTo>
                      <a:pt x="155" y="214"/>
                      <a:pt x="153" y="157"/>
                      <a:pt x="153" y="157"/>
                    </a:cubicBezTo>
                    <a:cubicBezTo>
                      <a:pt x="191" y="154"/>
                      <a:pt x="200" y="70"/>
                      <a:pt x="200" y="70"/>
                    </a:cubicBezTo>
                    <a:cubicBezTo>
                      <a:pt x="216" y="18"/>
                      <a:pt x="169" y="34"/>
                      <a:pt x="169" y="34"/>
                    </a:cubicBezTo>
                    <a:cubicBezTo>
                      <a:pt x="138" y="50"/>
                      <a:pt x="141" y="89"/>
                      <a:pt x="144" y="102"/>
                    </a:cubicBezTo>
                    <a:cubicBezTo>
                      <a:pt x="146" y="116"/>
                      <a:pt x="169" y="134"/>
                      <a:pt x="169" y="134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1" name="Freeform 161@|5FFC:9350382|FBC:16777215|LFC:0|LBC:16777215"/>
              <p:cNvSpPr/>
              <p:nvPr/>
            </p:nvSpPr>
            <p:spPr bwMode="auto">
              <a:xfrm>
                <a:off x="6040438" y="1187450"/>
                <a:ext cx="195263" cy="138112"/>
              </a:xfrm>
              <a:custGeom>
                <a:avLst/>
                <a:gdLst>
                  <a:gd name="T0" fmla="*/ 2147483646 w 52"/>
                  <a:gd name="T1" fmla="*/ 2147483646 h 37"/>
                  <a:gd name="T2" fmla="*/ 2147483646 w 52"/>
                  <a:gd name="T3" fmla="*/ 2147483646 h 37"/>
                  <a:gd name="T4" fmla="*/ 2147483646 w 52"/>
                  <a:gd name="T5" fmla="*/ 0 h 37"/>
                  <a:gd name="T6" fmla="*/ 2147483646 w 52"/>
                  <a:gd name="T7" fmla="*/ 2147483646 h 37"/>
                  <a:gd name="T8" fmla="*/ 2147483646 w 52"/>
                  <a:gd name="T9" fmla="*/ 2147483646 h 37"/>
                  <a:gd name="T10" fmla="*/ 2147483646 w 52"/>
                  <a:gd name="T11" fmla="*/ 2147483646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2" h="37">
                    <a:moveTo>
                      <a:pt x="19" y="29"/>
                    </a:moveTo>
                    <a:cubicBezTo>
                      <a:pt x="19" y="34"/>
                      <a:pt x="19" y="34"/>
                      <a:pt x="19" y="34"/>
                    </a:cubicBezTo>
                    <a:cubicBezTo>
                      <a:pt x="0" y="11"/>
                      <a:pt x="24" y="0"/>
                      <a:pt x="24" y="0"/>
                    </a:cubicBezTo>
                    <a:cubicBezTo>
                      <a:pt x="24" y="0"/>
                      <a:pt x="24" y="0"/>
                      <a:pt x="22" y="9"/>
                    </a:cubicBezTo>
                    <a:cubicBezTo>
                      <a:pt x="20" y="14"/>
                      <a:pt x="38" y="24"/>
                      <a:pt x="52" y="31"/>
                    </a:cubicBezTo>
                    <a:cubicBezTo>
                      <a:pt x="46" y="37"/>
                      <a:pt x="19" y="29"/>
                      <a:pt x="19" y="29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2" name="Freeform 162@|5FFC:2303014|FBC:16777215|LFC:0|LBC:16777215"/>
              <p:cNvSpPr/>
              <p:nvPr/>
            </p:nvSpPr>
            <p:spPr bwMode="auto">
              <a:xfrm>
                <a:off x="5059363" y="0"/>
                <a:ext cx="1333500" cy="904875"/>
              </a:xfrm>
              <a:custGeom>
                <a:avLst/>
                <a:gdLst>
                  <a:gd name="T0" fmla="*/ 2147483646 w 355"/>
                  <a:gd name="T1" fmla="*/ 2147483646 h 241"/>
                  <a:gd name="T2" fmla="*/ 2147483646 w 355"/>
                  <a:gd name="T3" fmla="*/ 2147483646 h 241"/>
                  <a:gd name="T4" fmla="*/ 2147483646 w 355"/>
                  <a:gd name="T5" fmla="*/ 2147483646 h 241"/>
                  <a:gd name="T6" fmla="*/ 2147483646 w 355"/>
                  <a:gd name="T7" fmla="*/ 2147483646 h 241"/>
                  <a:gd name="T8" fmla="*/ 2147483646 w 355"/>
                  <a:gd name="T9" fmla="*/ 2147483646 h 241"/>
                  <a:gd name="T10" fmla="*/ 2147483646 w 355"/>
                  <a:gd name="T11" fmla="*/ 2147483646 h 241"/>
                  <a:gd name="T12" fmla="*/ 2147483646 w 355"/>
                  <a:gd name="T13" fmla="*/ 2147483646 h 241"/>
                  <a:gd name="T14" fmla="*/ 2147483646 w 355"/>
                  <a:gd name="T15" fmla="*/ 2147483646 h 241"/>
                  <a:gd name="T16" fmla="*/ 2147483646 w 355"/>
                  <a:gd name="T17" fmla="*/ 2147483646 h 241"/>
                  <a:gd name="T18" fmla="*/ 2147483646 w 355"/>
                  <a:gd name="T19" fmla="*/ 2147483646 h 241"/>
                  <a:gd name="T20" fmla="*/ 2147483646 w 355"/>
                  <a:gd name="T21" fmla="*/ 2147483646 h 241"/>
                  <a:gd name="T22" fmla="*/ 2147483646 w 355"/>
                  <a:gd name="T23" fmla="*/ 2147483646 h 241"/>
                  <a:gd name="T24" fmla="*/ 2147483646 w 355"/>
                  <a:gd name="T25" fmla="*/ 2147483646 h 241"/>
                  <a:gd name="T26" fmla="*/ 2147483646 w 355"/>
                  <a:gd name="T27" fmla="*/ 2147483646 h 241"/>
                  <a:gd name="T28" fmla="*/ 2147483646 w 355"/>
                  <a:gd name="T29" fmla="*/ 2147483646 h 241"/>
                  <a:gd name="T30" fmla="*/ 2147483646 w 355"/>
                  <a:gd name="T31" fmla="*/ 2147483646 h 24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55" h="241">
                    <a:moveTo>
                      <a:pt x="329" y="164"/>
                    </a:moveTo>
                    <a:cubicBezTo>
                      <a:pt x="329" y="164"/>
                      <a:pt x="351" y="145"/>
                      <a:pt x="353" y="130"/>
                    </a:cubicBezTo>
                    <a:cubicBezTo>
                      <a:pt x="355" y="114"/>
                      <a:pt x="329" y="80"/>
                      <a:pt x="329" y="80"/>
                    </a:cubicBezTo>
                    <a:cubicBezTo>
                      <a:pt x="329" y="80"/>
                      <a:pt x="203" y="5"/>
                      <a:pt x="181" y="3"/>
                    </a:cubicBezTo>
                    <a:cubicBezTo>
                      <a:pt x="158" y="0"/>
                      <a:pt x="101" y="34"/>
                      <a:pt x="101" y="34"/>
                    </a:cubicBezTo>
                    <a:cubicBezTo>
                      <a:pt x="101" y="34"/>
                      <a:pt x="63" y="46"/>
                      <a:pt x="51" y="64"/>
                    </a:cubicBezTo>
                    <a:cubicBezTo>
                      <a:pt x="40" y="82"/>
                      <a:pt x="33" y="141"/>
                      <a:pt x="24" y="155"/>
                    </a:cubicBezTo>
                    <a:cubicBezTo>
                      <a:pt x="15" y="168"/>
                      <a:pt x="4" y="216"/>
                      <a:pt x="2" y="217"/>
                    </a:cubicBezTo>
                    <a:cubicBezTo>
                      <a:pt x="0" y="219"/>
                      <a:pt x="15" y="241"/>
                      <a:pt x="44" y="239"/>
                    </a:cubicBezTo>
                    <a:cubicBezTo>
                      <a:pt x="74" y="236"/>
                      <a:pt x="128" y="206"/>
                      <a:pt x="136" y="196"/>
                    </a:cubicBezTo>
                    <a:cubicBezTo>
                      <a:pt x="143" y="185"/>
                      <a:pt x="203" y="154"/>
                      <a:pt x="187" y="211"/>
                    </a:cubicBezTo>
                    <a:cubicBezTo>
                      <a:pt x="199" y="239"/>
                      <a:pt x="199" y="239"/>
                      <a:pt x="199" y="239"/>
                    </a:cubicBezTo>
                    <a:cubicBezTo>
                      <a:pt x="221" y="225"/>
                      <a:pt x="221" y="225"/>
                      <a:pt x="221" y="225"/>
                    </a:cubicBezTo>
                    <a:cubicBezTo>
                      <a:pt x="221" y="225"/>
                      <a:pt x="273" y="181"/>
                      <a:pt x="273" y="166"/>
                    </a:cubicBezTo>
                    <a:cubicBezTo>
                      <a:pt x="273" y="151"/>
                      <a:pt x="313" y="141"/>
                      <a:pt x="313" y="141"/>
                    </a:cubicBezTo>
                    <a:lnTo>
                      <a:pt x="329" y="164"/>
                    </a:ln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3" name="Freeform 163@|5FFC:4737356|FBC:16777215|LFC:0|LBC:16777215"/>
              <p:cNvSpPr/>
              <p:nvPr/>
            </p:nvSpPr>
            <p:spPr bwMode="auto">
              <a:xfrm>
                <a:off x="1697038" y="723900"/>
                <a:ext cx="3683000" cy="3097212"/>
              </a:xfrm>
              <a:custGeom>
                <a:avLst/>
                <a:gdLst>
                  <a:gd name="T0" fmla="*/ 0 w 980"/>
                  <a:gd name="T1" fmla="*/ 2147483646 h 824"/>
                  <a:gd name="T2" fmla="*/ 2147483646 w 980"/>
                  <a:gd name="T3" fmla="*/ 2147483646 h 824"/>
                  <a:gd name="T4" fmla="*/ 2147483646 w 980"/>
                  <a:gd name="T5" fmla="*/ 2147483646 h 824"/>
                  <a:gd name="T6" fmla="*/ 2147483646 w 980"/>
                  <a:gd name="T7" fmla="*/ 0 h 824"/>
                  <a:gd name="T8" fmla="*/ 2147483646 w 980"/>
                  <a:gd name="T9" fmla="*/ 2147483646 h 824"/>
                  <a:gd name="T10" fmla="*/ 2147483646 w 980"/>
                  <a:gd name="T11" fmla="*/ 2147483646 h 824"/>
                  <a:gd name="T12" fmla="*/ 2147483646 w 980"/>
                  <a:gd name="T13" fmla="*/ 2147483646 h 824"/>
                  <a:gd name="T14" fmla="*/ 2147483646 w 980"/>
                  <a:gd name="T15" fmla="*/ 2147483646 h 824"/>
                  <a:gd name="T16" fmla="*/ 0 w 980"/>
                  <a:gd name="T17" fmla="*/ 2147483646 h 8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80" h="824">
                    <a:moveTo>
                      <a:pt x="0" y="379"/>
                    </a:moveTo>
                    <a:cubicBezTo>
                      <a:pt x="0" y="379"/>
                      <a:pt x="206" y="209"/>
                      <a:pt x="456" y="73"/>
                    </a:cubicBezTo>
                    <a:cubicBezTo>
                      <a:pt x="456" y="73"/>
                      <a:pt x="602" y="5"/>
                      <a:pt x="810" y="46"/>
                    </a:cubicBezTo>
                    <a:cubicBezTo>
                      <a:pt x="810" y="46"/>
                      <a:pt x="851" y="0"/>
                      <a:pt x="869" y="0"/>
                    </a:cubicBezTo>
                    <a:cubicBezTo>
                      <a:pt x="887" y="0"/>
                      <a:pt x="980" y="177"/>
                      <a:pt x="944" y="254"/>
                    </a:cubicBezTo>
                    <a:cubicBezTo>
                      <a:pt x="944" y="254"/>
                      <a:pt x="703" y="502"/>
                      <a:pt x="681" y="522"/>
                    </a:cubicBezTo>
                    <a:cubicBezTo>
                      <a:pt x="658" y="543"/>
                      <a:pt x="375" y="767"/>
                      <a:pt x="349" y="809"/>
                    </a:cubicBezTo>
                    <a:cubicBezTo>
                      <a:pt x="349" y="809"/>
                      <a:pt x="265" y="824"/>
                      <a:pt x="213" y="747"/>
                    </a:cubicBezTo>
                    <a:cubicBezTo>
                      <a:pt x="161" y="670"/>
                      <a:pt x="0" y="379"/>
                      <a:pt x="0" y="379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4" name="Freeform 164@|5FFC:2303014|FBC:16777215|LFC:0|LBC:16777215"/>
              <p:cNvSpPr/>
              <p:nvPr/>
            </p:nvSpPr>
            <p:spPr bwMode="auto">
              <a:xfrm>
                <a:off x="2840038" y="2100262"/>
                <a:ext cx="104775" cy="149225"/>
              </a:xfrm>
              <a:custGeom>
                <a:avLst/>
                <a:gdLst>
                  <a:gd name="T0" fmla="*/ 2147483646 w 28"/>
                  <a:gd name="T1" fmla="*/ 2147483646 h 40"/>
                  <a:gd name="T2" fmla="*/ 0 w 28"/>
                  <a:gd name="T3" fmla="*/ 0 h 40"/>
                  <a:gd name="T4" fmla="*/ 2147483646 w 28"/>
                  <a:gd name="T5" fmla="*/ 2147483646 h 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40">
                    <a:moveTo>
                      <a:pt x="28" y="40"/>
                    </a:moveTo>
                    <a:cubicBezTo>
                      <a:pt x="12" y="20"/>
                      <a:pt x="1" y="5"/>
                      <a:pt x="0" y="0"/>
                    </a:cubicBezTo>
                    <a:cubicBezTo>
                      <a:pt x="0" y="0"/>
                      <a:pt x="11" y="16"/>
                      <a:pt x="28" y="4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5" name="Freeform 165@|5FFC:2303014|FBC:16777215|LFC:0|LBC:16777215"/>
              <p:cNvSpPr/>
              <p:nvPr/>
            </p:nvSpPr>
            <p:spPr bwMode="auto">
              <a:xfrm>
                <a:off x="2441575" y="1074737"/>
                <a:ext cx="2825750" cy="2746375"/>
              </a:xfrm>
              <a:custGeom>
                <a:avLst/>
                <a:gdLst>
                  <a:gd name="T0" fmla="*/ 2147483646 w 752"/>
                  <a:gd name="T1" fmla="*/ 2147483646 h 731"/>
                  <a:gd name="T2" fmla="*/ 2147483646 w 752"/>
                  <a:gd name="T3" fmla="*/ 2147483646 h 731"/>
                  <a:gd name="T4" fmla="*/ 2147483646 w 752"/>
                  <a:gd name="T5" fmla="*/ 2147483646 h 731"/>
                  <a:gd name="T6" fmla="*/ 2147483646 w 752"/>
                  <a:gd name="T7" fmla="*/ 2147483646 h 731"/>
                  <a:gd name="T8" fmla="*/ 2147483646 w 752"/>
                  <a:gd name="T9" fmla="*/ 2147483646 h 731"/>
                  <a:gd name="T10" fmla="*/ 2147483646 w 752"/>
                  <a:gd name="T11" fmla="*/ 2147483646 h 731"/>
                  <a:gd name="T12" fmla="*/ 2147483646 w 752"/>
                  <a:gd name="T13" fmla="*/ 2147483646 h 731"/>
                  <a:gd name="T14" fmla="*/ 2147483646 w 752"/>
                  <a:gd name="T15" fmla="*/ 2147483646 h 731"/>
                  <a:gd name="T16" fmla="*/ 2147483646 w 752"/>
                  <a:gd name="T17" fmla="*/ 2147483646 h 731"/>
                  <a:gd name="T18" fmla="*/ 2147483646 w 752"/>
                  <a:gd name="T19" fmla="*/ 2147483646 h 731"/>
                  <a:gd name="T20" fmla="*/ 2147483646 w 752"/>
                  <a:gd name="T21" fmla="*/ 0 h 731"/>
                  <a:gd name="T22" fmla="*/ 2147483646 w 752"/>
                  <a:gd name="T23" fmla="*/ 2147483646 h 731"/>
                  <a:gd name="T24" fmla="*/ 2147483646 w 752"/>
                  <a:gd name="T25" fmla="*/ 2147483646 h 731"/>
                  <a:gd name="T26" fmla="*/ 2147483646 w 752"/>
                  <a:gd name="T27" fmla="*/ 2147483646 h 731"/>
                  <a:gd name="T28" fmla="*/ 2147483646 w 752"/>
                  <a:gd name="T29" fmla="*/ 2147483646 h 731"/>
                  <a:gd name="T30" fmla="*/ 2147483646 w 752"/>
                  <a:gd name="T31" fmla="*/ 2147483646 h 731"/>
                  <a:gd name="T32" fmla="*/ 2147483646 w 752"/>
                  <a:gd name="T33" fmla="*/ 2147483646 h 731"/>
                  <a:gd name="T34" fmla="*/ 2147483646 w 752"/>
                  <a:gd name="T35" fmla="*/ 2147483646 h 731"/>
                  <a:gd name="T36" fmla="*/ 2147483646 w 752"/>
                  <a:gd name="T37" fmla="*/ 2147483646 h 731"/>
                  <a:gd name="T38" fmla="*/ 2147483646 w 752"/>
                  <a:gd name="T39" fmla="*/ 2147483646 h 731"/>
                  <a:gd name="T40" fmla="*/ 0 w 752"/>
                  <a:gd name="T41" fmla="*/ 2147483646 h 731"/>
                  <a:gd name="T42" fmla="*/ 2147483646 w 752"/>
                  <a:gd name="T43" fmla="*/ 2147483646 h 7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52" h="731">
                    <a:moveTo>
                      <a:pt x="206" y="550"/>
                    </a:moveTo>
                    <a:cubicBezTo>
                      <a:pt x="243" y="559"/>
                      <a:pt x="268" y="520"/>
                      <a:pt x="276" y="507"/>
                    </a:cubicBezTo>
                    <a:cubicBezTo>
                      <a:pt x="274" y="505"/>
                      <a:pt x="273" y="504"/>
                      <a:pt x="271" y="502"/>
                    </a:cubicBezTo>
                    <a:cubicBezTo>
                      <a:pt x="247" y="475"/>
                      <a:pt x="174" y="371"/>
                      <a:pt x="134" y="313"/>
                    </a:cubicBezTo>
                    <a:cubicBezTo>
                      <a:pt x="181" y="374"/>
                      <a:pt x="271" y="481"/>
                      <a:pt x="271" y="481"/>
                    </a:cubicBezTo>
                    <a:cubicBezTo>
                      <a:pt x="290" y="434"/>
                      <a:pt x="260" y="234"/>
                      <a:pt x="260" y="234"/>
                    </a:cubicBezTo>
                    <a:cubicBezTo>
                      <a:pt x="294" y="261"/>
                      <a:pt x="294" y="261"/>
                      <a:pt x="294" y="261"/>
                    </a:cubicBezTo>
                    <a:cubicBezTo>
                      <a:pt x="326" y="270"/>
                      <a:pt x="358" y="243"/>
                      <a:pt x="385" y="207"/>
                    </a:cubicBezTo>
                    <a:cubicBezTo>
                      <a:pt x="412" y="171"/>
                      <a:pt x="378" y="127"/>
                      <a:pt x="378" y="127"/>
                    </a:cubicBezTo>
                    <a:cubicBezTo>
                      <a:pt x="405" y="134"/>
                      <a:pt x="410" y="173"/>
                      <a:pt x="410" y="173"/>
                    </a:cubicBezTo>
                    <a:cubicBezTo>
                      <a:pt x="437" y="98"/>
                      <a:pt x="333" y="0"/>
                      <a:pt x="333" y="0"/>
                    </a:cubicBezTo>
                    <a:cubicBezTo>
                      <a:pt x="390" y="26"/>
                      <a:pt x="451" y="144"/>
                      <a:pt x="451" y="144"/>
                    </a:cubicBezTo>
                    <a:cubicBezTo>
                      <a:pt x="451" y="129"/>
                      <a:pt x="476" y="84"/>
                      <a:pt x="476" y="84"/>
                    </a:cubicBezTo>
                    <a:cubicBezTo>
                      <a:pt x="483" y="127"/>
                      <a:pt x="669" y="200"/>
                      <a:pt x="680" y="175"/>
                    </a:cubicBezTo>
                    <a:cubicBezTo>
                      <a:pt x="691" y="150"/>
                      <a:pt x="653" y="47"/>
                      <a:pt x="653" y="47"/>
                    </a:cubicBezTo>
                    <a:cubicBezTo>
                      <a:pt x="668" y="48"/>
                      <a:pt x="716" y="100"/>
                      <a:pt x="752" y="143"/>
                    </a:cubicBezTo>
                    <a:cubicBezTo>
                      <a:pt x="751" y="149"/>
                      <a:pt x="749" y="156"/>
                      <a:pt x="746" y="161"/>
                    </a:cubicBezTo>
                    <a:cubicBezTo>
                      <a:pt x="746" y="161"/>
                      <a:pt x="505" y="409"/>
                      <a:pt x="483" y="429"/>
                    </a:cubicBezTo>
                    <a:cubicBezTo>
                      <a:pt x="460" y="450"/>
                      <a:pt x="177" y="674"/>
                      <a:pt x="151" y="716"/>
                    </a:cubicBezTo>
                    <a:cubicBezTo>
                      <a:pt x="151" y="716"/>
                      <a:pt x="67" y="731"/>
                      <a:pt x="15" y="654"/>
                    </a:cubicBezTo>
                    <a:cubicBezTo>
                      <a:pt x="11" y="648"/>
                      <a:pt x="5" y="640"/>
                      <a:pt x="0" y="631"/>
                    </a:cubicBezTo>
                    <a:cubicBezTo>
                      <a:pt x="149" y="670"/>
                      <a:pt x="169" y="541"/>
                      <a:pt x="206" y="55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6" name="Freeform 166@|5FFC:2303014|FBC:16777215|LFC:0|LBC:16777215"/>
              <p:cNvSpPr/>
              <p:nvPr/>
            </p:nvSpPr>
            <p:spPr bwMode="auto">
              <a:xfrm>
                <a:off x="4170363" y="1179512"/>
                <a:ext cx="896938" cy="3136900"/>
              </a:xfrm>
              <a:custGeom>
                <a:avLst/>
                <a:gdLst>
                  <a:gd name="T0" fmla="*/ 2147483646 w 239"/>
                  <a:gd name="T1" fmla="*/ 2147483646 h 835"/>
                  <a:gd name="T2" fmla="*/ 2147483646 w 239"/>
                  <a:gd name="T3" fmla="*/ 2147483646 h 835"/>
                  <a:gd name="T4" fmla="*/ 2147483646 w 239"/>
                  <a:gd name="T5" fmla="*/ 2147483646 h 835"/>
                  <a:gd name="T6" fmla="*/ 2147483646 w 239"/>
                  <a:gd name="T7" fmla="*/ 2147483646 h 835"/>
                  <a:gd name="T8" fmla="*/ 2147483646 w 239"/>
                  <a:gd name="T9" fmla="*/ 2147483646 h 835"/>
                  <a:gd name="T10" fmla="*/ 2147483646 w 239"/>
                  <a:gd name="T11" fmla="*/ 2147483646 h 835"/>
                  <a:gd name="T12" fmla="*/ 2147483646 w 239"/>
                  <a:gd name="T13" fmla="*/ 2147483646 h 835"/>
                  <a:gd name="T14" fmla="*/ 2147483646 w 239"/>
                  <a:gd name="T15" fmla="*/ 2147483646 h 835"/>
                  <a:gd name="T16" fmla="*/ 2147483646 w 239"/>
                  <a:gd name="T17" fmla="*/ 2147483646 h 835"/>
                  <a:gd name="T18" fmla="*/ 2147483646 w 239"/>
                  <a:gd name="T19" fmla="*/ 2147483646 h 835"/>
                  <a:gd name="T20" fmla="*/ 2147483646 w 239"/>
                  <a:gd name="T21" fmla="*/ 2147483646 h 8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9" h="835">
                    <a:moveTo>
                      <a:pt x="20" y="19"/>
                    </a:moveTo>
                    <a:cubicBezTo>
                      <a:pt x="20" y="19"/>
                      <a:pt x="0" y="202"/>
                      <a:pt x="11" y="233"/>
                    </a:cubicBezTo>
                    <a:cubicBezTo>
                      <a:pt x="23" y="265"/>
                      <a:pt x="43" y="476"/>
                      <a:pt x="50" y="487"/>
                    </a:cubicBezTo>
                    <a:cubicBezTo>
                      <a:pt x="57" y="499"/>
                      <a:pt x="100" y="785"/>
                      <a:pt x="98" y="808"/>
                    </a:cubicBezTo>
                    <a:cubicBezTo>
                      <a:pt x="98" y="808"/>
                      <a:pt x="157" y="835"/>
                      <a:pt x="239" y="797"/>
                    </a:cubicBezTo>
                    <a:cubicBezTo>
                      <a:pt x="239" y="797"/>
                      <a:pt x="197" y="615"/>
                      <a:pt x="200" y="599"/>
                    </a:cubicBezTo>
                    <a:cubicBezTo>
                      <a:pt x="202" y="583"/>
                      <a:pt x="206" y="397"/>
                      <a:pt x="191" y="388"/>
                    </a:cubicBezTo>
                    <a:cubicBezTo>
                      <a:pt x="191" y="388"/>
                      <a:pt x="218" y="296"/>
                      <a:pt x="182" y="265"/>
                    </a:cubicBezTo>
                    <a:cubicBezTo>
                      <a:pt x="182" y="265"/>
                      <a:pt x="220" y="183"/>
                      <a:pt x="220" y="165"/>
                    </a:cubicBezTo>
                    <a:cubicBezTo>
                      <a:pt x="220" y="147"/>
                      <a:pt x="204" y="38"/>
                      <a:pt x="172" y="19"/>
                    </a:cubicBezTo>
                    <a:cubicBezTo>
                      <a:pt x="141" y="0"/>
                      <a:pt x="20" y="19"/>
                      <a:pt x="20" y="19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7" name="Freeform 167@|5FFC:4737356|FBC:16777215|LFC:0|LBC:16777215"/>
              <p:cNvSpPr/>
              <p:nvPr/>
            </p:nvSpPr>
            <p:spPr bwMode="auto">
              <a:xfrm>
                <a:off x="4406900" y="2046287"/>
                <a:ext cx="566738" cy="733425"/>
              </a:xfrm>
              <a:custGeom>
                <a:avLst/>
                <a:gdLst>
                  <a:gd name="T0" fmla="*/ 2147483646 w 151"/>
                  <a:gd name="T1" fmla="*/ 2147483646 h 195"/>
                  <a:gd name="T2" fmla="*/ 2147483646 w 151"/>
                  <a:gd name="T3" fmla="*/ 2147483646 h 195"/>
                  <a:gd name="T4" fmla="*/ 0 w 151"/>
                  <a:gd name="T5" fmla="*/ 0 h 195"/>
                  <a:gd name="T6" fmla="*/ 2147483646 w 151"/>
                  <a:gd name="T7" fmla="*/ 2147483646 h 195"/>
                  <a:gd name="T8" fmla="*/ 2147483646 w 151"/>
                  <a:gd name="T9" fmla="*/ 2147483646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" h="195">
                    <a:moveTo>
                      <a:pt x="128" y="157"/>
                    </a:moveTo>
                    <a:cubicBezTo>
                      <a:pt x="69" y="195"/>
                      <a:pt x="48" y="150"/>
                      <a:pt x="37" y="136"/>
                    </a:cubicBezTo>
                    <a:cubicBezTo>
                      <a:pt x="25" y="123"/>
                      <a:pt x="0" y="0"/>
                      <a:pt x="0" y="0"/>
                    </a:cubicBezTo>
                    <a:cubicBezTo>
                      <a:pt x="15" y="13"/>
                      <a:pt x="79" y="30"/>
                      <a:pt x="126" y="42"/>
                    </a:cubicBezTo>
                    <a:cubicBezTo>
                      <a:pt x="151" y="78"/>
                      <a:pt x="128" y="157"/>
                      <a:pt x="128" y="157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8" name="Freeform 168@|5FFC:4737356|FBC:16777215|LFC:0|LBC:16777215"/>
              <p:cNvSpPr/>
              <p:nvPr/>
            </p:nvSpPr>
            <p:spPr bwMode="auto">
              <a:xfrm>
                <a:off x="4500563" y="2693987"/>
                <a:ext cx="541338" cy="1370012"/>
              </a:xfrm>
              <a:custGeom>
                <a:avLst/>
                <a:gdLst>
                  <a:gd name="T0" fmla="*/ 2147483646 w 144"/>
                  <a:gd name="T1" fmla="*/ 2147483646 h 365"/>
                  <a:gd name="T2" fmla="*/ 2147483646 w 144"/>
                  <a:gd name="T3" fmla="*/ 2147483646 h 365"/>
                  <a:gd name="T4" fmla="*/ 2147483646 w 144"/>
                  <a:gd name="T5" fmla="*/ 2147483646 h 365"/>
                  <a:gd name="T6" fmla="*/ 0 w 144"/>
                  <a:gd name="T7" fmla="*/ 0 h 365"/>
                  <a:gd name="T8" fmla="*/ 2147483646 w 144"/>
                  <a:gd name="T9" fmla="*/ 2147483646 h 365"/>
                  <a:gd name="T10" fmla="*/ 2147483646 w 144"/>
                  <a:gd name="T11" fmla="*/ 2147483646 h 365"/>
                  <a:gd name="T12" fmla="*/ 2147483646 w 144"/>
                  <a:gd name="T13" fmla="*/ 2147483646 h 365"/>
                  <a:gd name="T14" fmla="*/ 2147483646 w 144"/>
                  <a:gd name="T15" fmla="*/ 2147483646 h 3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4" h="365">
                    <a:moveTo>
                      <a:pt x="54" y="341"/>
                    </a:moveTo>
                    <a:cubicBezTo>
                      <a:pt x="54" y="212"/>
                      <a:pt x="54" y="212"/>
                      <a:pt x="54" y="212"/>
                    </a:cubicBezTo>
                    <a:cubicBezTo>
                      <a:pt x="54" y="212"/>
                      <a:pt x="41" y="121"/>
                      <a:pt x="23" y="101"/>
                    </a:cubicBezTo>
                    <a:cubicBezTo>
                      <a:pt x="5" y="80"/>
                      <a:pt x="0" y="0"/>
                      <a:pt x="0" y="0"/>
                    </a:cubicBezTo>
                    <a:cubicBezTo>
                      <a:pt x="44" y="27"/>
                      <a:pt x="84" y="18"/>
                      <a:pt x="109" y="6"/>
                    </a:cubicBezTo>
                    <a:cubicBezTo>
                      <a:pt x="117" y="57"/>
                      <a:pt x="114" y="183"/>
                      <a:pt x="112" y="196"/>
                    </a:cubicBezTo>
                    <a:cubicBezTo>
                      <a:pt x="110" y="208"/>
                      <a:pt x="133" y="312"/>
                      <a:pt x="144" y="364"/>
                    </a:cubicBezTo>
                    <a:cubicBezTo>
                      <a:pt x="102" y="365"/>
                      <a:pt x="54" y="341"/>
                      <a:pt x="54" y="341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59" name="Freeform 169@|5FFC:4737356|FBC:16777215|LFC:0|LBC:16777215"/>
              <p:cNvSpPr/>
              <p:nvPr/>
            </p:nvSpPr>
            <p:spPr bwMode="auto">
              <a:xfrm>
                <a:off x="4492625" y="1457325"/>
                <a:ext cx="15875" cy="33337"/>
              </a:xfrm>
              <a:custGeom>
                <a:avLst/>
                <a:gdLst>
                  <a:gd name="T0" fmla="*/ 2147483646 w 4"/>
                  <a:gd name="T1" fmla="*/ 2147483646 h 9"/>
                  <a:gd name="T2" fmla="*/ 0 w 4"/>
                  <a:gd name="T3" fmla="*/ 0 h 9"/>
                  <a:gd name="T4" fmla="*/ 2147483646 w 4"/>
                  <a:gd name="T5" fmla="*/ 2147483646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cubicBezTo>
                      <a:pt x="3" y="6"/>
                      <a:pt x="1" y="3"/>
                      <a:pt x="0" y="0"/>
                    </a:cubicBezTo>
                    <a:cubicBezTo>
                      <a:pt x="0" y="0"/>
                      <a:pt x="2" y="3"/>
                      <a:pt x="4" y="9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0" name="Freeform 170@|5FFC:4737356|FBC:16777215|LFC:0|LBC:16777215"/>
              <p:cNvSpPr/>
              <p:nvPr/>
            </p:nvSpPr>
            <p:spPr bwMode="auto">
              <a:xfrm>
                <a:off x="4192588" y="1457325"/>
                <a:ext cx="773113" cy="714375"/>
              </a:xfrm>
              <a:custGeom>
                <a:avLst/>
                <a:gdLst>
                  <a:gd name="T0" fmla="*/ 2147483646 w 206"/>
                  <a:gd name="T1" fmla="*/ 2147483646 h 190"/>
                  <a:gd name="T2" fmla="*/ 2147483646 w 206"/>
                  <a:gd name="T3" fmla="*/ 2147483646 h 190"/>
                  <a:gd name="T4" fmla="*/ 2147483646 w 206"/>
                  <a:gd name="T5" fmla="*/ 2147483646 h 190"/>
                  <a:gd name="T6" fmla="*/ 2147483646 w 206"/>
                  <a:gd name="T7" fmla="*/ 2147483646 h 190"/>
                  <a:gd name="T8" fmla="*/ 2147483646 w 206"/>
                  <a:gd name="T9" fmla="*/ 2147483646 h 190"/>
                  <a:gd name="T10" fmla="*/ 2147483646 w 206"/>
                  <a:gd name="T11" fmla="*/ 2147483646 h 190"/>
                  <a:gd name="T12" fmla="*/ 2147483646 w 206"/>
                  <a:gd name="T13" fmla="*/ 2147483646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6" h="190">
                    <a:moveTo>
                      <a:pt x="44" y="53"/>
                    </a:moveTo>
                    <a:cubicBezTo>
                      <a:pt x="87" y="105"/>
                      <a:pt x="165" y="128"/>
                      <a:pt x="165" y="128"/>
                    </a:cubicBezTo>
                    <a:cubicBezTo>
                      <a:pt x="140" y="112"/>
                      <a:pt x="98" y="34"/>
                      <a:pt x="84" y="9"/>
                    </a:cubicBezTo>
                    <a:cubicBezTo>
                      <a:pt x="106" y="46"/>
                      <a:pt x="165" y="91"/>
                      <a:pt x="206" y="119"/>
                    </a:cubicBezTo>
                    <a:cubicBezTo>
                      <a:pt x="196" y="147"/>
                      <a:pt x="179" y="184"/>
                      <a:pt x="176" y="190"/>
                    </a:cubicBezTo>
                    <a:cubicBezTo>
                      <a:pt x="107" y="145"/>
                      <a:pt x="35" y="42"/>
                      <a:pt x="35" y="42"/>
                    </a:cubicBezTo>
                    <a:cubicBezTo>
                      <a:pt x="35" y="42"/>
                      <a:pt x="0" y="0"/>
                      <a:pt x="44" y="53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1" name="Freeform 171@|5FFC:8224125|FBC:16777215|LFC:0|LBC:16777215"/>
              <p:cNvSpPr/>
              <p:nvPr/>
            </p:nvSpPr>
            <p:spPr bwMode="auto">
              <a:xfrm>
                <a:off x="4921250" y="1570037"/>
                <a:ext cx="349250" cy="2746375"/>
              </a:xfrm>
              <a:custGeom>
                <a:avLst/>
                <a:gdLst>
                  <a:gd name="T0" fmla="*/ 2147483646 w 93"/>
                  <a:gd name="T1" fmla="*/ 2147483646 h 731"/>
                  <a:gd name="T2" fmla="*/ 2147483646 w 93"/>
                  <a:gd name="T3" fmla="*/ 2147483646 h 731"/>
                  <a:gd name="T4" fmla="*/ 0 w 93"/>
                  <a:gd name="T5" fmla="*/ 2147483646 h 731"/>
                  <a:gd name="T6" fmla="*/ 2147483646 w 93"/>
                  <a:gd name="T7" fmla="*/ 2147483646 h 731"/>
                  <a:gd name="T8" fmla="*/ 2147483646 w 93"/>
                  <a:gd name="T9" fmla="*/ 2147483646 h 731"/>
                  <a:gd name="T10" fmla="*/ 2147483646 w 93"/>
                  <a:gd name="T11" fmla="*/ 2147483646 h 731"/>
                  <a:gd name="T12" fmla="*/ 2147483646 w 93"/>
                  <a:gd name="T13" fmla="*/ 2147483646 h 7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" h="731">
                    <a:moveTo>
                      <a:pt x="39" y="34"/>
                    </a:moveTo>
                    <a:cubicBezTo>
                      <a:pt x="39" y="34"/>
                      <a:pt x="4" y="241"/>
                      <a:pt x="20" y="327"/>
                    </a:cubicBezTo>
                    <a:cubicBezTo>
                      <a:pt x="0" y="685"/>
                      <a:pt x="0" y="685"/>
                      <a:pt x="0" y="685"/>
                    </a:cubicBezTo>
                    <a:cubicBezTo>
                      <a:pt x="39" y="731"/>
                      <a:pt x="39" y="731"/>
                      <a:pt x="39" y="731"/>
                    </a:cubicBezTo>
                    <a:cubicBezTo>
                      <a:pt x="39" y="731"/>
                      <a:pt x="56" y="374"/>
                      <a:pt x="52" y="310"/>
                    </a:cubicBezTo>
                    <a:cubicBezTo>
                      <a:pt x="47" y="245"/>
                      <a:pt x="93" y="68"/>
                      <a:pt x="63" y="34"/>
                    </a:cubicBezTo>
                    <a:cubicBezTo>
                      <a:pt x="34" y="0"/>
                      <a:pt x="39" y="34"/>
                      <a:pt x="39" y="34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62" name="组合 35"/>
            <p:cNvGrpSpPr/>
            <p:nvPr/>
          </p:nvGrpSpPr>
          <p:grpSpPr bwMode="auto">
            <a:xfrm>
              <a:off x="6607" y="3108"/>
              <a:ext cx="813" cy="1258"/>
              <a:chOff x="0" y="0"/>
              <a:chExt cx="1917700" cy="2220913"/>
            </a:xfrm>
          </p:grpSpPr>
          <p:sp>
            <p:nvSpPr>
              <p:cNvPr id="63" name="Freeform 154@|5FFC:0|FBC:16777215|LFC:0|LBC:16777215"/>
              <p:cNvSpPr/>
              <p:nvPr/>
            </p:nvSpPr>
            <p:spPr bwMode="auto">
              <a:xfrm>
                <a:off x="0" y="1909763"/>
                <a:ext cx="312738" cy="311150"/>
              </a:xfrm>
              <a:custGeom>
                <a:avLst/>
                <a:gdLst>
                  <a:gd name="T0" fmla="*/ 0 w 8"/>
                  <a:gd name="T1" fmla="*/ 2147483646 h 8"/>
                  <a:gd name="T2" fmla="*/ 2147483646 w 8"/>
                  <a:gd name="T3" fmla="*/ 2147483646 h 8"/>
                  <a:gd name="T4" fmla="*/ 2147483646 w 8"/>
                  <a:gd name="T5" fmla="*/ 0 h 8"/>
                  <a:gd name="T6" fmla="*/ 2147483646 w 8"/>
                  <a:gd name="T7" fmla="*/ 2147483646 h 8"/>
                  <a:gd name="T8" fmla="*/ 2147483646 w 8"/>
                  <a:gd name="T9" fmla="*/ 2147483646 h 8"/>
                  <a:gd name="T10" fmla="*/ 2147483646 w 8"/>
                  <a:gd name="T11" fmla="*/ 2147483646 h 8"/>
                  <a:gd name="T12" fmla="*/ 2147483646 w 8"/>
                  <a:gd name="T13" fmla="*/ 2147483646 h 8"/>
                  <a:gd name="T14" fmla="*/ 2147483646 w 8"/>
                  <a:gd name="T15" fmla="*/ 2147483646 h 8"/>
                  <a:gd name="T16" fmla="*/ 2147483646 w 8"/>
                  <a:gd name="T17" fmla="*/ 2147483646 h 8"/>
                  <a:gd name="T18" fmla="*/ 2147483646 w 8"/>
                  <a:gd name="T19" fmla="*/ 2147483646 h 8"/>
                  <a:gd name="T20" fmla="*/ 2147483646 w 8"/>
                  <a:gd name="T21" fmla="*/ 2147483646 h 8"/>
                  <a:gd name="T22" fmla="*/ 0 w 8"/>
                  <a:gd name="T23" fmla="*/ 2147483646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5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3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0" y="3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4" name="Freeform 155@|5FFC:2303014|FBC:16777215|LFC:0|LBC:16777215"/>
              <p:cNvSpPr/>
              <p:nvPr/>
            </p:nvSpPr>
            <p:spPr bwMode="auto">
              <a:xfrm>
                <a:off x="117475" y="779463"/>
                <a:ext cx="665163" cy="1285875"/>
              </a:xfrm>
              <a:custGeom>
                <a:avLst/>
                <a:gdLst>
                  <a:gd name="T0" fmla="*/ 0 w 17"/>
                  <a:gd name="T1" fmla="*/ 2147483646 h 33"/>
                  <a:gd name="T2" fmla="*/ 2147483646 w 17"/>
                  <a:gd name="T3" fmla="*/ 2147483646 h 33"/>
                  <a:gd name="T4" fmla="*/ 2147483646 w 17"/>
                  <a:gd name="T5" fmla="*/ 2147483646 h 33"/>
                  <a:gd name="T6" fmla="*/ 2147483646 w 17"/>
                  <a:gd name="T7" fmla="*/ 2147483646 h 33"/>
                  <a:gd name="T8" fmla="*/ 2147483646 w 17"/>
                  <a:gd name="T9" fmla="*/ 2147483646 h 33"/>
                  <a:gd name="T10" fmla="*/ 2147483646 w 17"/>
                  <a:gd name="T11" fmla="*/ 2147483646 h 33"/>
                  <a:gd name="T12" fmla="*/ 2147483646 w 17"/>
                  <a:gd name="T13" fmla="*/ 2147483646 h 33"/>
                  <a:gd name="T14" fmla="*/ 2147483646 w 17"/>
                  <a:gd name="T15" fmla="*/ 2147483646 h 33"/>
                  <a:gd name="T16" fmla="*/ 2147483646 w 17"/>
                  <a:gd name="T17" fmla="*/ 2147483646 h 33"/>
                  <a:gd name="T18" fmla="*/ 2147483646 w 17"/>
                  <a:gd name="T19" fmla="*/ 2147483646 h 33"/>
                  <a:gd name="T20" fmla="*/ 2147483646 w 17"/>
                  <a:gd name="T21" fmla="*/ 2147483646 h 33"/>
                  <a:gd name="T22" fmla="*/ 2147483646 w 17"/>
                  <a:gd name="T23" fmla="*/ 2147483646 h 33"/>
                  <a:gd name="T24" fmla="*/ 2147483646 w 17"/>
                  <a:gd name="T25" fmla="*/ 2147483646 h 33"/>
                  <a:gd name="T26" fmla="*/ 0 w 17"/>
                  <a:gd name="T27" fmla="*/ 2147483646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33">
                    <a:moveTo>
                      <a:pt x="0" y="29"/>
                    </a:moveTo>
                    <a:cubicBezTo>
                      <a:pt x="0" y="29"/>
                      <a:pt x="0" y="28"/>
                      <a:pt x="1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8"/>
                      <a:pt x="1" y="27"/>
                    </a:cubicBezTo>
                    <a:cubicBezTo>
                      <a:pt x="1" y="27"/>
                      <a:pt x="2" y="25"/>
                      <a:pt x="2" y="25"/>
                    </a:cubicBezTo>
                    <a:cubicBezTo>
                      <a:pt x="2" y="25"/>
                      <a:pt x="6" y="20"/>
                      <a:pt x="7" y="19"/>
                    </a:cubicBezTo>
                    <a:cubicBezTo>
                      <a:pt x="9" y="18"/>
                      <a:pt x="9" y="16"/>
                      <a:pt x="9" y="16"/>
                    </a:cubicBezTo>
                    <a:cubicBezTo>
                      <a:pt x="9" y="15"/>
                      <a:pt x="9" y="8"/>
                      <a:pt x="8" y="8"/>
                    </a:cubicBezTo>
                    <a:cubicBezTo>
                      <a:pt x="8" y="7"/>
                      <a:pt x="5" y="2"/>
                      <a:pt x="7" y="1"/>
                    </a:cubicBezTo>
                    <a:cubicBezTo>
                      <a:pt x="9" y="0"/>
                      <a:pt x="17" y="9"/>
                      <a:pt x="17" y="9"/>
                    </a:cubicBezTo>
                    <a:cubicBezTo>
                      <a:pt x="17" y="9"/>
                      <a:pt x="15" y="14"/>
                      <a:pt x="15" y="15"/>
                    </a:cubicBezTo>
                    <a:cubicBezTo>
                      <a:pt x="14" y="16"/>
                      <a:pt x="13" y="20"/>
                      <a:pt x="12" y="20"/>
                    </a:cubicBezTo>
                    <a:cubicBezTo>
                      <a:pt x="12" y="21"/>
                      <a:pt x="6" y="31"/>
                      <a:pt x="5" y="33"/>
                    </a:cubicBezTo>
                    <a:cubicBezTo>
                      <a:pt x="5" y="33"/>
                      <a:pt x="1" y="33"/>
                      <a:pt x="0" y="29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5" name="Freeform 156@|5FFC:4737356|FBC:16777215|LFC:0|LBC:16777215"/>
              <p:cNvSpPr/>
              <p:nvPr/>
            </p:nvSpPr>
            <p:spPr bwMode="auto">
              <a:xfrm>
                <a:off x="117475" y="1208088"/>
                <a:ext cx="547688" cy="779463"/>
              </a:xfrm>
              <a:custGeom>
                <a:avLst/>
                <a:gdLst>
                  <a:gd name="T0" fmla="*/ 2147483646 w 14"/>
                  <a:gd name="T1" fmla="*/ 2147483646 h 20"/>
                  <a:gd name="T2" fmla="*/ 2147483646 w 14"/>
                  <a:gd name="T3" fmla="*/ 0 h 20"/>
                  <a:gd name="T4" fmla="*/ 2147483646 w 14"/>
                  <a:gd name="T5" fmla="*/ 2147483646 h 20"/>
                  <a:gd name="T6" fmla="*/ 2147483646 w 14"/>
                  <a:gd name="T7" fmla="*/ 2147483646 h 20"/>
                  <a:gd name="T8" fmla="*/ 2147483646 w 14"/>
                  <a:gd name="T9" fmla="*/ 2147483646 h 20"/>
                  <a:gd name="T10" fmla="*/ 2147483646 w 14"/>
                  <a:gd name="T11" fmla="*/ 2147483646 h 20"/>
                  <a:gd name="T12" fmla="*/ 2147483646 w 14"/>
                  <a:gd name="T13" fmla="*/ 2147483646 h 20"/>
                  <a:gd name="T14" fmla="*/ 2147483646 w 14"/>
                  <a:gd name="T15" fmla="*/ 2147483646 h 20"/>
                  <a:gd name="T16" fmla="*/ 2147483646 w 14"/>
                  <a:gd name="T17" fmla="*/ 2147483646 h 20"/>
                  <a:gd name="T18" fmla="*/ 0 w 14"/>
                  <a:gd name="T19" fmla="*/ 2147483646 h 20"/>
                  <a:gd name="T20" fmla="*/ 2147483646 w 14"/>
                  <a:gd name="T21" fmla="*/ 2147483646 h 20"/>
                  <a:gd name="T22" fmla="*/ 2147483646 w 14"/>
                  <a:gd name="T23" fmla="*/ 2147483646 h 20"/>
                  <a:gd name="T24" fmla="*/ 2147483646 w 14"/>
                  <a:gd name="T25" fmla="*/ 2147483646 h 20"/>
                  <a:gd name="T26" fmla="*/ 2147483646 w 14"/>
                  <a:gd name="T27" fmla="*/ 2147483646 h 20"/>
                  <a:gd name="T28" fmla="*/ 2147483646 w 14"/>
                  <a:gd name="T29" fmla="*/ 2147483646 h 20"/>
                  <a:gd name="T30" fmla="*/ 2147483646 w 14"/>
                  <a:gd name="T31" fmla="*/ 2147483646 h 20"/>
                  <a:gd name="T32" fmla="*/ 2147483646 w 14"/>
                  <a:gd name="T33" fmla="*/ 2147483646 h 20"/>
                  <a:gd name="T34" fmla="*/ 2147483646 w 14"/>
                  <a:gd name="T35" fmla="*/ 2147483646 h 20"/>
                  <a:gd name="T36" fmla="*/ 2147483646 w 14"/>
                  <a:gd name="T37" fmla="*/ 2147483646 h 20"/>
                  <a:gd name="T38" fmla="*/ 2147483646 w 14"/>
                  <a:gd name="T39" fmla="*/ 2147483646 h 20"/>
                  <a:gd name="T40" fmla="*/ 2147483646 w 14"/>
                  <a:gd name="T41" fmla="*/ 2147483646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" h="20">
                    <a:moveTo>
                      <a:pt x="10" y="4"/>
                    </a:moveTo>
                    <a:cubicBezTo>
                      <a:pt x="10" y="4"/>
                      <a:pt x="12" y="1"/>
                      <a:pt x="13" y="0"/>
                    </a:cubicBezTo>
                    <a:cubicBezTo>
                      <a:pt x="13" y="0"/>
                      <a:pt x="10" y="2"/>
                      <a:pt x="9" y="3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5"/>
                      <a:pt x="9" y="7"/>
                      <a:pt x="7" y="8"/>
                    </a:cubicBezTo>
                    <a:cubicBezTo>
                      <a:pt x="6" y="9"/>
                      <a:pt x="2" y="14"/>
                      <a:pt x="2" y="14"/>
                    </a:cubicBezTo>
                    <a:cubicBezTo>
                      <a:pt x="2" y="14"/>
                      <a:pt x="1" y="16"/>
                      <a:pt x="1" y="16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0" y="19"/>
                      <a:pt x="1" y="20"/>
                      <a:pt x="2" y="20"/>
                    </a:cubicBezTo>
                    <a:cubicBezTo>
                      <a:pt x="2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19"/>
                      <a:pt x="4" y="1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5" y="17"/>
                      <a:pt x="5" y="17"/>
                    </a:cubicBezTo>
                    <a:cubicBezTo>
                      <a:pt x="6" y="16"/>
                      <a:pt x="4" y="13"/>
                      <a:pt x="4" y="13"/>
                    </a:cubicBezTo>
                    <a:cubicBezTo>
                      <a:pt x="4" y="13"/>
                      <a:pt x="7" y="11"/>
                      <a:pt x="9" y="10"/>
                    </a:cubicBezTo>
                    <a:cubicBezTo>
                      <a:pt x="10" y="8"/>
                      <a:pt x="13" y="2"/>
                      <a:pt x="13" y="1"/>
                    </a:cubicBezTo>
                    <a:cubicBezTo>
                      <a:pt x="14" y="0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6" name="Freeform 157@|5FFC:4737356|FBC:16777215|LFC:0|LBC:16777215"/>
              <p:cNvSpPr/>
              <p:nvPr/>
            </p:nvSpPr>
            <p:spPr bwMode="auto">
              <a:xfrm>
                <a:off x="390525" y="1012825"/>
                <a:ext cx="79375" cy="195263"/>
              </a:xfrm>
              <a:custGeom>
                <a:avLst/>
                <a:gdLst>
                  <a:gd name="T0" fmla="*/ 2147483646 w 2"/>
                  <a:gd name="T1" fmla="*/ 2147483646 h 5"/>
                  <a:gd name="T2" fmla="*/ 2147483646 w 2"/>
                  <a:gd name="T3" fmla="*/ 2147483646 h 5"/>
                  <a:gd name="T4" fmla="*/ 2147483646 w 2"/>
                  <a:gd name="T5" fmla="*/ 2147483646 h 5"/>
                  <a:gd name="T6" fmla="*/ 2147483646 w 2"/>
                  <a:gd name="T7" fmla="*/ 0 h 5"/>
                  <a:gd name="T8" fmla="*/ 0 w 2"/>
                  <a:gd name="T9" fmla="*/ 0 h 5"/>
                  <a:gd name="T10" fmla="*/ 2147483646 w 2"/>
                  <a:gd name="T11" fmla="*/ 2147483646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2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7" name="Freeform 158@|5FFC:9683704|FBC:16777215|LFC:0|LBC:16777215"/>
              <p:cNvSpPr/>
              <p:nvPr/>
            </p:nvSpPr>
            <p:spPr bwMode="auto">
              <a:xfrm>
                <a:off x="1565275" y="234950"/>
                <a:ext cx="352425" cy="544513"/>
              </a:xfrm>
              <a:custGeom>
                <a:avLst/>
                <a:gdLst>
                  <a:gd name="T0" fmla="*/ 0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2147483646 w 9"/>
                  <a:gd name="T11" fmla="*/ 2147483646 h 14"/>
                  <a:gd name="T12" fmla="*/ 2147483646 w 9"/>
                  <a:gd name="T13" fmla="*/ 2147483646 h 14"/>
                  <a:gd name="T14" fmla="*/ 2147483646 w 9"/>
                  <a:gd name="T15" fmla="*/ 2147483646 h 14"/>
                  <a:gd name="T16" fmla="*/ 2147483646 w 9"/>
                  <a:gd name="T17" fmla="*/ 2147483646 h 14"/>
                  <a:gd name="T18" fmla="*/ 2147483646 w 9"/>
                  <a:gd name="T19" fmla="*/ 2147483646 h 14"/>
                  <a:gd name="T20" fmla="*/ 2147483646 w 9"/>
                  <a:gd name="T21" fmla="*/ 2147483646 h 14"/>
                  <a:gd name="T22" fmla="*/ 2147483646 w 9"/>
                  <a:gd name="T23" fmla="*/ 2147483646 h 14"/>
                  <a:gd name="T24" fmla="*/ 2147483646 w 9"/>
                  <a:gd name="T25" fmla="*/ 2147483646 h 14"/>
                  <a:gd name="T26" fmla="*/ 2147483646 w 9"/>
                  <a:gd name="T27" fmla="*/ 2147483646 h 14"/>
                  <a:gd name="T28" fmla="*/ 2147483646 w 9"/>
                  <a:gd name="T29" fmla="*/ 0 h 14"/>
                  <a:gd name="T30" fmla="*/ 2147483646 w 9"/>
                  <a:gd name="T31" fmla="*/ 2147483646 h 14"/>
                  <a:gd name="T32" fmla="*/ 2147483646 w 9"/>
                  <a:gd name="T33" fmla="*/ 2147483646 h 14"/>
                  <a:gd name="T34" fmla="*/ 2147483646 w 9"/>
                  <a:gd name="T35" fmla="*/ 2147483646 h 14"/>
                  <a:gd name="T36" fmla="*/ 2147483646 w 9"/>
                  <a:gd name="T37" fmla="*/ 2147483646 h 14"/>
                  <a:gd name="T38" fmla="*/ 2147483646 w 9"/>
                  <a:gd name="T39" fmla="*/ 2147483646 h 14"/>
                  <a:gd name="T40" fmla="*/ 2147483646 w 9"/>
                  <a:gd name="T41" fmla="*/ 2147483646 h 14"/>
                  <a:gd name="T42" fmla="*/ 2147483646 w 9"/>
                  <a:gd name="T43" fmla="*/ 2147483646 h 14"/>
                  <a:gd name="T44" fmla="*/ 2147483646 w 9"/>
                  <a:gd name="T45" fmla="*/ 2147483646 h 14"/>
                  <a:gd name="T46" fmla="*/ 2147483646 w 9"/>
                  <a:gd name="T47" fmla="*/ 2147483646 h 14"/>
                  <a:gd name="T48" fmla="*/ 2147483646 w 9"/>
                  <a:gd name="T49" fmla="*/ 2147483646 h 14"/>
                  <a:gd name="T50" fmla="*/ 2147483646 w 9"/>
                  <a:gd name="T51" fmla="*/ 2147483646 h 14"/>
                  <a:gd name="T52" fmla="*/ 2147483646 w 9"/>
                  <a:gd name="T53" fmla="*/ 2147483646 h 14"/>
                  <a:gd name="T54" fmla="*/ 2147483646 w 9"/>
                  <a:gd name="T55" fmla="*/ 2147483646 h 14"/>
                  <a:gd name="T56" fmla="*/ 2147483646 w 9"/>
                  <a:gd name="T57" fmla="*/ 2147483646 h 14"/>
                  <a:gd name="T58" fmla="*/ 0 w 9"/>
                  <a:gd name="T59" fmla="*/ 2147483646 h 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" h="14">
                    <a:moveTo>
                      <a:pt x="0" y="13"/>
                    </a:moveTo>
                    <a:cubicBezTo>
                      <a:pt x="0" y="13"/>
                      <a:pt x="0" y="14"/>
                      <a:pt x="2" y="14"/>
                    </a:cubicBezTo>
                    <a:cubicBezTo>
                      <a:pt x="2" y="14"/>
                      <a:pt x="8" y="9"/>
                      <a:pt x="8" y="7"/>
                    </a:cubicBezTo>
                    <a:cubicBezTo>
                      <a:pt x="8" y="7"/>
                      <a:pt x="9" y="5"/>
                      <a:pt x="9" y="4"/>
                    </a:cubicBezTo>
                    <a:cubicBezTo>
                      <a:pt x="9" y="4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8"/>
                      <a:pt x="3" y="9"/>
                    </a:cubicBezTo>
                    <a:cubicBezTo>
                      <a:pt x="3" y="9"/>
                      <a:pt x="1" y="10"/>
                      <a:pt x="1" y="10"/>
                    </a:cubicBezTo>
                    <a:cubicBezTo>
                      <a:pt x="0" y="10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8" name="Freeform 159@|5FFC:9683704|FBC:16777215|LFC:0|LBC:16777215"/>
              <p:cNvSpPr/>
              <p:nvPr/>
            </p:nvSpPr>
            <p:spPr bwMode="auto">
              <a:xfrm>
                <a:off x="117475" y="117475"/>
                <a:ext cx="469900" cy="546100"/>
              </a:xfrm>
              <a:custGeom>
                <a:avLst/>
                <a:gdLst>
                  <a:gd name="T0" fmla="*/ 2147483646 w 12"/>
                  <a:gd name="T1" fmla="*/ 2147483646 h 14"/>
                  <a:gd name="T2" fmla="*/ 2147483646 w 12"/>
                  <a:gd name="T3" fmla="*/ 2147483646 h 14"/>
                  <a:gd name="T4" fmla="*/ 2147483646 w 12"/>
                  <a:gd name="T5" fmla="*/ 2147483646 h 14"/>
                  <a:gd name="T6" fmla="*/ 2147483646 w 12"/>
                  <a:gd name="T7" fmla="*/ 0 h 14"/>
                  <a:gd name="T8" fmla="*/ 2147483646 w 12"/>
                  <a:gd name="T9" fmla="*/ 2147483646 h 14"/>
                  <a:gd name="T10" fmla="*/ 2147483646 w 12"/>
                  <a:gd name="T11" fmla="*/ 2147483646 h 14"/>
                  <a:gd name="T12" fmla="*/ 2147483646 w 12"/>
                  <a:gd name="T13" fmla="*/ 2147483646 h 14"/>
                  <a:gd name="T14" fmla="*/ 2147483646 w 12"/>
                  <a:gd name="T15" fmla="*/ 2147483646 h 14"/>
                  <a:gd name="T16" fmla="*/ 2147483646 w 12"/>
                  <a:gd name="T17" fmla="*/ 2147483646 h 14"/>
                  <a:gd name="T18" fmla="*/ 0 w 12"/>
                  <a:gd name="T19" fmla="*/ 2147483646 h 14"/>
                  <a:gd name="T20" fmla="*/ 2147483646 w 12"/>
                  <a:gd name="T21" fmla="*/ 2147483646 h 14"/>
                  <a:gd name="T22" fmla="*/ 2147483646 w 12"/>
                  <a:gd name="T23" fmla="*/ 2147483646 h 14"/>
                  <a:gd name="T24" fmla="*/ 2147483646 w 12"/>
                  <a:gd name="T25" fmla="*/ 2147483646 h 14"/>
                  <a:gd name="T26" fmla="*/ 2147483646 w 12"/>
                  <a:gd name="T27" fmla="*/ 2147483646 h 14"/>
                  <a:gd name="T28" fmla="*/ 2147483646 w 12"/>
                  <a:gd name="T29" fmla="*/ 2147483646 h 14"/>
                  <a:gd name="T30" fmla="*/ 2147483646 w 12"/>
                  <a:gd name="T31" fmla="*/ 2147483646 h 14"/>
                  <a:gd name="T32" fmla="*/ 2147483646 w 12"/>
                  <a:gd name="T33" fmla="*/ 2147483646 h 14"/>
                  <a:gd name="T34" fmla="*/ 2147483646 w 12"/>
                  <a:gd name="T35" fmla="*/ 2147483646 h 14"/>
                  <a:gd name="T36" fmla="*/ 2147483646 w 12"/>
                  <a:gd name="T37" fmla="*/ 2147483646 h 14"/>
                  <a:gd name="T38" fmla="*/ 2147483646 w 12"/>
                  <a:gd name="T39" fmla="*/ 2147483646 h 14"/>
                  <a:gd name="T40" fmla="*/ 2147483646 w 12"/>
                  <a:gd name="T41" fmla="*/ 2147483646 h 14"/>
                  <a:gd name="T42" fmla="*/ 2147483646 w 12"/>
                  <a:gd name="T43" fmla="*/ 2147483646 h 14"/>
                  <a:gd name="T44" fmla="*/ 2147483646 w 12"/>
                  <a:gd name="T45" fmla="*/ 2147483646 h 14"/>
                  <a:gd name="T46" fmla="*/ 2147483646 w 12"/>
                  <a:gd name="T47" fmla="*/ 2147483646 h 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" h="14">
                    <a:moveTo>
                      <a:pt x="6" y="9"/>
                    </a:moveTo>
                    <a:cubicBezTo>
                      <a:pt x="6" y="8"/>
                      <a:pt x="9" y="6"/>
                      <a:pt x="9" y="6"/>
                    </a:cubicBezTo>
                    <a:cubicBezTo>
                      <a:pt x="9" y="6"/>
                      <a:pt x="12" y="4"/>
                      <a:pt x="12" y="3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8" y="2"/>
                      <a:pt x="8" y="3"/>
                    </a:cubicBezTo>
                    <a:cubicBezTo>
                      <a:pt x="7" y="3"/>
                      <a:pt x="4" y="8"/>
                      <a:pt x="4" y="8"/>
                    </a:cubicBezTo>
                    <a:cubicBezTo>
                      <a:pt x="4" y="8"/>
                      <a:pt x="3" y="9"/>
                      <a:pt x="2" y="9"/>
                    </a:cubicBezTo>
                    <a:cubicBezTo>
                      <a:pt x="2" y="9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2" y="11"/>
                      <a:pt x="0" y="13"/>
                      <a:pt x="1" y="14"/>
                    </a:cubicBezTo>
                    <a:cubicBezTo>
                      <a:pt x="1" y="14"/>
                      <a:pt x="1" y="14"/>
                      <a:pt x="2" y="13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6" y="11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0"/>
                      <a:pt x="7" y="10"/>
                    </a:cubicBezTo>
                    <a:cubicBezTo>
                      <a:pt x="7" y="9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9" name="Freeform 160@|5FFC:9350382|FBC:16777215|LFC:0|LBC:16777215"/>
              <p:cNvSpPr/>
              <p:nvPr/>
            </p:nvSpPr>
            <p:spPr bwMode="auto">
              <a:xfrm>
                <a:off x="234950" y="195263"/>
                <a:ext cx="352425" cy="468313"/>
              </a:xfrm>
              <a:custGeom>
                <a:avLst/>
                <a:gdLst>
                  <a:gd name="T0" fmla="*/ 2147483646 w 9"/>
                  <a:gd name="T1" fmla="*/ 2147483646 h 12"/>
                  <a:gd name="T2" fmla="*/ 2147483646 w 9"/>
                  <a:gd name="T3" fmla="*/ 2147483646 h 12"/>
                  <a:gd name="T4" fmla="*/ 2147483646 w 9"/>
                  <a:gd name="T5" fmla="*/ 0 h 12"/>
                  <a:gd name="T6" fmla="*/ 2147483646 w 9"/>
                  <a:gd name="T7" fmla="*/ 2147483646 h 12"/>
                  <a:gd name="T8" fmla="*/ 2147483646 w 9"/>
                  <a:gd name="T9" fmla="*/ 2147483646 h 12"/>
                  <a:gd name="T10" fmla="*/ 2147483646 w 9"/>
                  <a:gd name="T11" fmla="*/ 2147483646 h 12"/>
                  <a:gd name="T12" fmla="*/ 2147483646 w 9"/>
                  <a:gd name="T13" fmla="*/ 2147483646 h 12"/>
                  <a:gd name="T14" fmla="*/ 0 w 9"/>
                  <a:gd name="T15" fmla="*/ 2147483646 h 12"/>
                  <a:gd name="T16" fmla="*/ 2147483646 w 9"/>
                  <a:gd name="T17" fmla="*/ 2147483646 h 12"/>
                  <a:gd name="T18" fmla="*/ 2147483646 w 9"/>
                  <a:gd name="T19" fmla="*/ 2147483646 h 12"/>
                  <a:gd name="T20" fmla="*/ 2147483646 w 9"/>
                  <a:gd name="T21" fmla="*/ 2147483646 h 12"/>
                  <a:gd name="T22" fmla="*/ 2147483646 w 9"/>
                  <a:gd name="T23" fmla="*/ 2147483646 h 12"/>
                  <a:gd name="T24" fmla="*/ 2147483646 w 9"/>
                  <a:gd name="T25" fmla="*/ 2147483646 h 12"/>
                  <a:gd name="T26" fmla="*/ 2147483646 w 9"/>
                  <a:gd name="T27" fmla="*/ 2147483646 h 12"/>
                  <a:gd name="T28" fmla="*/ 2147483646 w 9"/>
                  <a:gd name="T29" fmla="*/ 2147483646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4"/>
                      <a:pt x="9" y="2"/>
                      <a:pt x="9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2"/>
                    </a:cubicBezTo>
                    <a:cubicBezTo>
                      <a:pt x="7" y="2"/>
                      <a:pt x="3" y="6"/>
                      <a:pt x="2" y="6"/>
                    </a:cubicBezTo>
                    <a:cubicBezTo>
                      <a:pt x="2" y="6"/>
                      <a:pt x="3" y="7"/>
                      <a:pt x="3" y="8"/>
                    </a:cubicBezTo>
                    <a:cubicBezTo>
                      <a:pt x="3" y="8"/>
                      <a:pt x="1" y="9"/>
                      <a:pt x="1" y="10"/>
                    </a:cubicBezTo>
                    <a:cubicBezTo>
                      <a:pt x="1" y="10"/>
                      <a:pt x="0" y="11"/>
                      <a:pt x="0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2" y="9"/>
                      <a:pt x="3" y="9"/>
                    </a:cubicBezTo>
                    <a:cubicBezTo>
                      <a:pt x="3" y="9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8"/>
                      <a:pt x="4" y="8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3" y="6"/>
                      <a:pt x="6" y="4"/>
                      <a:pt x="6" y="4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0" name="Freeform 161@|5FFC:9350382|FBC:16777215|LFC:0|LBC:16777215"/>
              <p:cNvSpPr/>
              <p:nvPr/>
            </p:nvSpPr>
            <p:spPr bwMode="auto">
              <a:xfrm>
                <a:off x="1682750" y="273050"/>
                <a:ext cx="117475" cy="233363"/>
              </a:xfrm>
              <a:custGeom>
                <a:avLst/>
                <a:gdLst>
                  <a:gd name="T0" fmla="*/ 2147483646 w 3"/>
                  <a:gd name="T1" fmla="*/ 2147483646 h 6"/>
                  <a:gd name="T2" fmla="*/ 2147483646 w 3"/>
                  <a:gd name="T3" fmla="*/ 2147483646 h 6"/>
                  <a:gd name="T4" fmla="*/ 2147483646 w 3"/>
                  <a:gd name="T5" fmla="*/ 2147483646 h 6"/>
                  <a:gd name="T6" fmla="*/ 2147483646 w 3"/>
                  <a:gd name="T7" fmla="*/ 0 h 6"/>
                  <a:gd name="T8" fmla="*/ 2147483646 w 3"/>
                  <a:gd name="T9" fmla="*/ 2147483646 h 6"/>
                  <a:gd name="T10" fmla="*/ 2147483646 w 3"/>
                  <a:gd name="T11" fmla="*/ 2147483646 h 6"/>
                  <a:gd name="T12" fmla="*/ 2147483646 w 3"/>
                  <a:gd name="T13" fmla="*/ 2147483646 h 6"/>
                  <a:gd name="T14" fmla="*/ 2147483646 w 3"/>
                  <a:gd name="T15" fmla="*/ 2147483646 h 6"/>
                  <a:gd name="T16" fmla="*/ 2147483646 w 3"/>
                  <a:gd name="T17" fmla="*/ 2147483646 h 6"/>
                  <a:gd name="T18" fmla="*/ 2147483646 w 3"/>
                  <a:gd name="T19" fmla="*/ 2147483646 h 6"/>
                  <a:gd name="T20" fmla="*/ 2147483646 w 3"/>
                  <a:gd name="T21" fmla="*/ 2147483646 h 6"/>
                  <a:gd name="T22" fmla="*/ 2147483646 w 3"/>
                  <a:gd name="T23" fmla="*/ 2147483646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2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1" name="Freeform 162@|5FFC:9350382|FBC:16777215|LFC:0|LBC:16777215"/>
              <p:cNvSpPr/>
              <p:nvPr/>
            </p:nvSpPr>
            <p:spPr bwMode="auto">
              <a:xfrm>
                <a:off x="1565275" y="506413"/>
                <a:ext cx="314325" cy="157163"/>
              </a:xfrm>
              <a:custGeom>
                <a:avLst/>
                <a:gdLst>
                  <a:gd name="T0" fmla="*/ 2147483646 w 8"/>
                  <a:gd name="T1" fmla="*/ 2147483646 h 4"/>
                  <a:gd name="T2" fmla="*/ 2147483646 w 8"/>
                  <a:gd name="T3" fmla="*/ 0 h 4"/>
                  <a:gd name="T4" fmla="*/ 2147483646 w 8"/>
                  <a:gd name="T5" fmla="*/ 0 h 4"/>
                  <a:gd name="T6" fmla="*/ 2147483646 w 8"/>
                  <a:gd name="T7" fmla="*/ 0 h 4"/>
                  <a:gd name="T8" fmla="*/ 2147483646 w 8"/>
                  <a:gd name="T9" fmla="*/ 0 h 4"/>
                  <a:gd name="T10" fmla="*/ 2147483646 w 8"/>
                  <a:gd name="T11" fmla="*/ 2147483646 h 4"/>
                  <a:gd name="T12" fmla="*/ 2147483646 w 8"/>
                  <a:gd name="T13" fmla="*/ 2147483646 h 4"/>
                  <a:gd name="T14" fmla="*/ 0 w 8"/>
                  <a:gd name="T15" fmla="*/ 2147483646 h 4"/>
                  <a:gd name="T16" fmla="*/ 2147483646 w 8"/>
                  <a:gd name="T17" fmla="*/ 2147483646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4" y="2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1"/>
                      <a:pt x="3" y="2"/>
                    </a:cubicBezTo>
                    <a:cubicBezTo>
                      <a:pt x="3" y="2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2" name="Freeform 163@|5FFC:9350382|FBC:16777215|LFC:0|LBC:16777215"/>
              <p:cNvSpPr/>
              <p:nvPr/>
            </p:nvSpPr>
            <p:spPr bwMode="auto">
              <a:xfrm>
                <a:off x="1917700" y="273050"/>
                <a:ext cx="0" cy="39688"/>
              </a:xfrm>
              <a:custGeom>
                <a:avLst/>
                <a:gdLst>
                  <a:gd name="T0" fmla="*/ 0 h 1"/>
                  <a:gd name="T1" fmla="*/ 2147483646 h 1"/>
                  <a:gd name="T2" fmla="*/ 2147483646 h 1"/>
                  <a:gd name="T3" fmla="*/ 0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3" name="Freeform 164@|5FFC:9350382|FBC:16777215|LFC:0|LBC:16777215"/>
              <p:cNvSpPr/>
              <p:nvPr/>
            </p:nvSpPr>
            <p:spPr bwMode="auto">
              <a:xfrm>
                <a:off x="1800225" y="234950"/>
                <a:ext cx="39688" cy="77788"/>
              </a:xfrm>
              <a:custGeom>
                <a:avLst/>
                <a:gdLst>
                  <a:gd name="T0" fmla="*/ 0 w 1"/>
                  <a:gd name="T1" fmla="*/ 2147483646 h 2"/>
                  <a:gd name="T2" fmla="*/ 2147483646 w 1"/>
                  <a:gd name="T3" fmla="*/ 2147483646 h 2"/>
                  <a:gd name="T4" fmla="*/ 2147483646 w 1"/>
                  <a:gd name="T5" fmla="*/ 0 h 2"/>
                  <a:gd name="T6" fmla="*/ 0 w 1"/>
                  <a:gd name="T7" fmla="*/ 2147483646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4" name="Freeform 165@|5FFC:9350382|FBC:16777215|LFC:0|LBC:16777215"/>
              <p:cNvSpPr/>
              <p:nvPr/>
            </p:nvSpPr>
            <p:spPr bwMode="auto">
              <a:xfrm>
                <a:off x="1839912" y="234950"/>
                <a:ext cx="39688" cy="77788"/>
              </a:xfrm>
              <a:custGeom>
                <a:avLst/>
                <a:gdLst>
                  <a:gd name="T0" fmla="*/ 0 w 1"/>
                  <a:gd name="T1" fmla="*/ 2147483646 h 2"/>
                  <a:gd name="T2" fmla="*/ 0 w 1"/>
                  <a:gd name="T3" fmla="*/ 2147483646 h 2"/>
                  <a:gd name="T4" fmla="*/ 0 w 1"/>
                  <a:gd name="T5" fmla="*/ 2147483646 h 2"/>
                  <a:gd name="T6" fmla="*/ 2147483646 w 1"/>
                  <a:gd name="T7" fmla="*/ 2147483646 h 2"/>
                  <a:gd name="T8" fmla="*/ 2147483646 w 1"/>
                  <a:gd name="T9" fmla="*/ 2147483646 h 2"/>
                  <a:gd name="T10" fmla="*/ 2147483646 w 1"/>
                  <a:gd name="T11" fmla="*/ 2147483646 h 2"/>
                  <a:gd name="T12" fmla="*/ 0 w 1"/>
                  <a:gd name="T13" fmla="*/ 2147483646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5" name="Freeform 166@|5FFC:2303014|FBC:16777215|LFC:0|LBC:16777215"/>
              <p:cNvSpPr/>
              <p:nvPr/>
            </p:nvSpPr>
            <p:spPr bwMode="auto">
              <a:xfrm>
                <a:off x="273050" y="663575"/>
                <a:ext cx="939800" cy="895350"/>
              </a:xfrm>
              <a:custGeom>
                <a:avLst/>
                <a:gdLst>
                  <a:gd name="T0" fmla="*/ 2147483646 w 24"/>
                  <a:gd name="T1" fmla="*/ 2147483646 h 23"/>
                  <a:gd name="T2" fmla="*/ 2147483646 w 24"/>
                  <a:gd name="T3" fmla="*/ 2147483646 h 23"/>
                  <a:gd name="T4" fmla="*/ 2147483646 w 24"/>
                  <a:gd name="T5" fmla="*/ 2147483646 h 23"/>
                  <a:gd name="T6" fmla="*/ 2147483646 w 24"/>
                  <a:gd name="T7" fmla="*/ 2147483646 h 23"/>
                  <a:gd name="T8" fmla="*/ 2147483646 w 24"/>
                  <a:gd name="T9" fmla="*/ 2147483646 h 23"/>
                  <a:gd name="T10" fmla="*/ 2147483646 w 24"/>
                  <a:gd name="T11" fmla="*/ 2147483646 h 23"/>
                  <a:gd name="T12" fmla="*/ 2147483646 w 24"/>
                  <a:gd name="T13" fmla="*/ 2147483646 h 23"/>
                  <a:gd name="T14" fmla="*/ 2147483646 w 24"/>
                  <a:gd name="T15" fmla="*/ 2147483646 h 23"/>
                  <a:gd name="T16" fmla="*/ 2147483646 w 24"/>
                  <a:gd name="T17" fmla="*/ 2147483646 h 23"/>
                  <a:gd name="T18" fmla="*/ 2147483646 w 24"/>
                  <a:gd name="T19" fmla="*/ 2147483646 h 23"/>
                  <a:gd name="T20" fmla="*/ 2147483646 w 24"/>
                  <a:gd name="T21" fmla="*/ 2147483646 h 23"/>
                  <a:gd name="T22" fmla="*/ 2147483646 w 24"/>
                  <a:gd name="T23" fmla="*/ 2147483646 h 23"/>
                  <a:gd name="T24" fmla="*/ 2147483646 w 24"/>
                  <a:gd name="T25" fmla="*/ 2147483646 h 23"/>
                  <a:gd name="T26" fmla="*/ 2147483646 w 24"/>
                  <a:gd name="T27" fmla="*/ 2147483646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23">
                    <a:moveTo>
                      <a:pt x="15" y="14"/>
                    </a:moveTo>
                    <a:cubicBezTo>
                      <a:pt x="15" y="14"/>
                      <a:pt x="11" y="17"/>
                      <a:pt x="10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0" y="18"/>
                      <a:pt x="8" y="18"/>
                      <a:pt x="8" y="18"/>
                    </a:cubicBezTo>
                    <a:cubicBezTo>
                      <a:pt x="7" y="18"/>
                      <a:pt x="6" y="19"/>
                      <a:pt x="6" y="19"/>
                    </a:cubicBezTo>
                    <a:cubicBezTo>
                      <a:pt x="6" y="19"/>
                      <a:pt x="7" y="23"/>
                      <a:pt x="11" y="23"/>
                    </a:cubicBezTo>
                    <a:cubicBezTo>
                      <a:pt x="11" y="23"/>
                      <a:pt x="13" y="21"/>
                      <a:pt x="14" y="21"/>
                    </a:cubicBezTo>
                    <a:cubicBezTo>
                      <a:pt x="15" y="20"/>
                      <a:pt x="23" y="15"/>
                      <a:pt x="24" y="14"/>
                    </a:cubicBezTo>
                    <a:cubicBezTo>
                      <a:pt x="24" y="13"/>
                      <a:pt x="24" y="12"/>
                      <a:pt x="24" y="11"/>
                    </a:cubicBezTo>
                    <a:cubicBezTo>
                      <a:pt x="23" y="11"/>
                      <a:pt x="13" y="5"/>
                      <a:pt x="12" y="4"/>
                    </a:cubicBezTo>
                    <a:cubicBezTo>
                      <a:pt x="12" y="3"/>
                      <a:pt x="6" y="0"/>
                      <a:pt x="3" y="1"/>
                    </a:cubicBezTo>
                    <a:cubicBezTo>
                      <a:pt x="3" y="1"/>
                      <a:pt x="0" y="8"/>
                      <a:pt x="6" y="11"/>
                    </a:cubicBezTo>
                    <a:cubicBezTo>
                      <a:pt x="6" y="11"/>
                      <a:pt x="10" y="13"/>
                      <a:pt x="13" y="13"/>
                    </a:cubicBezTo>
                    <a:cubicBezTo>
                      <a:pt x="13" y="13"/>
                      <a:pt x="14" y="13"/>
                      <a:pt x="15" y="14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6" name="Freeform 167@|5FFC:15724527|FBC:16777215|LFC:0|LBC:16777215"/>
              <p:cNvSpPr/>
              <p:nvPr/>
            </p:nvSpPr>
            <p:spPr bwMode="auto">
              <a:xfrm>
                <a:off x="390525" y="0"/>
                <a:ext cx="1254125" cy="935038"/>
              </a:xfrm>
              <a:custGeom>
                <a:avLst/>
                <a:gdLst>
                  <a:gd name="T0" fmla="*/ 2147483646 w 32"/>
                  <a:gd name="T1" fmla="*/ 2147483646 h 24"/>
                  <a:gd name="T2" fmla="*/ 2147483646 w 32"/>
                  <a:gd name="T3" fmla="*/ 2147483646 h 24"/>
                  <a:gd name="T4" fmla="*/ 2147483646 w 32"/>
                  <a:gd name="T5" fmla="*/ 2147483646 h 24"/>
                  <a:gd name="T6" fmla="*/ 2147483646 w 32"/>
                  <a:gd name="T7" fmla="*/ 2147483646 h 24"/>
                  <a:gd name="T8" fmla="*/ 2147483646 w 32"/>
                  <a:gd name="T9" fmla="*/ 2147483646 h 24"/>
                  <a:gd name="T10" fmla="*/ 2147483646 w 32"/>
                  <a:gd name="T11" fmla="*/ 2147483646 h 24"/>
                  <a:gd name="T12" fmla="*/ 2147483646 w 32"/>
                  <a:gd name="T13" fmla="*/ 2147483646 h 24"/>
                  <a:gd name="T14" fmla="*/ 2147483646 w 32"/>
                  <a:gd name="T15" fmla="*/ 2147483646 h 24"/>
                  <a:gd name="T16" fmla="*/ 2147483646 w 32"/>
                  <a:gd name="T17" fmla="*/ 2147483646 h 24"/>
                  <a:gd name="T18" fmla="*/ 2147483646 w 32"/>
                  <a:gd name="T19" fmla="*/ 2147483646 h 24"/>
                  <a:gd name="T20" fmla="*/ 2147483646 w 32"/>
                  <a:gd name="T21" fmla="*/ 2147483646 h 24"/>
                  <a:gd name="T22" fmla="*/ 2147483646 w 32"/>
                  <a:gd name="T23" fmla="*/ 2147483646 h 24"/>
                  <a:gd name="T24" fmla="*/ 2147483646 w 32"/>
                  <a:gd name="T25" fmla="*/ 2147483646 h 24"/>
                  <a:gd name="T26" fmla="*/ 2147483646 w 32"/>
                  <a:gd name="T27" fmla="*/ 2147483646 h 24"/>
                  <a:gd name="T28" fmla="*/ 2147483646 w 32"/>
                  <a:gd name="T29" fmla="*/ 2147483646 h 24"/>
                  <a:gd name="T30" fmla="*/ 2147483646 w 32"/>
                  <a:gd name="T31" fmla="*/ 2147483646 h 24"/>
                  <a:gd name="T32" fmla="*/ 2147483646 w 32"/>
                  <a:gd name="T33" fmla="*/ 2147483646 h 24"/>
                  <a:gd name="T34" fmla="*/ 2147483646 w 32"/>
                  <a:gd name="T35" fmla="*/ 2147483646 h 24"/>
                  <a:gd name="T36" fmla="*/ 2147483646 w 32"/>
                  <a:gd name="T37" fmla="*/ 2147483646 h 24"/>
                  <a:gd name="T38" fmla="*/ 2147483646 w 32"/>
                  <a:gd name="T39" fmla="*/ 2147483646 h 24"/>
                  <a:gd name="T40" fmla="*/ 2147483646 w 32"/>
                  <a:gd name="T41" fmla="*/ 2147483646 h 24"/>
                  <a:gd name="T42" fmla="*/ 2147483646 w 32"/>
                  <a:gd name="T43" fmla="*/ 2147483646 h 24"/>
                  <a:gd name="T44" fmla="*/ 2147483646 w 32"/>
                  <a:gd name="T45" fmla="*/ 2147483646 h 24"/>
                  <a:gd name="T46" fmla="*/ 2147483646 w 32"/>
                  <a:gd name="T47" fmla="*/ 2147483646 h 24"/>
                  <a:gd name="T48" fmla="*/ 2147483646 w 32"/>
                  <a:gd name="T49" fmla="*/ 2147483646 h 24"/>
                  <a:gd name="T50" fmla="*/ 2147483646 w 32"/>
                  <a:gd name="T51" fmla="*/ 2147483646 h 24"/>
                  <a:gd name="T52" fmla="*/ 2147483646 w 32"/>
                  <a:gd name="T53" fmla="*/ 2147483646 h 24"/>
                  <a:gd name="T54" fmla="*/ 2147483646 w 32"/>
                  <a:gd name="T55" fmla="*/ 2147483646 h 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2" h="24">
                    <a:moveTo>
                      <a:pt x="5" y="20"/>
                    </a:moveTo>
                    <a:cubicBezTo>
                      <a:pt x="5" y="20"/>
                      <a:pt x="7" y="19"/>
                      <a:pt x="7" y="20"/>
                    </a:cubicBezTo>
                    <a:cubicBezTo>
                      <a:pt x="8" y="21"/>
                      <a:pt x="11" y="21"/>
                      <a:pt x="12" y="23"/>
                    </a:cubicBezTo>
                    <a:cubicBezTo>
                      <a:pt x="13" y="24"/>
                      <a:pt x="14" y="24"/>
                      <a:pt x="14" y="24"/>
                    </a:cubicBezTo>
                    <a:cubicBezTo>
                      <a:pt x="14" y="24"/>
                      <a:pt x="15" y="22"/>
                      <a:pt x="15" y="22"/>
                    </a:cubicBezTo>
                    <a:cubicBezTo>
                      <a:pt x="15" y="23"/>
                      <a:pt x="20" y="19"/>
                      <a:pt x="21" y="19"/>
                    </a:cubicBezTo>
                    <a:cubicBezTo>
                      <a:pt x="22" y="18"/>
                      <a:pt x="23" y="17"/>
                      <a:pt x="23" y="17"/>
                    </a:cubicBezTo>
                    <a:cubicBezTo>
                      <a:pt x="23" y="17"/>
                      <a:pt x="27" y="19"/>
                      <a:pt x="28" y="19"/>
                    </a:cubicBezTo>
                    <a:cubicBezTo>
                      <a:pt x="28" y="19"/>
                      <a:pt x="29" y="20"/>
                      <a:pt x="29" y="20"/>
                    </a:cubicBezTo>
                    <a:cubicBezTo>
                      <a:pt x="30" y="20"/>
                      <a:pt x="32" y="17"/>
                      <a:pt x="31" y="15"/>
                    </a:cubicBezTo>
                    <a:cubicBezTo>
                      <a:pt x="31" y="15"/>
                      <a:pt x="29" y="14"/>
                      <a:pt x="28" y="14"/>
                    </a:cubicBezTo>
                    <a:cubicBezTo>
                      <a:pt x="28" y="13"/>
                      <a:pt x="22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19" y="5"/>
                      <a:pt x="19" y="5"/>
                    </a:cubicBezTo>
                    <a:cubicBezTo>
                      <a:pt x="19" y="5"/>
                      <a:pt x="18" y="4"/>
                      <a:pt x="17" y="4"/>
                    </a:cubicBezTo>
                    <a:cubicBezTo>
                      <a:pt x="17" y="4"/>
                      <a:pt x="15" y="3"/>
                      <a:pt x="15" y="3"/>
                    </a:cubicBezTo>
                    <a:cubicBezTo>
                      <a:pt x="15" y="3"/>
                      <a:pt x="11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7" y="1"/>
                    </a:cubicBezTo>
                    <a:cubicBezTo>
                      <a:pt x="7" y="1"/>
                      <a:pt x="7" y="0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4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7" y="8"/>
                      <a:pt x="9" y="8"/>
                      <a:pt x="9" y="9"/>
                    </a:cubicBezTo>
                    <a:cubicBezTo>
                      <a:pt x="9" y="9"/>
                      <a:pt x="1" y="15"/>
                      <a:pt x="1" y="16"/>
                    </a:cubicBezTo>
                    <a:cubicBezTo>
                      <a:pt x="1" y="16"/>
                      <a:pt x="0" y="18"/>
                      <a:pt x="2" y="18"/>
                    </a:cubicBezTo>
                    <a:cubicBezTo>
                      <a:pt x="3" y="18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7" name="Freeform 168@|5FFC:9350382|FBC:16777215|LFC:0|LBC:16777215"/>
              <p:cNvSpPr/>
              <p:nvPr/>
            </p:nvSpPr>
            <p:spPr bwMode="auto">
              <a:xfrm>
                <a:off x="1292225" y="77788"/>
                <a:ext cx="352425" cy="468313"/>
              </a:xfrm>
              <a:custGeom>
                <a:avLst/>
                <a:gdLst>
                  <a:gd name="T0" fmla="*/ 0 w 9"/>
                  <a:gd name="T1" fmla="*/ 2147483646 h 12"/>
                  <a:gd name="T2" fmla="*/ 2147483646 w 9"/>
                  <a:gd name="T3" fmla="*/ 2147483646 h 12"/>
                  <a:gd name="T4" fmla="*/ 2147483646 w 9"/>
                  <a:gd name="T5" fmla="*/ 2147483646 h 12"/>
                  <a:gd name="T6" fmla="*/ 2147483646 w 9"/>
                  <a:gd name="T7" fmla="*/ 2147483646 h 12"/>
                  <a:gd name="T8" fmla="*/ 2147483646 w 9"/>
                  <a:gd name="T9" fmla="*/ 2147483646 h 12"/>
                  <a:gd name="T10" fmla="*/ 2147483646 w 9"/>
                  <a:gd name="T11" fmla="*/ 2147483646 h 12"/>
                  <a:gd name="T12" fmla="*/ 2147483646 w 9"/>
                  <a:gd name="T13" fmla="*/ 2147483646 h 12"/>
                  <a:gd name="T14" fmla="*/ 2147483646 w 9"/>
                  <a:gd name="T15" fmla="*/ 2147483646 h 12"/>
                  <a:gd name="T16" fmla="*/ 2147483646 w 9"/>
                  <a:gd name="T17" fmla="*/ 2147483646 h 12"/>
                  <a:gd name="T18" fmla="*/ 2147483646 w 9"/>
                  <a:gd name="T19" fmla="*/ 2147483646 h 12"/>
                  <a:gd name="T20" fmla="*/ 2147483646 w 9"/>
                  <a:gd name="T21" fmla="*/ 2147483646 h 12"/>
                  <a:gd name="T22" fmla="*/ 2147483646 w 9"/>
                  <a:gd name="T23" fmla="*/ 2147483646 h 12"/>
                  <a:gd name="T24" fmla="*/ 2147483646 w 9"/>
                  <a:gd name="T25" fmla="*/ 2147483646 h 12"/>
                  <a:gd name="T26" fmla="*/ 2147483646 w 9"/>
                  <a:gd name="T27" fmla="*/ 2147483646 h 12"/>
                  <a:gd name="T28" fmla="*/ 0 w 9"/>
                  <a:gd name="T29" fmla="*/ 2147483646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cubicBezTo>
                      <a:pt x="0" y="4"/>
                      <a:pt x="0" y="9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7" y="9"/>
                      <a:pt x="8" y="10"/>
                      <a:pt x="8" y="9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9" y="6"/>
                      <a:pt x="9" y="6"/>
                    </a:cubicBezTo>
                    <a:cubicBezTo>
                      <a:pt x="9" y="6"/>
                      <a:pt x="9" y="5"/>
                      <a:pt x="8" y="3"/>
                    </a:cubicBezTo>
                    <a:cubicBezTo>
                      <a:pt x="7" y="1"/>
                      <a:pt x="4" y="0"/>
                      <a:pt x="2" y="2"/>
                    </a:cubicBezTo>
                    <a:cubicBezTo>
                      <a:pt x="2" y="2"/>
                      <a:pt x="1" y="2"/>
                      <a:pt x="1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8" name="Freeform 169@|5FFC:0|FBC:16777215|LFC:0|LBC:16777215"/>
              <p:cNvSpPr/>
              <p:nvPr/>
            </p:nvSpPr>
            <p:spPr bwMode="auto">
              <a:xfrm>
                <a:off x="430212" y="1403350"/>
                <a:ext cx="234950" cy="388938"/>
              </a:xfrm>
              <a:custGeom>
                <a:avLst/>
                <a:gdLst>
                  <a:gd name="T0" fmla="*/ 0 w 6"/>
                  <a:gd name="T1" fmla="*/ 0 h 10"/>
                  <a:gd name="T2" fmla="*/ 0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2147483646 h 10"/>
                  <a:gd name="T10" fmla="*/ 2147483646 w 6"/>
                  <a:gd name="T11" fmla="*/ 2147483646 h 10"/>
                  <a:gd name="T12" fmla="*/ 2147483646 w 6"/>
                  <a:gd name="T13" fmla="*/ 2147483646 h 10"/>
                  <a:gd name="T14" fmla="*/ 2147483646 w 6"/>
                  <a:gd name="T15" fmla="*/ 0 h 10"/>
                  <a:gd name="T16" fmla="*/ 0 w 6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0" y="0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8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4" y="7"/>
                      <a:pt x="4" y="6"/>
                    </a:cubicBezTo>
                    <a:cubicBezTo>
                      <a:pt x="4" y="6"/>
                      <a:pt x="6" y="4"/>
                      <a:pt x="5" y="4"/>
                    </a:cubicBezTo>
                    <a:cubicBezTo>
                      <a:pt x="5" y="3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9" name="Freeform 170@|5FFC:9683704|FBC:16777215|LFC:0|LBC:16777215"/>
              <p:cNvSpPr/>
              <p:nvPr/>
            </p:nvSpPr>
            <p:spPr bwMode="auto">
              <a:xfrm>
                <a:off x="1292225" y="195263"/>
                <a:ext cx="312738" cy="311150"/>
              </a:xfrm>
              <a:custGeom>
                <a:avLst/>
                <a:gdLst>
                  <a:gd name="T0" fmla="*/ 2147483646 w 8"/>
                  <a:gd name="T1" fmla="*/ 2147483646 h 8"/>
                  <a:gd name="T2" fmla="*/ 2147483646 w 8"/>
                  <a:gd name="T3" fmla="*/ 2147483646 h 8"/>
                  <a:gd name="T4" fmla="*/ 2147483646 w 8"/>
                  <a:gd name="T5" fmla="*/ 0 h 8"/>
                  <a:gd name="T6" fmla="*/ 2147483646 w 8"/>
                  <a:gd name="T7" fmla="*/ 2147483646 h 8"/>
                  <a:gd name="T8" fmla="*/ 2147483646 w 8"/>
                  <a:gd name="T9" fmla="*/ 2147483646 h 8"/>
                  <a:gd name="T10" fmla="*/ 2147483646 w 8"/>
                  <a:gd name="T11" fmla="*/ 2147483646 h 8"/>
                  <a:gd name="T12" fmla="*/ 2147483646 w 8"/>
                  <a:gd name="T13" fmla="*/ 2147483646 h 8"/>
                  <a:gd name="T14" fmla="*/ 2147483646 w 8"/>
                  <a:gd name="T15" fmla="*/ 2147483646 h 8"/>
                  <a:gd name="T16" fmla="*/ 0 w 8"/>
                  <a:gd name="T17" fmla="*/ 2147483646 h 8"/>
                  <a:gd name="T18" fmla="*/ 0 w 8"/>
                  <a:gd name="T19" fmla="*/ 2147483646 h 8"/>
                  <a:gd name="T20" fmla="*/ 2147483646 w 8"/>
                  <a:gd name="T21" fmla="*/ 2147483646 h 8"/>
                  <a:gd name="T22" fmla="*/ 2147483646 w 8"/>
                  <a:gd name="T23" fmla="*/ 2147483646 h 8"/>
                  <a:gd name="T24" fmla="*/ 2147483646 w 8"/>
                  <a:gd name="T25" fmla="*/ 2147483646 h 8"/>
                  <a:gd name="T26" fmla="*/ 2147483646 w 8"/>
                  <a:gd name="T27" fmla="*/ 2147483646 h 8"/>
                  <a:gd name="T28" fmla="*/ 2147483646 w 8"/>
                  <a:gd name="T29" fmla="*/ 2147483646 h 8"/>
                  <a:gd name="T30" fmla="*/ 2147483646 w 8"/>
                  <a:gd name="T31" fmla="*/ 2147483646 h 8"/>
                  <a:gd name="T32" fmla="*/ 2147483646 w 8"/>
                  <a:gd name="T33" fmla="*/ 2147483646 h 8"/>
                  <a:gd name="T34" fmla="*/ 2147483646 w 8"/>
                  <a:gd name="T35" fmla="*/ 2147483646 h 8"/>
                  <a:gd name="T36" fmla="*/ 2147483646 w 8"/>
                  <a:gd name="T37" fmla="*/ 2147483646 h 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8">
                    <a:moveTo>
                      <a:pt x="7" y="4"/>
                    </a:moveTo>
                    <a:cubicBezTo>
                      <a:pt x="7" y="3"/>
                      <a:pt x="8" y="2"/>
                      <a:pt x="8" y="2"/>
                    </a:cubicBezTo>
                    <a:cubicBezTo>
                      <a:pt x="8" y="2"/>
                      <a:pt x="7" y="0"/>
                      <a:pt x="7" y="0"/>
                    </a:cubicBezTo>
                    <a:cubicBezTo>
                      <a:pt x="6" y="0"/>
                      <a:pt x="5" y="3"/>
                      <a:pt x="5" y="3"/>
                    </a:cubicBezTo>
                    <a:cubicBezTo>
                      <a:pt x="5" y="3"/>
                      <a:pt x="4" y="1"/>
                      <a:pt x="4" y="2"/>
                    </a:cubicBezTo>
                    <a:cubicBezTo>
                      <a:pt x="4" y="2"/>
                      <a:pt x="2" y="3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6"/>
                      <a:pt x="2" y="6"/>
                    </a:cubicBezTo>
                    <a:cubicBezTo>
                      <a:pt x="3" y="7"/>
                      <a:pt x="4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6"/>
                      <a:pt x="8" y="6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0" name="Freeform 171@|5FFC:4737356|FBC:16777215|LFC:0|LBC:16777215"/>
              <p:cNvSpPr/>
              <p:nvPr/>
            </p:nvSpPr>
            <p:spPr bwMode="auto">
              <a:xfrm>
                <a:off x="508000" y="1208088"/>
                <a:ext cx="587375" cy="350838"/>
              </a:xfrm>
              <a:custGeom>
                <a:avLst/>
                <a:gdLst>
                  <a:gd name="T0" fmla="*/ 2147483646 w 15"/>
                  <a:gd name="T1" fmla="*/ 2147483646 h 9"/>
                  <a:gd name="T2" fmla="*/ 2147483646 w 15"/>
                  <a:gd name="T3" fmla="*/ 2147483646 h 9"/>
                  <a:gd name="T4" fmla="*/ 2147483646 w 15"/>
                  <a:gd name="T5" fmla="*/ 2147483646 h 9"/>
                  <a:gd name="T6" fmla="*/ 0 w 15"/>
                  <a:gd name="T7" fmla="*/ 2147483646 h 9"/>
                  <a:gd name="T8" fmla="*/ 2147483646 w 15"/>
                  <a:gd name="T9" fmla="*/ 2147483646 h 9"/>
                  <a:gd name="T10" fmla="*/ 2147483646 w 15"/>
                  <a:gd name="T11" fmla="*/ 2147483646 h 9"/>
                  <a:gd name="T12" fmla="*/ 2147483646 w 15"/>
                  <a:gd name="T13" fmla="*/ 2147483646 h 9"/>
                  <a:gd name="T14" fmla="*/ 2147483646 w 15"/>
                  <a:gd name="T15" fmla="*/ 2147483646 h 9"/>
                  <a:gd name="T16" fmla="*/ 2147483646 w 15"/>
                  <a:gd name="T17" fmla="*/ 2147483646 h 9"/>
                  <a:gd name="T18" fmla="*/ 2147483646 w 15"/>
                  <a:gd name="T19" fmla="*/ 2147483646 h 9"/>
                  <a:gd name="T20" fmla="*/ 2147483646 w 15"/>
                  <a:gd name="T21" fmla="*/ 2147483646 h 9"/>
                  <a:gd name="T22" fmla="*/ 2147483646 w 15"/>
                  <a:gd name="T23" fmla="*/ 0 h 9"/>
                  <a:gd name="T24" fmla="*/ 2147483646 w 15"/>
                  <a:gd name="T25" fmla="*/ 0 h 9"/>
                  <a:gd name="T26" fmla="*/ 2147483646 w 15"/>
                  <a:gd name="T27" fmla="*/ 2147483646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9">
                    <a:moveTo>
                      <a:pt x="4" y="4"/>
                    </a:move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1" y="9"/>
                      <a:pt x="5" y="9"/>
                    </a:cubicBezTo>
                    <a:cubicBezTo>
                      <a:pt x="5" y="9"/>
                      <a:pt x="6" y="8"/>
                      <a:pt x="7" y="7"/>
                    </a:cubicBezTo>
                    <a:cubicBezTo>
                      <a:pt x="5" y="7"/>
                      <a:pt x="3" y="6"/>
                      <a:pt x="2" y="5"/>
                    </a:cubicBezTo>
                    <a:cubicBezTo>
                      <a:pt x="2" y="5"/>
                      <a:pt x="5" y="6"/>
                      <a:pt x="6" y="6"/>
                    </a:cubicBezTo>
                    <a:cubicBezTo>
                      <a:pt x="6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7" y="2"/>
                      <a:pt x="9" y="2"/>
                    </a:cubicBezTo>
                    <a:cubicBezTo>
                      <a:pt x="12" y="2"/>
                      <a:pt x="15" y="0"/>
                      <a:pt x="15" y="0"/>
                    </a:cubicBezTo>
                    <a:cubicBezTo>
                      <a:pt x="15" y="0"/>
                      <a:pt x="11" y="0"/>
                      <a:pt x="8" y="0"/>
                    </a:cubicBezTo>
                    <a:cubicBezTo>
                      <a:pt x="8" y="0"/>
                      <a:pt x="5" y="3"/>
                      <a:pt x="4" y="4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1" name="Freeform 172@|5FFC:4737356|FBC:16777215|LFC:0|LBC:16777215"/>
              <p:cNvSpPr/>
              <p:nvPr/>
            </p:nvSpPr>
            <p:spPr bwMode="auto">
              <a:xfrm>
                <a:off x="312737" y="741363"/>
                <a:ext cx="704850" cy="466725"/>
              </a:xfrm>
              <a:custGeom>
                <a:avLst/>
                <a:gdLst>
                  <a:gd name="T0" fmla="*/ 2147483646 w 18"/>
                  <a:gd name="T1" fmla="*/ 2147483646 h 12"/>
                  <a:gd name="T2" fmla="*/ 2147483646 w 18"/>
                  <a:gd name="T3" fmla="*/ 2147483646 h 12"/>
                  <a:gd name="T4" fmla="*/ 2147483646 w 18"/>
                  <a:gd name="T5" fmla="*/ 2147483646 h 12"/>
                  <a:gd name="T6" fmla="*/ 2147483646 w 18"/>
                  <a:gd name="T7" fmla="*/ 2147483646 h 12"/>
                  <a:gd name="T8" fmla="*/ 2147483646 w 18"/>
                  <a:gd name="T9" fmla="*/ 2147483646 h 12"/>
                  <a:gd name="T10" fmla="*/ 2147483646 w 18"/>
                  <a:gd name="T11" fmla="*/ 2147483646 h 12"/>
                  <a:gd name="T12" fmla="*/ 2147483646 w 18"/>
                  <a:gd name="T13" fmla="*/ 2147483646 h 12"/>
                  <a:gd name="T14" fmla="*/ 2147483646 w 18"/>
                  <a:gd name="T15" fmla="*/ 2147483646 h 12"/>
                  <a:gd name="T16" fmla="*/ 2147483646 w 18"/>
                  <a:gd name="T17" fmla="*/ 2147483646 h 12"/>
                  <a:gd name="T18" fmla="*/ 2147483646 w 18"/>
                  <a:gd name="T19" fmla="*/ 2147483646 h 12"/>
                  <a:gd name="T20" fmla="*/ 2147483646 w 18"/>
                  <a:gd name="T21" fmla="*/ 2147483646 h 12"/>
                  <a:gd name="T22" fmla="*/ 2147483646 w 18"/>
                  <a:gd name="T23" fmla="*/ 2147483646 h 12"/>
                  <a:gd name="T24" fmla="*/ 2147483646 w 18"/>
                  <a:gd name="T25" fmla="*/ 2147483646 h 12"/>
                  <a:gd name="T26" fmla="*/ 2147483646 w 18"/>
                  <a:gd name="T27" fmla="*/ 2147483646 h 12"/>
                  <a:gd name="T28" fmla="*/ 2147483646 w 18"/>
                  <a:gd name="T29" fmla="*/ 2147483646 h 12"/>
                  <a:gd name="T30" fmla="*/ 2147483646 w 18"/>
                  <a:gd name="T31" fmla="*/ 0 h 12"/>
                  <a:gd name="T32" fmla="*/ 2147483646 w 18"/>
                  <a:gd name="T33" fmla="*/ 214748364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12">
                    <a:moveTo>
                      <a:pt x="5" y="9"/>
                    </a:moveTo>
                    <a:cubicBezTo>
                      <a:pt x="5" y="9"/>
                      <a:pt x="9" y="11"/>
                      <a:pt x="12" y="11"/>
                    </a:cubicBezTo>
                    <a:cubicBezTo>
                      <a:pt x="12" y="11"/>
                      <a:pt x="13" y="11"/>
                      <a:pt x="13" y="12"/>
                    </a:cubicBezTo>
                    <a:cubicBezTo>
                      <a:pt x="14" y="11"/>
                      <a:pt x="17" y="11"/>
                      <a:pt x="18" y="11"/>
                    </a:cubicBezTo>
                    <a:cubicBezTo>
                      <a:pt x="18" y="11"/>
                      <a:pt x="15" y="7"/>
                      <a:pt x="13" y="7"/>
                    </a:cubicBezTo>
                    <a:cubicBezTo>
                      <a:pt x="11" y="7"/>
                      <a:pt x="7" y="9"/>
                      <a:pt x="7" y="9"/>
                    </a:cubicBezTo>
                    <a:cubicBezTo>
                      <a:pt x="7" y="9"/>
                      <a:pt x="10" y="6"/>
                      <a:pt x="13" y="6"/>
                    </a:cubicBezTo>
                    <a:cubicBezTo>
                      <a:pt x="15" y="6"/>
                      <a:pt x="12" y="6"/>
                      <a:pt x="12" y="6"/>
                    </a:cubicBezTo>
                    <a:cubicBezTo>
                      <a:pt x="12" y="6"/>
                      <a:pt x="8" y="5"/>
                      <a:pt x="6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4" y="3"/>
                      <a:pt x="3" y="3"/>
                    </a:cubicBezTo>
                    <a:cubicBezTo>
                      <a:pt x="3" y="3"/>
                      <a:pt x="6" y="2"/>
                      <a:pt x="7" y="2"/>
                    </a:cubicBezTo>
                    <a:cubicBezTo>
                      <a:pt x="7" y="1"/>
                      <a:pt x="3" y="2"/>
                      <a:pt x="3" y="2"/>
                    </a:cubicBezTo>
                    <a:cubicBezTo>
                      <a:pt x="3" y="2"/>
                      <a:pt x="6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2" name="Freeform 173@|5FFC:14736338|FBC:16777215|LFC:0|LBC:16777215"/>
              <p:cNvSpPr/>
              <p:nvPr/>
            </p:nvSpPr>
            <p:spPr bwMode="auto">
              <a:xfrm>
                <a:off x="547687" y="77788"/>
                <a:ext cx="430213" cy="350838"/>
              </a:xfrm>
              <a:custGeom>
                <a:avLst/>
                <a:gdLst>
                  <a:gd name="T0" fmla="*/ 2147483646 w 11"/>
                  <a:gd name="T1" fmla="*/ 2147483646 h 9"/>
                  <a:gd name="T2" fmla="*/ 2147483646 w 11"/>
                  <a:gd name="T3" fmla="*/ 2147483646 h 9"/>
                  <a:gd name="T4" fmla="*/ 2147483646 w 11"/>
                  <a:gd name="T5" fmla="*/ 2147483646 h 9"/>
                  <a:gd name="T6" fmla="*/ 2147483646 w 11"/>
                  <a:gd name="T7" fmla="*/ 2147483646 h 9"/>
                  <a:gd name="T8" fmla="*/ 2147483646 w 11"/>
                  <a:gd name="T9" fmla="*/ 2147483646 h 9"/>
                  <a:gd name="T10" fmla="*/ 2147483646 w 11"/>
                  <a:gd name="T11" fmla="*/ 0 h 9"/>
                  <a:gd name="T12" fmla="*/ 2147483646 w 11"/>
                  <a:gd name="T13" fmla="*/ 2147483646 h 9"/>
                  <a:gd name="T14" fmla="*/ 0 w 11"/>
                  <a:gd name="T15" fmla="*/ 2147483646 h 9"/>
                  <a:gd name="T16" fmla="*/ 2147483646 w 11"/>
                  <a:gd name="T17" fmla="*/ 2147483646 h 9"/>
                  <a:gd name="T18" fmla="*/ 2147483646 w 11"/>
                  <a:gd name="T19" fmla="*/ 2147483646 h 9"/>
                  <a:gd name="T20" fmla="*/ 2147483646 w 11"/>
                  <a:gd name="T21" fmla="*/ 2147483646 h 9"/>
                  <a:gd name="T22" fmla="*/ 2147483646 w 11"/>
                  <a:gd name="T23" fmla="*/ 2147483646 h 9"/>
                  <a:gd name="T24" fmla="*/ 2147483646 w 11"/>
                  <a:gd name="T25" fmla="*/ 2147483646 h 9"/>
                  <a:gd name="T26" fmla="*/ 2147483646 w 11"/>
                  <a:gd name="T27" fmla="*/ 2147483646 h 9"/>
                  <a:gd name="T28" fmla="*/ 2147483646 w 11"/>
                  <a:gd name="T29" fmla="*/ 2147483646 h 9"/>
                  <a:gd name="T30" fmla="*/ 2147483646 w 11"/>
                  <a:gd name="T31" fmla="*/ 2147483646 h 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1" h="9">
                    <a:moveTo>
                      <a:pt x="5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0"/>
                      <a:pt x="2" y="0"/>
                    </a:cubicBezTo>
                    <a:cubicBezTo>
                      <a:pt x="2" y="0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11" y="9"/>
                      <a:pt x="11" y="9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3" name="Freeform 174@|5FFC:14736338|FBC:16777215|LFC:0|LBC:16777215"/>
              <p:cNvSpPr/>
              <p:nvPr/>
            </p:nvSpPr>
            <p:spPr bwMode="auto">
              <a:xfrm>
                <a:off x="704850" y="117475"/>
                <a:ext cx="38100" cy="39688"/>
              </a:xfrm>
              <a:custGeom>
                <a:avLst/>
                <a:gdLst>
                  <a:gd name="T0" fmla="*/ 0 w 1"/>
                  <a:gd name="T1" fmla="*/ 2147483646 h 1"/>
                  <a:gd name="T2" fmla="*/ 2147483646 w 1"/>
                  <a:gd name="T3" fmla="*/ 0 h 1"/>
                  <a:gd name="T4" fmla="*/ 0 w 1"/>
                  <a:gd name="T5" fmla="*/ 2147483646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4" name="Freeform 175@|5FFC:14736338|FBC:16777215|LFC:0|LBC:16777215"/>
              <p:cNvSpPr/>
              <p:nvPr/>
            </p:nvSpPr>
            <p:spPr bwMode="auto">
              <a:xfrm>
                <a:off x="782637" y="117475"/>
                <a:ext cx="782638" cy="817563"/>
              </a:xfrm>
              <a:custGeom>
                <a:avLst/>
                <a:gdLst>
                  <a:gd name="T0" fmla="*/ 2147483646 w 20"/>
                  <a:gd name="T1" fmla="*/ 2147483646 h 21"/>
                  <a:gd name="T2" fmla="*/ 2147483646 w 20"/>
                  <a:gd name="T3" fmla="*/ 2147483646 h 21"/>
                  <a:gd name="T4" fmla="*/ 2147483646 w 20"/>
                  <a:gd name="T5" fmla="*/ 2147483646 h 21"/>
                  <a:gd name="T6" fmla="*/ 2147483646 w 20"/>
                  <a:gd name="T7" fmla="*/ 2147483646 h 21"/>
                  <a:gd name="T8" fmla="*/ 2147483646 w 20"/>
                  <a:gd name="T9" fmla="*/ 2147483646 h 21"/>
                  <a:gd name="T10" fmla="*/ 2147483646 w 20"/>
                  <a:gd name="T11" fmla="*/ 2147483646 h 21"/>
                  <a:gd name="T12" fmla="*/ 2147483646 w 20"/>
                  <a:gd name="T13" fmla="*/ 2147483646 h 21"/>
                  <a:gd name="T14" fmla="*/ 2147483646 w 20"/>
                  <a:gd name="T15" fmla="*/ 2147483646 h 21"/>
                  <a:gd name="T16" fmla="*/ 2147483646 w 20"/>
                  <a:gd name="T17" fmla="*/ 2147483646 h 21"/>
                  <a:gd name="T18" fmla="*/ 2147483646 w 20"/>
                  <a:gd name="T19" fmla="*/ 2147483646 h 21"/>
                  <a:gd name="T20" fmla="*/ 2147483646 w 20"/>
                  <a:gd name="T21" fmla="*/ 2147483646 h 21"/>
                  <a:gd name="T22" fmla="*/ 2147483646 w 20"/>
                  <a:gd name="T23" fmla="*/ 2147483646 h 21"/>
                  <a:gd name="T24" fmla="*/ 2147483646 w 20"/>
                  <a:gd name="T25" fmla="*/ 2147483646 h 21"/>
                  <a:gd name="T26" fmla="*/ 2147483646 w 20"/>
                  <a:gd name="T27" fmla="*/ 0 h 21"/>
                  <a:gd name="T28" fmla="*/ 2147483646 w 20"/>
                  <a:gd name="T29" fmla="*/ 0 h 21"/>
                  <a:gd name="T30" fmla="*/ 2147483646 w 20"/>
                  <a:gd name="T31" fmla="*/ 2147483646 h 21"/>
                  <a:gd name="T32" fmla="*/ 2147483646 w 20"/>
                  <a:gd name="T33" fmla="*/ 2147483646 h 21"/>
                  <a:gd name="T34" fmla="*/ 2147483646 w 20"/>
                  <a:gd name="T35" fmla="*/ 2147483646 h 21"/>
                  <a:gd name="T36" fmla="*/ 2147483646 w 20"/>
                  <a:gd name="T37" fmla="*/ 2147483646 h 21"/>
                  <a:gd name="T38" fmla="*/ 2147483646 w 20"/>
                  <a:gd name="T39" fmla="*/ 2147483646 h 21"/>
                  <a:gd name="T40" fmla="*/ 2147483646 w 20"/>
                  <a:gd name="T41" fmla="*/ 2147483646 h 21"/>
                  <a:gd name="T42" fmla="*/ 2147483646 w 20"/>
                  <a:gd name="T43" fmla="*/ 2147483646 h 21"/>
                  <a:gd name="T44" fmla="*/ 2147483646 w 20"/>
                  <a:gd name="T45" fmla="*/ 2147483646 h 21"/>
                  <a:gd name="T46" fmla="*/ 0 w 20"/>
                  <a:gd name="T47" fmla="*/ 2147483646 h 21"/>
                  <a:gd name="T48" fmla="*/ 2147483646 w 20"/>
                  <a:gd name="T49" fmla="*/ 2147483646 h 21"/>
                  <a:gd name="T50" fmla="*/ 2147483646 w 20"/>
                  <a:gd name="T51" fmla="*/ 2147483646 h 21"/>
                  <a:gd name="T52" fmla="*/ 2147483646 w 20"/>
                  <a:gd name="T53" fmla="*/ 2147483646 h 21"/>
                  <a:gd name="T54" fmla="*/ 2147483646 w 20"/>
                  <a:gd name="T55" fmla="*/ 2147483646 h 21"/>
                  <a:gd name="T56" fmla="*/ 2147483646 w 20"/>
                  <a:gd name="T57" fmla="*/ 2147483646 h 21"/>
                  <a:gd name="T58" fmla="*/ 2147483646 w 20"/>
                  <a:gd name="T59" fmla="*/ 2147483646 h 21"/>
                  <a:gd name="T60" fmla="*/ 2147483646 w 20"/>
                  <a:gd name="T61" fmla="*/ 2147483646 h 21"/>
                  <a:gd name="T62" fmla="*/ 2147483646 w 20"/>
                  <a:gd name="T63" fmla="*/ 2147483646 h 21"/>
                  <a:gd name="T64" fmla="*/ 2147483646 w 20"/>
                  <a:gd name="T65" fmla="*/ 2147483646 h 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" h="21">
                    <a:moveTo>
                      <a:pt x="17" y="14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5" y="13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4" y="7"/>
                      <a:pt x="4" y="2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7"/>
                      <a:pt x="8" y="9"/>
                      <a:pt x="9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1"/>
                    </a:cubicBezTo>
                    <a:cubicBezTo>
                      <a:pt x="12" y="12"/>
                      <a:pt x="8" y="15"/>
                      <a:pt x="7" y="16"/>
                    </a:cubicBezTo>
                    <a:cubicBezTo>
                      <a:pt x="6" y="17"/>
                      <a:pt x="3" y="18"/>
                      <a:pt x="3" y="18"/>
                    </a:cubicBezTo>
                    <a:cubicBezTo>
                      <a:pt x="4" y="12"/>
                      <a:pt x="2" y="10"/>
                      <a:pt x="2" y="10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0" y="15"/>
                      <a:pt x="1" y="11"/>
                      <a:pt x="1" y="11"/>
                    </a:cubicBezTo>
                    <a:cubicBezTo>
                      <a:pt x="0" y="13"/>
                      <a:pt x="0" y="16"/>
                      <a:pt x="0" y="18"/>
                    </a:cubicBezTo>
                    <a:cubicBezTo>
                      <a:pt x="1" y="19"/>
                      <a:pt x="2" y="19"/>
                      <a:pt x="2" y="20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4" y="21"/>
                      <a:pt x="5" y="19"/>
                      <a:pt x="5" y="19"/>
                    </a:cubicBezTo>
                    <a:cubicBezTo>
                      <a:pt x="5" y="20"/>
                      <a:pt x="10" y="16"/>
                      <a:pt x="11" y="16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4"/>
                      <a:pt x="17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5"/>
                      <a:pt x="20" y="14"/>
                      <a:pt x="20" y="14"/>
                    </a:cubicBezTo>
                    <a:cubicBezTo>
                      <a:pt x="20" y="14"/>
                      <a:pt x="17" y="14"/>
                      <a:pt x="17" y="14"/>
                    </a:cubicBez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5" name="Freeform 176@|5FFC:15724527|FBC:16777215|LFC:0|LBC:16777215"/>
              <p:cNvSpPr/>
              <p:nvPr/>
            </p:nvSpPr>
            <p:spPr bwMode="auto">
              <a:xfrm>
                <a:off x="1252537" y="234950"/>
                <a:ext cx="77788" cy="233363"/>
              </a:xfrm>
              <a:custGeom>
                <a:avLst/>
                <a:gdLst>
                  <a:gd name="T0" fmla="*/ 0 w 2"/>
                  <a:gd name="T1" fmla="*/ 2147483646 h 6"/>
                  <a:gd name="T2" fmla="*/ 2147483646 w 2"/>
                  <a:gd name="T3" fmla="*/ 2147483646 h 6"/>
                  <a:gd name="T4" fmla="*/ 2147483646 w 2"/>
                  <a:gd name="T5" fmla="*/ 2147483646 h 6"/>
                  <a:gd name="T6" fmla="*/ 2147483646 w 2"/>
                  <a:gd name="T7" fmla="*/ 0 h 6"/>
                  <a:gd name="T8" fmla="*/ 0 w 2"/>
                  <a:gd name="T9" fmla="*/ 0 h 6"/>
                  <a:gd name="T10" fmla="*/ 0 w 2"/>
                  <a:gd name="T11" fmla="*/ 214748364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6" name="Freeform 177@|5FFC:328965|FBC:16777215|LFC:0|LBC:16777215"/>
              <p:cNvSpPr/>
              <p:nvPr/>
            </p:nvSpPr>
            <p:spPr bwMode="auto">
              <a:xfrm>
                <a:off x="1212850" y="623888"/>
                <a:ext cx="79375" cy="466725"/>
              </a:xfrm>
              <a:custGeom>
                <a:avLst/>
                <a:gdLst>
                  <a:gd name="T0" fmla="*/ 0 w 2"/>
                  <a:gd name="T1" fmla="*/ 2147483646 h 12"/>
                  <a:gd name="T2" fmla="*/ 2147483646 w 2"/>
                  <a:gd name="T3" fmla="*/ 2147483646 h 12"/>
                  <a:gd name="T4" fmla="*/ 2147483646 w 2"/>
                  <a:gd name="T5" fmla="*/ 0 h 12"/>
                  <a:gd name="T6" fmla="*/ 2147483646 w 2"/>
                  <a:gd name="T7" fmla="*/ 0 h 12"/>
                  <a:gd name="T8" fmla="*/ 0 w 2"/>
                  <a:gd name="T9" fmla="*/ 214748364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7" name="Freeform 178@|5FFC:328965|FBC:16777215|LFC:0|LBC:16777215"/>
              <p:cNvSpPr/>
              <p:nvPr/>
            </p:nvSpPr>
            <p:spPr bwMode="auto">
              <a:xfrm>
                <a:off x="1212850" y="468313"/>
                <a:ext cx="117475" cy="739775"/>
              </a:xfrm>
              <a:custGeom>
                <a:avLst/>
                <a:gdLst>
                  <a:gd name="T0" fmla="*/ 2147483646 w 3"/>
                  <a:gd name="T1" fmla="*/ 2147483646 h 19"/>
                  <a:gd name="T2" fmla="*/ 2147483646 w 3"/>
                  <a:gd name="T3" fmla="*/ 2147483646 h 19"/>
                  <a:gd name="T4" fmla="*/ 2147483646 w 3"/>
                  <a:gd name="T5" fmla="*/ 2147483646 h 19"/>
                  <a:gd name="T6" fmla="*/ 2147483646 w 3"/>
                  <a:gd name="T7" fmla="*/ 0 h 19"/>
                  <a:gd name="T8" fmla="*/ 2147483646 w 3"/>
                  <a:gd name="T9" fmla="*/ 0 h 19"/>
                  <a:gd name="T10" fmla="*/ 2147483646 w 3"/>
                  <a:gd name="T11" fmla="*/ 2147483646 h 19"/>
                  <a:gd name="T12" fmla="*/ 2147483646 w 3"/>
                  <a:gd name="T13" fmla="*/ 2147483646 h 19"/>
                  <a:gd name="T14" fmla="*/ 0 w 3"/>
                  <a:gd name="T15" fmla="*/ 2147483646 h 19"/>
                  <a:gd name="T16" fmla="*/ 2147483646 w 3"/>
                  <a:gd name="T17" fmla="*/ 2147483646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19">
                    <a:moveTo>
                      <a:pt x="1" y="19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4"/>
                      <a:pt x="3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4"/>
                      <a:pt x="0" y="16"/>
                      <a:pt x="0" y="18"/>
                    </a:cubicBezTo>
                    <a:lnTo>
                      <a:pt x="1" y="19"/>
                    </a:ln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88" name="Freeform 179@|5FFC:0|FBC:16777215|LFC:0|LBC:16777215"/>
              <p:cNvSpPr/>
              <p:nvPr/>
            </p:nvSpPr>
            <p:spPr bwMode="auto">
              <a:xfrm>
                <a:off x="1292225" y="77788"/>
                <a:ext cx="390525" cy="312738"/>
              </a:xfrm>
              <a:custGeom>
                <a:avLst/>
                <a:gdLst>
                  <a:gd name="T0" fmla="*/ 2147483646 w 10"/>
                  <a:gd name="T1" fmla="*/ 2147483646 h 8"/>
                  <a:gd name="T2" fmla="*/ 2147483646 w 10"/>
                  <a:gd name="T3" fmla="*/ 2147483646 h 8"/>
                  <a:gd name="T4" fmla="*/ 2147483646 w 10"/>
                  <a:gd name="T5" fmla="*/ 2147483646 h 8"/>
                  <a:gd name="T6" fmla="*/ 2147483646 w 10"/>
                  <a:gd name="T7" fmla="*/ 2147483646 h 8"/>
                  <a:gd name="T8" fmla="*/ 2147483646 w 10"/>
                  <a:gd name="T9" fmla="*/ 2147483646 h 8"/>
                  <a:gd name="T10" fmla="*/ 2147483646 w 10"/>
                  <a:gd name="T11" fmla="*/ 2147483646 h 8"/>
                  <a:gd name="T12" fmla="*/ 2147483646 w 10"/>
                  <a:gd name="T13" fmla="*/ 0 h 8"/>
                  <a:gd name="T14" fmla="*/ 2147483646 w 10"/>
                  <a:gd name="T15" fmla="*/ 0 h 8"/>
                  <a:gd name="T16" fmla="*/ 2147483646 w 10"/>
                  <a:gd name="T17" fmla="*/ 0 h 8"/>
                  <a:gd name="T18" fmla="*/ 0 w 10"/>
                  <a:gd name="T19" fmla="*/ 2147483646 h 8"/>
                  <a:gd name="T20" fmla="*/ 2147483646 w 10"/>
                  <a:gd name="T21" fmla="*/ 2147483646 h 8"/>
                  <a:gd name="T22" fmla="*/ 2147483646 w 10"/>
                  <a:gd name="T23" fmla="*/ 2147483646 h 8"/>
                  <a:gd name="T24" fmla="*/ 2147483646 w 10"/>
                  <a:gd name="T25" fmla="*/ 2147483646 h 8"/>
                  <a:gd name="T26" fmla="*/ 2147483646 w 10"/>
                  <a:gd name="T27" fmla="*/ 2147483646 h 8"/>
                  <a:gd name="T28" fmla="*/ 2147483646 w 10"/>
                  <a:gd name="T29" fmla="*/ 2147483646 h 8"/>
                  <a:gd name="T30" fmla="*/ 2147483646 w 10"/>
                  <a:gd name="T31" fmla="*/ 2147483646 h 8"/>
                  <a:gd name="T32" fmla="*/ 2147483646 w 10"/>
                  <a:gd name="T33" fmla="*/ 2147483646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" h="8"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6"/>
                      <a:pt x="6" y="5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8" y="4"/>
                      <a:pt x="9" y="5"/>
                      <a:pt x="9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0" y="4"/>
                      <a:pt x="8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0" y="6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5" y="6"/>
                    </a:cubicBez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 bwMode="auto">
            <a:xfrm>
              <a:off x="8497" y="2557"/>
              <a:ext cx="1262" cy="942"/>
              <a:chOff x="0" y="0"/>
              <a:chExt cx="2503486" cy="1624013"/>
            </a:xfrm>
          </p:grpSpPr>
          <p:sp>
            <p:nvSpPr>
              <p:cNvPr id="90" name="Freeform 183@|5FFC:9350382|FBC:16777215|LFC:0|LBC:16777215"/>
              <p:cNvSpPr/>
              <p:nvPr/>
            </p:nvSpPr>
            <p:spPr bwMode="auto">
              <a:xfrm>
                <a:off x="908049" y="474663"/>
                <a:ext cx="330200" cy="225425"/>
              </a:xfrm>
              <a:custGeom>
                <a:avLst/>
                <a:gdLst>
                  <a:gd name="T0" fmla="*/ 2147483646 w 12"/>
                  <a:gd name="T1" fmla="*/ 2147483646 h 8"/>
                  <a:gd name="T2" fmla="*/ 2147483646 w 12"/>
                  <a:gd name="T3" fmla="*/ 2147483646 h 8"/>
                  <a:gd name="T4" fmla="*/ 0 w 12"/>
                  <a:gd name="T5" fmla="*/ 0 h 8"/>
                  <a:gd name="T6" fmla="*/ 2147483646 w 12"/>
                  <a:gd name="T7" fmla="*/ 2147483646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4" y="8"/>
                      <a:pt x="12" y="6"/>
                      <a:pt x="11" y="4"/>
                    </a:cubicBezTo>
                    <a:cubicBezTo>
                      <a:pt x="10" y="1"/>
                      <a:pt x="2" y="0"/>
                      <a:pt x="0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1" name="Freeform 184@|5FFC:0|FBC:16777215|LFC:0|LBC:16777215"/>
              <p:cNvSpPr/>
              <p:nvPr/>
            </p:nvSpPr>
            <p:spPr bwMode="auto">
              <a:xfrm>
                <a:off x="2063749" y="195263"/>
                <a:ext cx="109537" cy="28575"/>
              </a:xfrm>
              <a:custGeom>
                <a:avLst/>
                <a:gdLst>
                  <a:gd name="T0" fmla="*/ 2147483646 w 4"/>
                  <a:gd name="T1" fmla="*/ 2147483646 h 1"/>
                  <a:gd name="T2" fmla="*/ 2147483646 w 4"/>
                  <a:gd name="T3" fmla="*/ 2147483646 h 1"/>
                  <a:gd name="T4" fmla="*/ 2147483646 w 4"/>
                  <a:gd name="T5" fmla="*/ 0 h 1"/>
                  <a:gd name="T6" fmla="*/ 2147483646 w 4"/>
                  <a:gd name="T7" fmla="*/ 0 h 1"/>
                  <a:gd name="T8" fmla="*/ 2147483646 w 4"/>
                  <a:gd name="T9" fmla="*/ 214748364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4" y="1"/>
                      <a:pt x="2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3" y="0"/>
                      <a:pt x="4" y="0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2" name="Freeform 185@|5FFC:6250337|FBC:16777215|LFC:0|LBC:16777215"/>
              <p:cNvSpPr/>
              <p:nvPr/>
            </p:nvSpPr>
            <p:spPr bwMode="auto">
              <a:xfrm>
                <a:off x="1952624" y="139700"/>
                <a:ext cx="550862" cy="560388"/>
              </a:xfrm>
              <a:custGeom>
                <a:avLst/>
                <a:gdLst>
                  <a:gd name="T0" fmla="*/ 0 w 20"/>
                  <a:gd name="T1" fmla="*/ 2147483646 h 20"/>
                  <a:gd name="T2" fmla="*/ 2147483646 w 20"/>
                  <a:gd name="T3" fmla="*/ 0 h 20"/>
                  <a:gd name="T4" fmla="*/ 2147483646 w 20"/>
                  <a:gd name="T5" fmla="*/ 2147483646 h 20"/>
                  <a:gd name="T6" fmla="*/ 2147483646 w 20"/>
                  <a:gd name="T7" fmla="*/ 2147483646 h 20"/>
                  <a:gd name="T8" fmla="*/ 2147483646 w 20"/>
                  <a:gd name="T9" fmla="*/ 2147483646 h 20"/>
                  <a:gd name="T10" fmla="*/ 0 w 20"/>
                  <a:gd name="T11" fmla="*/ 2147483646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0" y="11"/>
                    </a:moveTo>
                    <a:cubicBezTo>
                      <a:pt x="0" y="11"/>
                      <a:pt x="10" y="0"/>
                      <a:pt x="11" y="0"/>
                    </a:cubicBezTo>
                    <a:cubicBezTo>
                      <a:pt x="11" y="0"/>
                      <a:pt x="20" y="8"/>
                      <a:pt x="19" y="9"/>
                    </a:cubicBezTo>
                    <a:cubicBezTo>
                      <a:pt x="19" y="10"/>
                      <a:pt x="11" y="19"/>
                      <a:pt x="9" y="19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9" y="19"/>
                      <a:pt x="8" y="20"/>
                      <a:pt x="0" y="11"/>
                    </a:cubicBezTo>
                    <a:close/>
                  </a:path>
                </a:pathLst>
              </a:custGeom>
              <a:solidFill>
                <a:srgbClr val="61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3" name="Freeform 186@|5FFC:0|FBC:16777215|LFC:0|LBC:16777215"/>
              <p:cNvSpPr/>
              <p:nvPr/>
            </p:nvSpPr>
            <p:spPr bwMode="auto">
              <a:xfrm>
                <a:off x="1981199" y="139700"/>
                <a:ext cx="495300" cy="503238"/>
              </a:xfrm>
              <a:custGeom>
                <a:avLst/>
                <a:gdLst>
                  <a:gd name="T0" fmla="*/ 0 w 18"/>
                  <a:gd name="T1" fmla="*/ 2147483646 h 18"/>
                  <a:gd name="T2" fmla="*/ 2147483646 w 18"/>
                  <a:gd name="T3" fmla="*/ 2147483646 h 18"/>
                  <a:gd name="T4" fmla="*/ 2147483646 w 18"/>
                  <a:gd name="T5" fmla="*/ 2147483646 h 18"/>
                  <a:gd name="T6" fmla="*/ 2147483646 w 18"/>
                  <a:gd name="T7" fmla="*/ 0 h 18"/>
                  <a:gd name="T8" fmla="*/ 2147483646 w 18"/>
                  <a:gd name="T9" fmla="*/ 2147483646 h 18"/>
                  <a:gd name="T10" fmla="*/ 2147483646 w 18"/>
                  <a:gd name="T11" fmla="*/ 2147483646 h 18"/>
                  <a:gd name="T12" fmla="*/ 2147483646 w 18"/>
                  <a:gd name="T13" fmla="*/ 2147483646 h 18"/>
                  <a:gd name="T14" fmla="*/ 2147483646 w 18"/>
                  <a:gd name="T15" fmla="*/ 2147483646 h 18"/>
                  <a:gd name="T16" fmla="*/ 2147483646 w 18"/>
                  <a:gd name="T17" fmla="*/ 2147483646 h 18"/>
                  <a:gd name="T18" fmla="*/ 2147483646 w 18"/>
                  <a:gd name="T19" fmla="*/ 2147483646 h 18"/>
                  <a:gd name="T20" fmla="*/ 2147483646 w 18"/>
                  <a:gd name="T21" fmla="*/ 2147483646 h 18"/>
                  <a:gd name="T22" fmla="*/ 2147483646 w 18"/>
                  <a:gd name="T23" fmla="*/ 2147483646 h 18"/>
                  <a:gd name="T24" fmla="*/ 2147483646 w 18"/>
                  <a:gd name="T25" fmla="*/ 2147483646 h 18"/>
                  <a:gd name="T26" fmla="*/ 0 w 18"/>
                  <a:gd name="T27" fmla="*/ 2147483646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8">
                    <a:moveTo>
                      <a:pt x="0" y="11"/>
                    </a:moveTo>
                    <a:cubicBezTo>
                      <a:pt x="0" y="11"/>
                      <a:pt x="3" y="14"/>
                      <a:pt x="4" y="14"/>
                    </a:cubicBezTo>
                    <a:cubicBezTo>
                      <a:pt x="5" y="13"/>
                      <a:pt x="14" y="6"/>
                      <a:pt x="14" y="5"/>
                    </a:cubicBezTo>
                    <a:cubicBezTo>
                      <a:pt x="13" y="4"/>
                      <a:pt x="14" y="4"/>
                      <a:pt x="11" y="0"/>
                    </a:cubicBezTo>
                    <a:cubicBezTo>
                      <a:pt x="11" y="0"/>
                      <a:pt x="14" y="4"/>
                      <a:pt x="14" y="5"/>
                    </a:cubicBezTo>
                    <a:cubicBezTo>
                      <a:pt x="14" y="5"/>
                      <a:pt x="18" y="8"/>
                      <a:pt x="17" y="9"/>
                    </a:cubicBezTo>
                    <a:cubicBezTo>
                      <a:pt x="17" y="9"/>
                      <a:pt x="18" y="10"/>
                      <a:pt x="9" y="18"/>
                    </a:cubicBezTo>
                    <a:cubicBezTo>
                      <a:pt x="9" y="18"/>
                      <a:pt x="17" y="10"/>
                      <a:pt x="17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1" y="9"/>
                      <a:pt x="10" y="9"/>
                    </a:cubicBezTo>
                    <a:cubicBezTo>
                      <a:pt x="10" y="9"/>
                      <a:pt x="11" y="10"/>
                      <a:pt x="11" y="11"/>
                    </a:cubicBezTo>
                    <a:cubicBezTo>
                      <a:pt x="10" y="12"/>
                      <a:pt x="9" y="11"/>
                      <a:pt x="9" y="11"/>
                    </a:cubicBezTo>
                    <a:cubicBezTo>
                      <a:pt x="9" y="11"/>
                      <a:pt x="5" y="14"/>
                      <a:pt x="4" y="14"/>
                    </a:cubicBezTo>
                    <a:cubicBezTo>
                      <a:pt x="3" y="14"/>
                      <a:pt x="1" y="12"/>
                      <a:pt x="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4" name="Freeform 187@|5FFC:9683704|FBC:16777215|LFC:0|LBC:16777215"/>
              <p:cNvSpPr/>
              <p:nvPr/>
            </p:nvSpPr>
            <p:spPr bwMode="auto">
              <a:xfrm>
                <a:off x="1952624" y="166688"/>
                <a:ext cx="165100" cy="196850"/>
              </a:xfrm>
              <a:custGeom>
                <a:avLst/>
                <a:gdLst>
                  <a:gd name="T0" fmla="*/ 0 w 6"/>
                  <a:gd name="T1" fmla="*/ 2147483646 h 7"/>
                  <a:gd name="T2" fmla="*/ 2147483646 w 6"/>
                  <a:gd name="T3" fmla="*/ 2147483646 h 7"/>
                  <a:gd name="T4" fmla="*/ 2147483646 w 6"/>
                  <a:gd name="T5" fmla="*/ 2147483646 h 7"/>
                  <a:gd name="T6" fmla="*/ 2147483646 w 6"/>
                  <a:gd name="T7" fmla="*/ 2147483646 h 7"/>
                  <a:gd name="T8" fmla="*/ 2147483646 w 6"/>
                  <a:gd name="T9" fmla="*/ 2147483646 h 7"/>
                  <a:gd name="T10" fmla="*/ 2147483646 w 6"/>
                  <a:gd name="T11" fmla="*/ 2147483646 h 7"/>
                  <a:gd name="T12" fmla="*/ 2147483646 w 6"/>
                  <a:gd name="T13" fmla="*/ 2147483646 h 7"/>
                  <a:gd name="T14" fmla="*/ 2147483646 w 6"/>
                  <a:gd name="T15" fmla="*/ 2147483646 h 7"/>
                  <a:gd name="T16" fmla="*/ 2147483646 w 6"/>
                  <a:gd name="T17" fmla="*/ 2147483646 h 7"/>
                  <a:gd name="T18" fmla="*/ 2147483646 w 6"/>
                  <a:gd name="T19" fmla="*/ 2147483646 h 7"/>
                  <a:gd name="T20" fmla="*/ 2147483646 w 6"/>
                  <a:gd name="T21" fmla="*/ 2147483646 h 7"/>
                  <a:gd name="T22" fmla="*/ 2147483646 w 6"/>
                  <a:gd name="T23" fmla="*/ 2147483646 h 7"/>
                  <a:gd name="T24" fmla="*/ 2147483646 w 6"/>
                  <a:gd name="T25" fmla="*/ 0 h 7"/>
                  <a:gd name="T26" fmla="*/ 2147483646 w 6"/>
                  <a:gd name="T27" fmla="*/ 0 h 7"/>
                  <a:gd name="T28" fmla="*/ 2147483646 w 6"/>
                  <a:gd name="T29" fmla="*/ 2147483646 h 7"/>
                  <a:gd name="T30" fmla="*/ 2147483646 w 6"/>
                  <a:gd name="T31" fmla="*/ 2147483646 h 7"/>
                  <a:gd name="T32" fmla="*/ 0 w 6"/>
                  <a:gd name="T33" fmla="*/ 2147483646 h 7"/>
                  <a:gd name="T34" fmla="*/ 0 w 6"/>
                  <a:gd name="T35" fmla="*/ 2147483646 h 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0" y="7"/>
                      <a:pt x="3" y="6"/>
                      <a:pt x="3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5" name="Freeform 188@|5FFC:9350382|FBC:16777215|LFC:0|LBC:16777215"/>
              <p:cNvSpPr/>
              <p:nvPr/>
            </p:nvSpPr>
            <p:spPr bwMode="auto">
              <a:xfrm>
                <a:off x="1952624" y="195263"/>
                <a:ext cx="165100" cy="168275"/>
              </a:xfrm>
              <a:custGeom>
                <a:avLst/>
                <a:gdLst>
                  <a:gd name="T0" fmla="*/ 2147483646 w 6"/>
                  <a:gd name="T1" fmla="*/ 0 h 6"/>
                  <a:gd name="T2" fmla="*/ 2147483646 w 6"/>
                  <a:gd name="T3" fmla="*/ 0 h 6"/>
                  <a:gd name="T4" fmla="*/ 2147483646 w 6"/>
                  <a:gd name="T5" fmla="*/ 2147483646 h 6"/>
                  <a:gd name="T6" fmla="*/ 2147483646 w 6"/>
                  <a:gd name="T7" fmla="*/ 0 h 6"/>
                  <a:gd name="T8" fmla="*/ 2147483646 w 6"/>
                  <a:gd name="T9" fmla="*/ 0 h 6"/>
                  <a:gd name="T10" fmla="*/ 2147483646 w 6"/>
                  <a:gd name="T11" fmla="*/ 2147483646 h 6"/>
                  <a:gd name="T12" fmla="*/ 2147483646 w 6"/>
                  <a:gd name="T13" fmla="*/ 2147483646 h 6"/>
                  <a:gd name="T14" fmla="*/ 0 w 6"/>
                  <a:gd name="T15" fmla="*/ 2147483646 h 6"/>
                  <a:gd name="T16" fmla="*/ 0 w 6"/>
                  <a:gd name="T17" fmla="*/ 2147483646 h 6"/>
                  <a:gd name="T18" fmla="*/ 2147483646 w 6"/>
                  <a:gd name="T19" fmla="*/ 2147483646 h 6"/>
                  <a:gd name="T20" fmla="*/ 2147483646 w 6"/>
                  <a:gd name="T21" fmla="*/ 2147483646 h 6"/>
                  <a:gd name="T22" fmla="*/ 2147483646 w 6"/>
                  <a:gd name="T23" fmla="*/ 2147483646 h 6"/>
                  <a:gd name="T24" fmla="*/ 2147483646 w 6"/>
                  <a:gd name="T25" fmla="*/ 2147483646 h 6"/>
                  <a:gd name="T26" fmla="*/ 2147483646 w 6"/>
                  <a:gd name="T27" fmla="*/ 2147483646 h 6"/>
                  <a:gd name="T28" fmla="*/ 2147483646 w 6"/>
                  <a:gd name="T29" fmla="*/ 2147483646 h 6"/>
                  <a:gd name="T30" fmla="*/ 2147483646 w 6"/>
                  <a:gd name="T31" fmla="*/ 2147483646 h 6"/>
                  <a:gd name="T32" fmla="*/ 2147483646 w 6"/>
                  <a:gd name="T33" fmla="*/ 0 h 6"/>
                  <a:gd name="T34" fmla="*/ 2147483646 w 6"/>
                  <a:gd name="T35" fmla="*/ 0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cubicBezTo>
                      <a:pt x="6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6" name="Freeform 189@|5FFC:9683704|FBC:16777215|LFC:0|LBC:16777215"/>
              <p:cNvSpPr/>
              <p:nvPr/>
            </p:nvSpPr>
            <p:spPr bwMode="auto">
              <a:xfrm>
                <a:off x="1485899" y="55563"/>
                <a:ext cx="192087" cy="223838"/>
              </a:xfrm>
              <a:custGeom>
                <a:avLst/>
                <a:gdLst>
                  <a:gd name="T0" fmla="*/ 2147483646 w 7"/>
                  <a:gd name="T1" fmla="*/ 2147483646 h 8"/>
                  <a:gd name="T2" fmla="*/ 2147483646 w 7"/>
                  <a:gd name="T3" fmla="*/ 2147483646 h 8"/>
                  <a:gd name="T4" fmla="*/ 2147483646 w 7"/>
                  <a:gd name="T5" fmla="*/ 2147483646 h 8"/>
                  <a:gd name="T6" fmla="*/ 2147483646 w 7"/>
                  <a:gd name="T7" fmla="*/ 2147483646 h 8"/>
                  <a:gd name="T8" fmla="*/ 2147483646 w 7"/>
                  <a:gd name="T9" fmla="*/ 2147483646 h 8"/>
                  <a:gd name="T10" fmla="*/ 2147483646 w 7"/>
                  <a:gd name="T11" fmla="*/ 2147483646 h 8"/>
                  <a:gd name="T12" fmla="*/ 2147483646 w 7"/>
                  <a:gd name="T13" fmla="*/ 2147483646 h 8"/>
                  <a:gd name="T14" fmla="*/ 2147483646 w 7"/>
                  <a:gd name="T15" fmla="*/ 0 h 8"/>
                  <a:gd name="T16" fmla="*/ 0 w 7"/>
                  <a:gd name="T17" fmla="*/ 2147483646 h 8"/>
                  <a:gd name="T18" fmla="*/ 2147483646 w 7"/>
                  <a:gd name="T19" fmla="*/ 2147483646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6" y="8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7" y="3"/>
                      <a:pt x="7" y="2"/>
                    </a:cubicBezTo>
                    <a:cubicBezTo>
                      <a:pt x="7" y="2"/>
                      <a:pt x="5" y="1"/>
                      <a:pt x="5" y="1"/>
                    </a:cubicBezTo>
                    <a:cubicBezTo>
                      <a:pt x="4" y="0"/>
                      <a:pt x="2" y="0"/>
                      <a:pt x="1" y="0"/>
                    </a:cubicBezTo>
                    <a:cubicBezTo>
                      <a:pt x="1" y="0"/>
                      <a:pt x="0" y="6"/>
                      <a:pt x="0" y="6"/>
                    </a:cubicBezTo>
                    <a:cubicBezTo>
                      <a:pt x="0" y="6"/>
                      <a:pt x="1" y="8"/>
                      <a:pt x="6" y="8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7" name="Freeform 190@|5FFC:9350382|FBC:16777215|LFC:0|LBC:16777215"/>
              <p:cNvSpPr/>
              <p:nvPr/>
            </p:nvSpPr>
            <p:spPr bwMode="auto">
              <a:xfrm>
                <a:off x="1485899" y="111125"/>
                <a:ext cx="136525" cy="168275"/>
              </a:xfrm>
              <a:custGeom>
                <a:avLst/>
                <a:gdLst>
                  <a:gd name="T0" fmla="*/ 2147483646 w 5"/>
                  <a:gd name="T1" fmla="*/ 2147483646 h 6"/>
                  <a:gd name="T2" fmla="*/ 2147483646 w 5"/>
                  <a:gd name="T3" fmla="*/ 2147483646 h 6"/>
                  <a:gd name="T4" fmla="*/ 2147483646 w 5"/>
                  <a:gd name="T5" fmla="*/ 2147483646 h 6"/>
                  <a:gd name="T6" fmla="*/ 2147483646 w 5"/>
                  <a:gd name="T7" fmla="*/ 2147483646 h 6"/>
                  <a:gd name="T8" fmla="*/ 0 w 5"/>
                  <a:gd name="T9" fmla="*/ 2147483646 h 6"/>
                  <a:gd name="T10" fmla="*/ 2147483646 w 5"/>
                  <a:gd name="T11" fmla="*/ 2147483646 h 6"/>
                  <a:gd name="T12" fmla="*/ 2147483646 w 5"/>
                  <a:gd name="T13" fmla="*/ 2147483646 h 6"/>
                  <a:gd name="T14" fmla="*/ 2147483646 w 5"/>
                  <a:gd name="T15" fmla="*/ 2147483646 h 6"/>
                  <a:gd name="T16" fmla="*/ 2147483646 w 5"/>
                  <a:gd name="T17" fmla="*/ 2147483646 h 6"/>
                  <a:gd name="T18" fmla="*/ 2147483646 w 5"/>
                  <a:gd name="T19" fmla="*/ 2147483646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1" y="4"/>
                      <a:pt x="2" y="2"/>
                    </a:cubicBezTo>
                    <a:cubicBezTo>
                      <a:pt x="3" y="0"/>
                      <a:pt x="2" y="2"/>
                      <a:pt x="2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8" name="Freeform 191@|5FFC:9350382|FBC:16777215|LFC:0|LBC:16777215"/>
              <p:cNvSpPr/>
              <p:nvPr/>
            </p:nvSpPr>
            <p:spPr bwMode="auto">
              <a:xfrm>
                <a:off x="1622424" y="223838"/>
                <a:ext cx="55562" cy="26988"/>
              </a:xfrm>
              <a:custGeom>
                <a:avLst/>
                <a:gdLst>
                  <a:gd name="T0" fmla="*/ 2147483646 w 2"/>
                  <a:gd name="T1" fmla="*/ 0 h 1"/>
                  <a:gd name="T2" fmla="*/ 2147483646 w 2"/>
                  <a:gd name="T3" fmla="*/ 0 h 1"/>
                  <a:gd name="T4" fmla="*/ 2147483646 w 2"/>
                  <a:gd name="T5" fmla="*/ 2147483646 h 1"/>
                  <a:gd name="T6" fmla="*/ 2147483646 w 2"/>
                  <a:gd name="T7" fmla="*/ 2147483646 h 1"/>
                  <a:gd name="T8" fmla="*/ 2147483646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99" name="Freeform 192@|5FFC:2105393|FBC:16777215|LFC:0|LBC:16777215"/>
              <p:cNvSpPr/>
              <p:nvPr/>
            </p:nvSpPr>
            <p:spPr bwMode="auto">
              <a:xfrm>
                <a:off x="1457324" y="0"/>
                <a:ext cx="247650" cy="250825"/>
              </a:xfrm>
              <a:custGeom>
                <a:avLst/>
                <a:gdLst>
                  <a:gd name="T0" fmla="*/ 0 w 9"/>
                  <a:gd name="T1" fmla="*/ 2147483646 h 9"/>
                  <a:gd name="T2" fmla="*/ 2147483646 w 9"/>
                  <a:gd name="T3" fmla="*/ 2147483646 h 9"/>
                  <a:gd name="T4" fmla="*/ 2147483646 w 9"/>
                  <a:gd name="T5" fmla="*/ 2147483646 h 9"/>
                  <a:gd name="T6" fmla="*/ 2147483646 w 9"/>
                  <a:gd name="T7" fmla="*/ 2147483646 h 9"/>
                  <a:gd name="T8" fmla="*/ 2147483646 w 9"/>
                  <a:gd name="T9" fmla="*/ 2147483646 h 9"/>
                  <a:gd name="T10" fmla="*/ 2147483646 w 9"/>
                  <a:gd name="T11" fmla="*/ 2147483646 h 9"/>
                  <a:gd name="T12" fmla="*/ 2147483646 w 9"/>
                  <a:gd name="T13" fmla="*/ 2147483646 h 9"/>
                  <a:gd name="T14" fmla="*/ 2147483646 w 9"/>
                  <a:gd name="T15" fmla="*/ 2147483646 h 9"/>
                  <a:gd name="T16" fmla="*/ 2147483646 w 9"/>
                  <a:gd name="T17" fmla="*/ 2147483646 h 9"/>
                  <a:gd name="T18" fmla="*/ 2147483646 w 9"/>
                  <a:gd name="T19" fmla="*/ 2147483646 h 9"/>
                  <a:gd name="T20" fmla="*/ 2147483646 w 9"/>
                  <a:gd name="T21" fmla="*/ 2147483646 h 9"/>
                  <a:gd name="T22" fmla="*/ 2147483646 w 9"/>
                  <a:gd name="T23" fmla="*/ 2147483646 h 9"/>
                  <a:gd name="T24" fmla="*/ 2147483646 w 9"/>
                  <a:gd name="T25" fmla="*/ 2147483646 h 9"/>
                  <a:gd name="T26" fmla="*/ 2147483646 w 9"/>
                  <a:gd name="T27" fmla="*/ 2147483646 h 9"/>
                  <a:gd name="T28" fmla="*/ 2147483646 w 9"/>
                  <a:gd name="T29" fmla="*/ 2147483646 h 9"/>
                  <a:gd name="T30" fmla="*/ 0 w 9"/>
                  <a:gd name="T31" fmla="*/ 2147483646 h 9"/>
                  <a:gd name="T32" fmla="*/ 0 w 9"/>
                  <a:gd name="T33" fmla="*/ 2147483646 h 9"/>
                  <a:gd name="T34" fmla="*/ 0 w 9"/>
                  <a:gd name="T35" fmla="*/ 2147483646 h 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0" y="9"/>
                      <a:pt x="1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6"/>
                      <a:pt x="5" y="6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4"/>
                      <a:pt x="8" y="4"/>
                      <a:pt x="8" y="4"/>
                    </a:cubicBezTo>
                    <a:cubicBezTo>
                      <a:pt x="8" y="4"/>
                      <a:pt x="9" y="3"/>
                      <a:pt x="9" y="3"/>
                    </a:cubicBezTo>
                    <a:cubicBezTo>
                      <a:pt x="9" y="3"/>
                      <a:pt x="6" y="2"/>
                      <a:pt x="6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4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0" y="7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312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0" name="Freeform 193@|5FFC:0|FBC:16777215|LFC:0|LBC:16777215"/>
              <p:cNvSpPr/>
              <p:nvPr/>
            </p:nvSpPr>
            <p:spPr bwMode="auto">
              <a:xfrm>
                <a:off x="0" y="700088"/>
                <a:ext cx="247650" cy="250825"/>
              </a:xfrm>
              <a:custGeom>
                <a:avLst/>
                <a:gdLst>
                  <a:gd name="T0" fmla="*/ 0 w 9"/>
                  <a:gd name="T1" fmla="*/ 2147483646 h 9"/>
                  <a:gd name="T2" fmla="*/ 2147483646 w 9"/>
                  <a:gd name="T3" fmla="*/ 2147483646 h 9"/>
                  <a:gd name="T4" fmla="*/ 2147483646 w 9"/>
                  <a:gd name="T5" fmla="*/ 2147483646 h 9"/>
                  <a:gd name="T6" fmla="*/ 2147483646 w 9"/>
                  <a:gd name="T7" fmla="*/ 2147483646 h 9"/>
                  <a:gd name="T8" fmla="*/ 2147483646 w 9"/>
                  <a:gd name="T9" fmla="*/ 2147483646 h 9"/>
                  <a:gd name="T10" fmla="*/ 2147483646 w 9"/>
                  <a:gd name="T11" fmla="*/ 2147483646 h 9"/>
                  <a:gd name="T12" fmla="*/ 2147483646 w 9"/>
                  <a:gd name="T13" fmla="*/ 2147483646 h 9"/>
                  <a:gd name="T14" fmla="*/ 2147483646 w 9"/>
                  <a:gd name="T15" fmla="*/ 0 h 9"/>
                  <a:gd name="T16" fmla="*/ 2147483646 w 9"/>
                  <a:gd name="T17" fmla="*/ 2147483646 h 9"/>
                  <a:gd name="T18" fmla="*/ 2147483646 w 9"/>
                  <a:gd name="T19" fmla="*/ 2147483646 h 9"/>
                  <a:gd name="T20" fmla="*/ 2147483646 w 9"/>
                  <a:gd name="T21" fmla="*/ 2147483646 h 9"/>
                  <a:gd name="T22" fmla="*/ 0 w 9"/>
                  <a:gd name="T23" fmla="*/ 2147483646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0" y="9"/>
                      <a:pt x="2" y="9"/>
                      <a:pt x="2" y="9"/>
                    </a:cubicBezTo>
                    <a:cubicBezTo>
                      <a:pt x="2" y="9"/>
                      <a:pt x="4" y="7"/>
                      <a:pt x="4" y="7"/>
                    </a:cubicBezTo>
                    <a:cubicBezTo>
                      <a:pt x="5" y="7"/>
                      <a:pt x="7" y="7"/>
                      <a:pt x="7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3"/>
                      <a:pt x="9" y="3"/>
                    </a:cubicBezTo>
                    <a:cubicBezTo>
                      <a:pt x="9" y="3"/>
                      <a:pt x="8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0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2" y="5"/>
                      <a:pt x="1" y="6"/>
                    </a:cubicBezTo>
                    <a:cubicBezTo>
                      <a:pt x="1" y="6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1" name="Freeform 194@|5FFC:0|FBC:16777215|LFC:0|LBC:16777215"/>
              <p:cNvSpPr/>
              <p:nvPr/>
            </p:nvSpPr>
            <p:spPr bwMode="auto">
              <a:xfrm>
                <a:off x="990599" y="1484313"/>
                <a:ext cx="301625" cy="139700"/>
              </a:xfrm>
              <a:custGeom>
                <a:avLst/>
                <a:gdLst>
                  <a:gd name="T0" fmla="*/ 2147483646 w 11"/>
                  <a:gd name="T1" fmla="*/ 0 h 5"/>
                  <a:gd name="T2" fmla="*/ 2147483646 w 11"/>
                  <a:gd name="T3" fmla="*/ 2147483646 h 5"/>
                  <a:gd name="T4" fmla="*/ 2147483646 w 11"/>
                  <a:gd name="T5" fmla="*/ 2147483646 h 5"/>
                  <a:gd name="T6" fmla="*/ 0 w 11"/>
                  <a:gd name="T7" fmla="*/ 2147483646 h 5"/>
                  <a:gd name="T8" fmla="*/ 2147483646 w 11"/>
                  <a:gd name="T9" fmla="*/ 2147483646 h 5"/>
                  <a:gd name="T10" fmla="*/ 2147483646 w 11"/>
                  <a:gd name="T11" fmla="*/ 2147483646 h 5"/>
                  <a:gd name="T12" fmla="*/ 2147483646 w 11"/>
                  <a:gd name="T13" fmla="*/ 2147483646 h 5"/>
                  <a:gd name="T14" fmla="*/ 2147483646 w 11"/>
                  <a:gd name="T15" fmla="*/ 2147483646 h 5"/>
                  <a:gd name="T16" fmla="*/ 2147483646 w 11"/>
                  <a:gd name="T17" fmla="*/ 2147483646 h 5"/>
                  <a:gd name="T18" fmla="*/ 2147483646 w 11"/>
                  <a:gd name="T19" fmla="*/ 2147483646 h 5"/>
                  <a:gd name="T20" fmla="*/ 2147483646 w 11"/>
                  <a:gd name="T21" fmla="*/ 2147483646 h 5"/>
                  <a:gd name="T22" fmla="*/ 2147483646 w 11"/>
                  <a:gd name="T23" fmla="*/ 0 h 5"/>
                  <a:gd name="T24" fmla="*/ 2147483646 w 11"/>
                  <a:gd name="T25" fmla="*/ 0 h 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5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7" y="5"/>
                      <a:pt x="7" y="5"/>
                    </a:cubicBezTo>
                    <a:cubicBezTo>
                      <a:pt x="8" y="5"/>
                      <a:pt x="11" y="5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0" y="4"/>
                      <a:pt x="8" y="4"/>
                      <a:pt x="7" y="3"/>
                    </a:cubicBezTo>
                    <a:cubicBezTo>
                      <a:pt x="7" y="3"/>
                      <a:pt x="6" y="1"/>
                      <a:pt x="6" y="1"/>
                    </a:cubicBezTo>
                    <a:cubicBezTo>
                      <a:pt x="5" y="0"/>
                      <a:pt x="4" y="0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2" name="Freeform 195@|5FFC:6245704|FBC:16777215|LFC:0|LBC:16777215"/>
              <p:cNvSpPr/>
              <p:nvPr/>
            </p:nvSpPr>
            <p:spPr bwMode="auto">
              <a:xfrm>
                <a:off x="908049" y="671513"/>
                <a:ext cx="330200" cy="895350"/>
              </a:xfrm>
              <a:custGeom>
                <a:avLst/>
                <a:gdLst>
                  <a:gd name="T0" fmla="*/ 2147483646 w 12"/>
                  <a:gd name="T1" fmla="*/ 2147483646 h 32"/>
                  <a:gd name="T2" fmla="*/ 2147483646 w 12"/>
                  <a:gd name="T3" fmla="*/ 2147483646 h 32"/>
                  <a:gd name="T4" fmla="*/ 2147483646 w 12"/>
                  <a:gd name="T5" fmla="*/ 2147483646 h 32"/>
                  <a:gd name="T6" fmla="*/ 2147483646 w 12"/>
                  <a:gd name="T7" fmla="*/ 2147483646 h 32"/>
                  <a:gd name="T8" fmla="*/ 2147483646 w 12"/>
                  <a:gd name="T9" fmla="*/ 2147483646 h 32"/>
                  <a:gd name="T10" fmla="*/ 2147483646 w 12"/>
                  <a:gd name="T11" fmla="*/ 2147483646 h 32"/>
                  <a:gd name="T12" fmla="*/ 2147483646 w 12"/>
                  <a:gd name="T13" fmla="*/ 2147483646 h 32"/>
                  <a:gd name="T14" fmla="*/ 2147483646 w 12"/>
                  <a:gd name="T15" fmla="*/ 0 h 32"/>
                  <a:gd name="T16" fmla="*/ 2147483646 w 12"/>
                  <a:gd name="T17" fmla="*/ 2147483646 h 32"/>
                  <a:gd name="T18" fmla="*/ 2147483646 w 12"/>
                  <a:gd name="T19" fmla="*/ 2147483646 h 32"/>
                  <a:gd name="T20" fmla="*/ 2147483646 w 12"/>
                  <a:gd name="T21" fmla="*/ 2147483646 h 32"/>
                  <a:gd name="T22" fmla="*/ 2147483646 w 12"/>
                  <a:gd name="T23" fmla="*/ 2147483646 h 32"/>
                  <a:gd name="T24" fmla="*/ 2147483646 w 12"/>
                  <a:gd name="T25" fmla="*/ 2147483646 h 32"/>
                  <a:gd name="T26" fmla="*/ 2147483646 w 12"/>
                  <a:gd name="T27" fmla="*/ 2147483646 h 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32">
                    <a:moveTo>
                      <a:pt x="11" y="29"/>
                    </a:moveTo>
                    <a:cubicBezTo>
                      <a:pt x="11" y="29"/>
                      <a:pt x="9" y="29"/>
                      <a:pt x="8" y="30"/>
                    </a:cubicBezTo>
                    <a:cubicBezTo>
                      <a:pt x="8" y="30"/>
                      <a:pt x="7" y="32"/>
                      <a:pt x="4" y="30"/>
                    </a:cubicBezTo>
                    <a:cubicBezTo>
                      <a:pt x="4" y="30"/>
                      <a:pt x="5" y="27"/>
                      <a:pt x="5" y="26"/>
                    </a:cubicBezTo>
                    <a:cubicBezTo>
                      <a:pt x="5" y="25"/>
                      <a:pt x="5" y="15"/>
                      <a:pt x="5" y="1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0" y="3"/>
                      <a:pt x="1" y="2"/>
                    </a:cubicBezTo>
                    <a:cubicBezTo>
                      <a:pt x="1" y="2"/>
                      <a:pt x="6" y="0"/>
                      <a:pt x="6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6"/>
                      <a:pt x="9" y="6"/>
                    </a:cubicBezTo>
                    <a:cubicBezTo>
                      <a:pt x="9" y="7"/>
                      <a:pt x="12" y="13"/>
                      <a:pt x="12" y="15"/>
                    </a:cubicBezTo>
                    <a:cubicBezTo>
                      <a:pt x="12" y="16"/>
                      <a:pt x="11" y="17"/>
                      <a:pt x="10" y="20"/>
                    </a:cubicBezTo>
                    <a:cubicBezTo>
                      <a:pt x="10" y="25"/>
                      <a:pt x="10" y="25"/>
                      <a:pt x="10" y="25"/>
                    </a:cubicBez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484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3" name="Freeform 196@|5FFC:3285793|FBC:16777215|LFC:0|LBC:16777215"/>
              <p:cNvSpPr/>
              <p:nvPr/>
            </p:nvSpPr>
            <p:spPr bwMode="auto">
              <a:xfrm>
                <a:off x="908049" y="671513"/>
                <a:ext cx="301625" cy="868363"/>
              </a:xfrm>
              <a:custGeom>
                <a:avLst/>
                <a:gdLst>
                  <a:gd name="T0" fmla="*/ 2147483646 w 11"/>
                  <a:gd name="T1" fmla="*/ 2147483646 h 31"/>
                  <a:gd name="T2" fmla="*/ 2147483646 w 11"/>
                  <a:gd name="T3" fmla="*/ 2147483646 h 31"/>
                  <a:gd name="T4" fmla="*/ 2147483646 w 11"/>
                  <a:gd name="T5" fmla="*/ 2147483646 h 31"/>
                  <a:gd name="T6" fmla="*/ 2147483646 w 11"/>
                  <a:gd name="T7" fmla="*/ 2147483646 h 31"/>
                  <a:gd name="T8" fmla="*/ 2147483646 w 11"/>
                  <a:gd name="T9" fmla="*/ 2147483646 h 31"/>
                  <a:gd name="T10" fmla="*/ 2147483646 w 11"/>
                  <a:gd name="T11" fmla="*/ 2147483646 h 31"/>
                  <a:gd name="T12" fmla="*/ 2147483646 w 11"/>
                  <a:gd name="T13" fmla="*/ 2147483646 h 31"/>
                  <a:gd name="T14" fmla="*/ 2147483646 w 11"/>
                  <a:gd name="T15" fmla="*/ 2147483646 h 31"/>
                  <a:gd name="T16" fmla="*/ 2147483646 w 11"/>
                  <a:gd name="T17" fmla="*/ 2147483646 h 31"/>
                  <a:gd name="T18" fmla="*/ 2147483646 w 11"/>
                  <a:gd name="T19" fmla="*/ 2147483646 h 31"/>
                  <a:gd name="T20" fmla="*/ 2147483646 w 11"/>
                  <a:gd name="T21" fmla="*/ 2147483646 h 31"/>
                  <a:gd name="T22" fmla="*/ 2147483646 w 11"/>
                  <a:gd name="T23" fmla="*/ 2147483646 h 31"/>
                  <a:gd name="T24" fmla="*/ 2147483646 w 11"/>
                  <a:gd name="T25" fmla="*/ 2147483646 h 31"/>
                  <a:gd name="T26" fmla="*/ 2147483646 w 11"/>
                  <a:gd name="T27" fmla="*/ 2147483646 h 31"/>
                  <a:gd name="T28" fmla="*/ 2147483646 w 11"/>
                  <a:gd name="T29" fmla="*/ 2147483646 h 31"/>
                  <a:gd name="T30" fmla="*/ 2147483646 w 11"/>
                  <a:gd name="T31" fmla="*/ 2147483646 h 31"/>
                  <a:gd name="T32" fmla="*/ 2147483646 w 11"/>
                  <a:gd name="T33" fmla="*/ 2147483646 h 31"/>
                  <a:gd name="T34" fmla="*/ 2147483646 w 11"/>
                  <a:gd name="T35" fmla="*/ 2147483646 h 31"/>
                  <a:gd name="T36" fmla="*/ 2147483646 w 11"/>
                  <a:gd name="T37" fmla="*/ 2147483646 h 31"/>
                  <a:gd name="T38" fmla="*/ 2147483646 w 11"/>
                  <a:gd name="T39" fmla="*/ 2147483646 h 31"/>
                  <a:gd name="T40" fmla="*/ 2147483646 w 11"/>
                  <a:gd name="T41" fmla="*/ 0 h 31"/>
                  <a:gd name="T42" fmla="*/ 2147483646 w 11"/>
                  <a:gd name="T43" fmla="*/ 2147483646 h 31"/>
                  <a:gd name="T44" fmla="*/ 2147483646 w 11"/>
                  <a:gd name="T45" fmla="*/ 2147483646 h 31"/>
                  <a:gd name="T46" fmla="*/ 2147483646 w 11"/>
                  <a:gd name="T47" fmla="*/ 2147483646 h 31"/>
                  <a:gd name="T48" fmla="*/ 2147483646 w 11"/>
                  <a:gd name="T49" fmla="*/ 2147483646 h 31"/>
                  <a:gd name="T50" fmla="*/ 2147483646 w 11"/>
                  <a:gd name="T51" fmla="*/ 2147483646 h 31"/>
                  <a:gd name="T52" fmla="*/ 2147483646 w 11"/>
                  <a:gd name="T53" fmla="*/ 2147483646 h 31"/>
                  <a:gd name="T54" fmla="*/ 2147483646 w 11"/>
                  <a:gd name="T55" fmla="*/ 2147483646 h 31"/>
                  <a:gd name="T56" fmla="*/ 2147483646 w 11"/>
                  <a:gd name="T57" fmla="*/ 2147483646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1" h="31">
                    <a:moveTo>
                      <a:pt x="9" y="23"/>
                    </a:moveTo>
                    <a:cubicBezTo>
                      <a:pt x="9" y="22"/>
                      <a:pt x="11" y="17"/>
                      <a:pt x="11" y="17"/>
                    </a:cubicBezTo>
                    <a:cubicBezTo>
                      <a:pt x="11" y="17"/>
                      <a:pt x="9" y="20"/>
                      <a:pt x="9" y="21"/>
                    </a:cubicBezTo>
                    <a:cubicBezTo>
                      <a:pt x="9" y="23"/>
                      <a:pt x="6" y="25"/>
                      <a:pt x="6" y="2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1"/>
                      <a:pt x="6" y="18"/>
                      <a:pt x="6" y="18"/>
                    </a:cubicBezTo>
                    <a:cubicBezTo>
                      <a:pt x="6" y="19"/>
                      <a:pt x="7" y="20"/>
                      <a:pt x="7" y="20"/>
                    </a:cubicBezTo>
                    <a:cubicBezTo>
                      <a:pt x="6" y="19"/>
                      <a:pt x="7" y="16"/>
                      <a:pt x="7" y="16"/>
                    </a:cubicBezTo>
                    <a:cubicBezTo>
                      <a:pt x="7" y="16"/>
                      <a:pt x="6" y="15"/>
                      <a:pt x="6" y="15"/>
                    </a:cubicBezTo>
                    <a:cubicBezTo>
                      <a:pt x="6" y="13"/>
                      <a:pt x="7" y="15"/>
                      <a:pt x="7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9" y="14"/>
                      <a:pt x="8" y="13"/>
                    </a:cubicBezTo>
                    <a:cubicBezTo>
                      <a:pt x="8" y="13"/>
                      <a:pt x="3" y="9"/>
                      <a:pt x="3" y="9"/>
                    </a:cubicBezTo>
                    <a:cubicBezTo>
                      <a:pt x="4" y="9"/>
                      <a:pt x="6" y="11"/>
                      <a:pt x="6" y="11"/>
                    </a:cubicBezTo>
                    <a:cubicBezTo>
                      <a:pt x="5" y="10"/>
                      <a:pt x="3" y="7"/>
                      <a:pt x="3" y="7"/>
                    </a:cubicBezTo>
                    <a:cubicBezTo>
                      <a:pt x="3" y="7"/>
                      <a:pt x="5" y="5"/>
                      <a:pt x="6" y="5"/>
                    </a:cubicBezTo>
                    <a:cubicBezTo>
                      <a:pt x="7" y="4"/>
                      <a:pt x="7" y="6"/>
                      <a:pt x="8" y="7"/>
                    </a:cubicBezTo>
                    <a:cubicBezTo>
                      <a:pt x="8" y="7"/>
                      <a:pt x="9" y="7"/>
                      <a:pt x="10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9" y="6"/>
                      <a:pt x="9" y="1"/>
                      <a:pt x="9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1" y="2"/>
                      <a:pt x="1" y="2"/>
                    </a:cubicBezTo>
                    <a:cubicBezTo>
                      <a:pt x="0" y="3"/>
                      <a:pt x="1" y="7"/>
                      <a:pt x="1" y="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25"/>
                      <a:pt x="5" y="26"/>
                    </a:cubicBezTo>
                    <a:cubicBezTo>
                      <a:pt x="5" y="27"/>
                      <a:pt x="4" y="30"/>
                      <a:pt x="4" y="30"/>
                    </a:cubicBezTo>
                    <a:cubicBezTo>
                      <a:pt x="5" y="31"/>
                      <a:pt x="5" y="31"/>
                      <a:pt x="6" y="31"/>
                    </a:cubicBezTo>
                    <a:cubicBezTo>
                      <a:pt x="6" y="29"/>
                      <a:pt x="7" y="26"/>
                      <a:pt x="7" y="26"/>
                    </a:cubicBezTo>
                    <a:cubicBezTo>
                      <a:pt x="7" y="26"/>
                      <a:pt x="9" y="24"/>
                      <a:pt x="9" y="23"/>
                    </a:cubicBezTo>
                    <a:close/>
                  </a:path>
                </a:pathLst>
              </a:custGeom>
              <a:solidFill>
                <a:srgbClr val="2123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4" name="Freeform 197@|5FFC:6245704|FBC:16777215|LFC:0|LBC:16777215"/>
              <p:cNvSpPr/>
              <p:nvPr/>
            </p:nvSpPr>
            <p:spPr bwMode="auto">
              <a:xfrm>
                <a:off x="192087" y="503238"/>
                <a:ext cx="935037" cy="560388"/>
              </a:xfrm>
              <a:custGeom>
                <a:avLst/>
                <a:gdLst>
                  <a:gd name="T0" fmla="*/ 2147483646 w 34"/>
                  <a:gd name="T1" fmla="*/ 2147483646 h 20"/>
                  <a:gd name="T2" fmla="*/ 2147483646 w 34"/>
                  <a:gd name="T3" fmla="*/ 2147483646 h 20"/>
                  <a:gd name="T4" fmla="*/ 2147483646 w 34"/>
                  <a:gd name="T5" fmla="*/ 2147483646 h 20"/>
                  <a:gd name="T6" fmla="*/ 2147483646 w 34"/>
                  <a:gd name="T7" fmla="*/ 2147483646 h 20"/>
                  <a:gd name="T8" fmla="*/ 2147483646 w 34"/>
                  <a:gd name="T9" fmla="*/ 2147483646 h 20"/>
                  <a:gd name="T10" fmla="*/ 2147483646 w 34"/>
                  <a:gd name="T11" fmla="*/ 0 h 20"/>
                  <a:gd name="T12" fmla="*/ 2147483646 w 34"/>
                  <a:gd name="T13" fmla="*/ 2147483646 h 20"/>
                  <a:gd name="T14" fmla="*/ 2147483646 w 34"/>
                  <a:gd name="T15" fmla="*/ 2147483646 h 20"/>
                  <a:gd name="T16" fmla="*/ 2147483646 w 34"/>
                  <a:gd name="T17" fmla="*/ 2147483646 h 20"/>
                  <a:gd name="T18" fmla="*/ 2147483646 w 34"/>
                  <a:gd name="T19" fmla="*/ 2147483646 h 20"/>
                  <a:gd name="T20" fmla="*/ 2147483646 w 34"/>
                  <a:gd name="T21" fmla="*/ 2147483646 h 20"/>
                  <a:gd name="T22" fmla="*/ 2147483646 w 34"/>
                  <a:gd name="T23" fmla="*/ 2147483646 h 20"/>
                  <a:gd name="T24" fmla="*/ 2147483646 w 34"/>
                  <a:gd name="T25" fmla="*/ 2147483646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20">
                    <a:moveTo>
                      <a:pt x="1" y="16"/>
                    </a:moveTo>
                    <a:cubicBezTo>
                      <a:pt x="1" y="16"/>
                      <a:pt x="13" y="20"/>
                      <a:pt x="15" y="20"/>
                    </a:cubicBezTo>
                    <a:cubicBezTo>
                      <a:pt x="15" y="20"/>
                      <a:pt x="26" y="13"/>
                      <a:pt x="27" y="12"/>
                    </a:cubicBezTo>
                    <a:cubicBezTo>
                      <a:pt x="28" y="12"/>
                      <a:pt x="34" y="8"/>
                      <a:pt x="34" y="8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27" y="1"/>
                      <a:pt x="26" y="0"/>
                    </a:cubicBezTo>
                    <a:cubicBezTo>
                      <a:pt x="25" y="0"/>
                      <a:pt x="22" y="2"/>
                      <a:pt x="22" y="3"/>
                    </a:cubicBezTo>
                    <a:cubicBezTo>
                      <a:pt x="21" y="4"/>
                      <a:pt x="20" y="7"/>
                      <a:pt x="20" y="7"/>
                    </a:cubicBezTo>
                    <a:cubicBezTo>
                      <a:pt x="20" y="7"/>
                      <a:pt x="17" y="10"/>
                      <a:pt x="15" y="14"/>
                    </a:cubicBezTo>
                    <a:cubicBezTo>
                      <a:pt x="15" y="14"/>
                      <a:pt x="13" y="13"/>
                      <a:pt x="13" y="13"/>
                    </a:cubicBezTo>
                    <a:cubicBezTo>
                      <a:pt x="12" y="13"/>
                      <a:pt x="8" y="12"/>
                      <a:pt x="7" y="12"/>
                    </a:cubicBezTo>
                    <a:cubicBezTo>
                      <a:pt x="7" y="12"/>
                      <a:pt x="2" y="10"/>
                      <a:pt x="2" y="10"/>
                    </a:cubicBezTo>
                    <a:cubicBezTo>
                      <a:pt x="2" y="10"/>
                      <a:pt x="0" y="12"/>
                      <a:pt x="1" y="16"/>
                    </a:cubicBezTo>
                    <a:close/>
                  </a:path>
                </a:pathLst>
              </a:custGeom>
              <a:solidFill>
                <a:srgbClr val="484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5" name="Freeform 198@|5FFC:3285793|FBC:16777215|LFC:0|LBC:16777215"/>
              <p:cNvSpPr/>
              <p:nvPr/>
            </p:nvSpPr>
            <p:spPr bwMode="auto">
              <a:xfrm>
                <a:off x="219074" y="503238"/>
                <a:ext cx="825500" cy="531813"/>
              </a:xfrm>
              <a:custGeom>
                <a:avLst/>
                <a:gdLst>
                  <a:gd name="T0" fmla="*/ 2147483646 w 30"/>
                  <a:gd name="T1" fmla="*/ 2147483646 h 19"/>
                  <a:gd name="T2" fmla="*/ 2147483646 w 30"/>
                  <a:gd name="T3" fmla="*/ 0 h 19"/>
                  <a:gd name="T4" fmla="*/ 2147483646 w 30"/>
                  <a:gd name="T5" fmla="*/ 2147483646 h 19"/>
                  <a:gd name="T6" fmla="*/ 2147483646 w 30"/>
                  <a:gd name="T7" fmla="*/ 2147483646 h 19"/>
                  <a:gd name="T8" fmla="*/ 2147483646 w 30"/>
                  <a:gd name="T9" fmla="*/ 2147483646 h 19"/>
                  <a:gd name="T10" fmla="*/ 2147483646 w 30"/>
                  <a:gd name="T11" fmla="*/ 2147483646 h 19"/>
                  <a:gd name="T12" fmla="*/ 2147483646 w 30"/>
                  <a:gd name="T13" fmla="*/ 2147483646 h 19"/>
                  <a:gd name="T14" fmla="*/ 2147483646 w 30"/>
                  <a:gd name="T15" fmla="*/ 2147483646 h 19"/>
                  <a:gd name="T16" fmla="*/ 0 w 30"/>
                  <a:gd name="T17" fmla="*/ 2147483646 h 19"/>
                  <a:gd name="T18" fmla="*/ 2147483646 w 30"/>
                  <a:gd name="T19" fmla="*/ 2147483646 h 19"/>
                  <a:gd name="T20" fmla="*/ 2147483646 w 30"/>
                  <a:gd name="T21" fmla="*/ 2147483646 h 19"/>
                  <a:gd name="T22" fmla="*/ 2147483646 w 30"/>
                  <a:gd name="T23" fmla="*/ 2147483646 h 19"/>
                  <a:gd name="T24" fmla="*/ 2147483646 w 30"/>
                  <a:gd name="T25" fmla="*/ 2147483646 h 19"/>
                  <a:gd name="T26" fmla="*/ 2147483646 w 30"/>
                  <a:gd name="T27" fmla="*/ 2147483646 h 19"/>
                  <a:gd name="T28" fmla="*/ 2147483646 w 30"/>
                  <a:gd name="T29" fmla="*/ 2147483646 h 19"/>
                  <a:gd name="T30" fmla="*/ 2147483646 w 30"/>
                  <a:gd name="T31" fmla="*/ 2147483646 h 19"/>
                  <a:gd name="T32" fmla="*/ 2147483646 w 30"/>
                  <a:gd name="T33" fmla="*/ 2147483646 h 19"/>
                  <a:gd name="T34" fmla="*/ 2147483646 w 30"/>
                  <a:gd name="T35" fmla="*/ 2147483646 h 19"/>
                  <a:gd name="T36" fmla="*/ 2147483646 w 30"/>
                  <a:gd name="T37" fmla="*/ 2147483646 h 19"/>
                  <a:gd name="T38" fmla="*/ 2147483646 w 30"/>
                  <a:gd name="T39" fmla="*/ 2147483646 h 19"/>
                  <a:gd name="T40" fmla="*/ 2147483646 w 30"/>
                  <a:gd name="T41" fmla="*/ 2147483646 h 19"/>
                  <a:gd name="T42" fmla="*/ 2147483646 w 30"/>
                  <a:gd name="T43" fmla="*/ 2147483646 h 19"/>
                  <a:gd name="T44" fmla="*/ 2147483646 w 30"/>
                  <a:gd name="T45" fmla="*/ 2147483646 h 1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0" h="19">
                    <a:moveTo>
                      <a:pt x="30" y="4"/>
                    </a:moveTo>
                    <a:cubicBezTo>
                      <a:pt x="28" y="2"/>
                      <a:pt x="25" y="1"/>
                      <a:pt x="25" y="0"/>
                    </a:cubicBezTo>
                    <a:cubicBezTo>
                      <a:pt x="24" y="0"/>
                      <a:pt x="21" y="2"/>
                      <a:pt x="21" y="3"/>
                    </a:cubicBezTo>
                    <a:cubicBezTo>
                      <a:pt x="20" y="4"/>
                      <a:pt x="19" y="7"/>
                      <a:pt x="19" y="7"/>
                    </a:cubicBezTo>
                    <a:cubicBezTo>
                      <a:pt x="19" y="7"/>
                      <a:pt x="16" y="10"/>
                      <a:pt x="14" y="14"/>
                    </a:cubicBezTo>
                    <a:cubicBezTo>
                      <a:pt x="14" y="14"/>
                      <a:pt x="12" y="13"/>
                      <a:pt x="12" y="13"/>
                    </a:cubicBezTo>
                    <a:cubicBezTo>
                      <a:pt x="11" y="13"/>
                      <a:pt x="7" y="12"/>
                      <a:pt x="6" y="12"/>
                    </a:cubicBezTo>
                    <a:cubicBezTo>
                      <a:pt x="6" y="12"/>
                      <a:pt x="1" y="10"/>
                      <a:pt x="1" y="10"/>
                    </a:cubicBezTo>
                    <a:cubicBezTo>
                      <a:pt x="1" y="10"/>
                      <a:pt x="0" y="11"/>
                      <a:pt x="0" y="12"/>
                    </a:cubicBezTo>
                    <a:cubicBezTo>
                      <a:pt x="2" y="12"/>
                      <a:pt x="4" y="13"/>
                      <a:pt x="5" y="15"/>
                    </a:cubicBezTo>
                    <a:cubicBezTo>
                      <a:pt x="5" y="15"/>
                      <a:pt x="12" y="19"/>
                      <a:pt x="13" y="19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3" y="18"/>
                      <a:pt x="14" y="19"/>
                    </a:cubicBezTo>
                    <a:cubicBezTo>
                      <a:pt x="14" y="19"/>
                      <a:pt x="14" y="16"/>
                      <a:pt x="15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5" y="14"/>
                      <a:pt x="16" y="13"/>
                    </a:cubicBezTo>
                    <a:cubicBezTo>
                      <a:pt x="16" y="13"/>
                      <a:pt x="16" y="14"/>
                      <a:pt x="17" y="14"/>
                    </a:cubicBezTo>
                    <a:cubicBezTo>
                      <a:pt x="17" y="14"/>
                      <a:pt x="17" y="15"/>
                      <a:pt x="17" y="15"/>
                    </a:cubicBezTo>
                    <a:cubicBezTo>
                      <a:pt x="18" y="15"/>
                      <a:pt x="18" y="12"/>
                      <a:pt x="19" y="12"/>
                    </a:cubicBezTo>
                    <a:cubicBezTo>
                      <a:pt x="19" y="11"/>
                      <a:pt x="20" y="10"/>
                      <a:pt x="20" y="10"/>
                    </a:cubicBezTo>
                    <a:cubicBezTo>
                      <a:pt x="21" y="10"/>
                      <a:pt x="26" y="5"/>
                      <a:pt x="28" y="5"/>
                    </a:cubicBezTo>
                    <a:cubicBezTo>
                      <a:pt x="29" y="5"/>
                      <a:pt x="29" y="4"/>
                      <a:pt x="30" y="4"/>
                    </a:cubicBezTo>
                    <a:close/>
                  </a:path>
                </a:pathLst>
              </a:custGeom>
              <a:solidFill>
                <a:srgbClr val="2123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6" name="Freeform 199@|5FFC:0|FBC:16777215|LFC:0|LBC:16777215"/>
              <p:cNvSpPr/>
              <p:nvPr/>
            </p:nvSpPr>
            <p:spPr bwMode="auto">
              <a:xfrm>
                <a:off x="908049" y="474663"/>
                <a:ext cx="274637" cy="225425"/>
              </a:xfrm>
              <a:custGeom>
                <a:avLst/>
                <a:gdLst>
                  <a:gd name="T0" fmla="*/ 0 w 10"/>
                  <a:gd name="T1" fmla="*/ 2147483646 h 8"/>
                  <a:gd name="T2" fmla="*/ 2147483646 w 10"/>
                  <a:gd name="T3" fmla="*/ 2147483646 h 8"/>
                  <a:gd name="T4" fmla="*/ 2147483646 w 10"/>
                  <a:gd name="T5" fmla="*/ 2147483646 h 8"/>
                  <a:gd name="T6" fmla="*/ 2147483646 w 10"/>
                  <a:gd name="T7" fmla="*/ 2147483646 h 8"/>
                  <a:gd name="T8" fmla="*/ 2147483646 w 10"/>
                  <a:gd name="T9" fmla="*/ 2147483646 h 8"/>
                  <a:gd name="T10" fmla="*/ 0 w 10"/>
                  <a:gd name="T11" fmla="*/ 0 h 8"/>
                  <a:gd name="T12" fmla="*/ 0 w 10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8">
                    <a:moveTo>
                      <a:pt x="0" y="1"/>
                    </a:moveTo>
                    <a:cubicBezTo>
                      <a:pt x="0" y="1"/>
                      <a:pt x="3" y="4"/>
                      <a:pt x="4" y="5"/>
                    </a:cubicBezTo>
                    <a:cubicBezTo>
                      <a:pt x="4" y="5"/>
                      <a:pt x="7" y="8"/>
                      <a:pt x="9" y="8"/>
                    </a:cubicBezTo>
                    <a:cubicBezTo>
                      <a:pt x="9" y="8"/>
                      <a:pt x="10" y="7"/>
                      <a:pt x="10" y="7"/>
                    </a:cubicBezTo>
                    <a:cubicBezTo>
                      <a:pt x="10" y="6"/>
                      <a:pt x="6" y="4"/>
                      <a:pt x="4" y="3"/>
                    </a:cubicBezTo>
                    <a:cubicBezTo>
                      <a:pt x="3" y="1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7" name="Freeform 200@|5FFC:15262707|FBC:16777215|LFC:0|LBC:16777215"/>
              <p:cNvSpPr/>
              <p:nvPr/>
            </p:nvSpPr>
            <p:spPr bwMode="auto">
              <a:xfrm>
                <a:off x="908049" y="166688"/>
                <a:ext cx="1127125" cy="673100"/>
              </a:xfrm>
              <a:custGeom>
                <a:avLst/>
                <a:gdLst>
                  <a:gd name="T0" fmla="*/ 0 w 41"/>
                  <a:gd name="T1" fmla="*/ 2147483646 h 24"/>
                  <a:gd name="T2" fmla="*/ 2147483646 w 41"/>
                  <a:gd name="T3" fmla="*/ 2147483646 h 24"/>
                  <a:gd name="T4" fmla="*/ 2147483646 w 41"/>
                  <a:gd name="T5" fmla="*/ 2147483646 h 24"/>
                  <a:gd name="T6" fmla="*/ 2147483646 w 41"/>
                  <a:gd name="T7" fmla="*/ 2147483646 h 24"/>
                  <a:gd name="T8" fmla="*/ 2147483646 w 41"/>
                  <a:gd name="T9" fmla="*/ 2147483646 h 24"/>
                  <a:gd name="T10" fmla="*/ 2147483646 w 41"/>
                  <a:gd name="T11" fmla="*/ 2147483646 h 24"/>
                  <a:gd name="T12" fmla="*/ 2147483646 w 41"/>
                  <a:gd name="T13" fmla="*/ 2147483646 h 24"/>
                  <a:gd name="T14" fmla="*/ 2147483646 w 41"/>
                  <a:gd name="T15" fmla="*/ 2147483646 h 24"/>
                  <a:gd name="T16" fmla="*/ 2147483646 w 41"/>
                  <a:gd name="T17" fmla="*/ 2147483646 h 24"/>
                  <a:gd name="T18" fmla="*/ 2147483646 w 41"/>
                  <a:gd name="T19" fmla="*/ 2147483646 h 24"/>
                  <a:gd name="T20" fmla="*/ 2147483646 w 41"/>
                  <a:gd name="T21" fmla="*/ 2147483646 h 24"/>
                  <a:gd name="T22" fmla="*/ 2147483646 w 41"/>
                  <a:gd name="T23" fmla="*/ 2147483646 h 24"/>
                  <a:gd name="T24" fmla="*/ 2147483646 w 41"/>
                  <a:gd name="T25" fmla="*/ 2147483646 h 24"/>
                  <a:gd name="T26" fmla="*/ 2147483646 w 41"/>
                  <a:gd name="T27" fmla="*/ 2147483646 h 24"/>
                  <a:gd name="T28" fmla="*/ 2147483646 w 41"/>
                  <a:gd name="T29" fmla="*/ 2147483646 h 24"/>
                  <a:gd name="T30" fmla="*/ 2147483646 w 41"/>
                  <a:gd name="T31" fmla="*/ 2147483646 h 24"/>
                  <a:gd name="T32" fmla="*/ 2147483646 w 41"/>
                  <a:gd name="T33" fmla="*/ 2147483646 h 24"/>
                  <a:gd name="T34" fmla="*/ 2147483646 w 41"/>
                  <a:gd name="T35" fmla="*/ 2147483646 h 24"/>
                  <a:gd name="T36" fmla="*/ 2147483646 w 41"/>
                  <a:gd name="T37" fmla="*/ 2147483646 h 24"/>
                  <a:gd name="T38" fmla="*/ 2147483646 w 41"/>
                  <a:gd name="T39" fmla="*/ 2147483646 h 24"/>
                  <a:gd name="T40" fmla="*/ 2147483646 w 41"/>
                  <a:gd name="T41" fmla="*/ 2147483646 h 24"/>
                  <a:gd name="T42" fmla="*/ 2147483646 w 41"/>
                  <a:gd name="T43" fmla="*/ 2147483646 h 24"/>
                  <a:gd name="T44" fmla="*/ 2147483646 w 41"/>
                  <a:gd name="T45" fmla="*/ 2147483646 h 24"/>
                  <a:gd name="T46" fmla="*/ 2147483646 w 41"/>
                  <a:gd name="T47" fmla="*/ 2147483646 h 24"/>
                  <a:gd name="T48" fmla="*/ 2147483646 w 41"/>
                  <a:gd name="T49" fmla="*/ 2147483646 h 24"/>
                  <a:gd name="T50" fmla="*/ 2147483646 w 41"/>
                  <a:gd name="T51" fmla="*/ 2147483646 h 24"/>
                  <a:gd name="T52" fmla="*/ 2147483646 w 41"/>
                  <a:gd name="T53" fmla="*/ 2147483646 h 24"/>
                  <a:gd name="T54" fmla="*/ 2147483646 w 41"/>
                  <a:gd name="T55" fmla="*/ 2147483646 h 24"/>
                  <a:gd name="T56" fmla="*/ 2147483646 w 41"/>
                  <a:gd name="T57" fmla="*/ 2147483646 h 24"/>
                  <a:gd name="T58" fmla="*/ 2147483646 w 41"/>
                  <a:gd name="T59" fmla="*/ 2147483646 h 24"/>
                  <a:gd name="T60" fmla="*/ 0 w 41"/>
                  <a:gd name="T61" fmla="*/ 2147483646 h 2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1" h="24">
                    <a:moveTo>
                      <a:pt x="0" y="11"/>
                    </a:moveTo>
                    <a:cubicBezTo>
                      <a:pt x="0" y="11"/>
                      <a:pt x="8" y="15"/>
                      <a:pt x="8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6" y="23"/>
                      <a:pt x="10" y="24"/>
                    </a:cubicBezTo>
                    <a:cubicBezTo>
                      <a:pt x="14" y="24"/>
                      <a:pt x="11" y="24"/>
                      <a:pt x="11" y="24"/>
                    </a:cubicBezTo>
                    <a:cubicBezTo>
                      <a:pt x="11" y="24"/>
                      <a:pt x="11" y="20"/>
                      <a:pt x="11" y="20"/>
                    </a:cubicBezTo>
                    <a:cubicBezTo>
                      <a:pt x="11" y="20"/>
                      <a:pt x="13" y="18"/>
                      <a:pt x="13" y="17"/>
                    </a:cubicBezTo>
                    <a:cubicBezTo>
                      <a:pt x="14" y="17"/>
                      <a:pt x="21" y="10"/>
                      <a:pt x="21" y="9"/>
                    </a:cubicBezTo>
                    <a:cubicBezTo>
                      <a:pt x="21" y="9"/>
                      <a:pt x="23" y="8"/>
                      <a:pt x="25" y="8"/>
                    </a:cubicBezTo>
                    <a:cubicBezTo>
                      <a:pt x="26" y="8"/>
                      <a:pt x="35" y="8"/>
                      <a:pt x="36" y="7"/>
                    </a:cubicBezTo>
                    <a:cubicBezTo>
                      <a:pt x="38" y="7"/>
                      <a:pt x="39" y="8"/>
                      <a:pt x="40" y="7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41" y="6"/>
                      <a:pt x="41" y="5"/>
                    </a:cubicBezTo>
                    <a:cubicBezTo>
                      <a:pt x="41" y="5"/>
                      <a:pt x="40" y="3"/>
                      <a:pt x="40" y="3"/>
                    </a:cubicBezTo>
                    <a:cubicBezTo>
                      <a:pt x="40" y="3"/>
                      <a:pt x="37" y="3"/>
                      <a:pt x="37" y="3"/>
                    </a:cubicBezTo>
                    <a:cubicBezTo>
                      <a:pt x="36" y="3"/>
                      <a:pt x="32" y="3"/>
                      <a:pt x="32" y="3"/>
                    </a:cubicBezTo>
                    <a:cubicBezTo>
                      <a:pt x="31" y="3"/>
                      <a:pt x="26" y="4"/>
                      <a:pt x="25" y="3"/>
                    </a:cubicBezTo>
                    <a:cubicBezTo>
                      <a:pt x="25" y="3"/>
                      <a:pt x="24" y="3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0" y="0"/>
                      <a:pt x="18" y="1"/>
                      <a:pt x="18" y="1"/>
                    </a:cubicBezTo>
                    <a:cubicBezTo>
                      <a:pt x="18" y="1"/>
                      <a:pt x="14" y="2"/>
                      <a:pt x="14" y="2"/>
                    </a:cubicBezTo>
                    <a:cubicBezTo>
                      <a:pt x="14" y="2"/>
                      <a:pt x="8" y="3"/>
                      <a:pt x="8" y="4"/>
                    </a:cubicBezTo>
                    <a:cubicBezTo>
                      <a:pt x="8" y="4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5" y="9"/>
                      <a:pt x="4" y="10"/>
                      <a:pt x="4" y="9"/>
                    </a:cubicBezTo>
                    <a:cubicBezTo>
                      <a:pt x="3" y="9"/>
                      <a:pt x="2" y="9"/>
                      <a:pt x="1" y="10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3E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8" name="Freeform 201@|5FFC:13026263|FBC:16777215|LFC:0|LBC:16777215"/>
              <p:cNvSpPr/>
              <p:nvPr/>
            </p:nvSpPr>
            <p:spPr bwMode="auto">
              <a:xfrm>
                <a:off x="1182687" y="7000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7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09" name="Rectangle 202@|1FFC:13026263|FBC:16777215|LFC:0|LBC:16777215"/>
              <p:cNvSpPr>
                <a:spLocks noChangeArrowheads="1"/>
              </p:cNvSpPr>
              <p:nvPr/>
            </p:nvSpPr>
            <p:spPr bwMode="auto">
              <a:xfrm>
                <a:off x="1843087" y="307975"/>
                <a:ext cx="1587" cy="1588"/>
              </a:xfrm>
              <a:prstGeom prst="rect">
                <a:avLst/>
              </a:prstGeom>
              <a:solidFill>
                <a:srgbClr val="D7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53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203@|5FFC:13026263|FBC:16777215|LFC:0|LBC:16777215"/>
              <p:cNvSpPr/>
              <p:nvPr/>
            </p:nvSpPr>
            <p:spPr bwMode="auto">
              <a:xfrm>
                <a:off x="1898649" y="279400"/>
                <a:ext cx="26987" cy="28575"/>
              </a:xfrm>
              <a:custGeom>
                <a:avLst/>
                <a:gdLst>
                  <a:gd name="T0" fmla="*/ 0 w 1"/>
                  <a:gd name="T1" fmla="*/ 2147483646 h 1"/>
                  <a:gd name="T2" fmla="*/ 2147483646 w 1"/>
                  <a:gd name="T3" fmla="*/ 0 h 1"/>
                  <a:gd name="T4" fmla="*/ 0 w 1"/>
                  <a:gd name="T5" fmla="*/ 2147483646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7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11" name="Freeform 204@|5FFC:13026263|FBC:16777215|LFC:0|LBC:16777215"/>
              <p:cNvSpPr>
                <a:spLocks noEditPoints="1"/>
              </p:cNvSpPr>
              <p:nvPr/>
            </p:nvSpPr>
            <p:spPr bwMode="auto">
              <a:xfrm>
                <a:off x="908049" y="195263"/>
                <a:ext cx="1017587" cy="504825"/>
              </a:xfrm>
              <a:custGeom>
                <a:avLst/>
                <a:gdLst>
                  <a:gd name="T0" fmla="*/ 2147483646 w 37"/>
                  <a:gd name="T1" fmla="*/ 2147483646 h 18"/>
                  <a:gd name="T2" fmla="*/ 2147483646 w 37"/>
                  <a:gd name="T3" fmla="*/ 2147483646 h 18"/>
                  <a:gd name="T4" fmla="*/ 2147483646 w 37"/>
                  <a:gd name="T5" fmla="*/ 2147483646 h 18"/>
                  <a:gd name="T6" fmla="*/ 2147483646 w 37"/>
                  <a:gd name="T7" fmla="*/ 2147483646 h 18"/>
                  <a:gd name="T8" fmla="*/ 2147483646 w 37"/>
                  <a:gd name="T9" fmla="*/ 2147483646 h 18"/>
                  <a:gd name="T10" fmla="*/ 2147483646 w 37"/>
                  <a:gd name="T11" fmla="*/ 2147483646 h 18"/>
                  <a:gd name="T12" fmla="*/ 2147483646 w 37"/>
                  <a:gd name="T13" fmla="*/ 2147483646 h 18"/>
                  <a:gd name="T14" fmla="*/ 2147483646 w 37"/>
                  <a:gd name="T15" fmla="*/ 2147483646 h 18"/>
                  <a:gd name="T16" fmla="*/ 2147483646 w 37"/>
                  <a:gd name="T17" fmla="*/ 2147483646 h 18"/>
                  <a:gd name="T18" fmla="*/ 2147483646 w 37"/>
                  <a:gd name="T19" fmla="*/ 2147483646 h 18"/>
                  <a:gd name="T20" fmla="*/ 2147483646 w 37"/>
                  <a:gd name="T21" fmla="*/ 2147483646 h 18"/>
                  <a:gd name="T22" fmla="*/ 2147483646 w 37"/>
                  <a:gd name="T23" fmla="*/ 2147483646 h 18"/>
                  <a:gd name="T24" fmla="*/ 2147483646 w 37"/>
                  <a:gd name="T25" fmla="*/ 2147483646 h 18"/>
                  <a:gd name="T26" fmla="*/ 2147483646 w 37"/>
                  <a:gd name="T27" fmla="*/ 2147483646 h 18"/>
                  <a:gd name="T28" fmla="*/ 2147483646 w 37"/>
                  <a:gd name="T29" fmla="*/ 2147483646 h 18"/>
                  <a:gd name="T30" fmla="*/ 2147483646 w 37"/>
                  <a:gd name="T31" fmla="*/ 2147483646 h 18"/>
                  <a:gd name="T32" fmla="*/ 2147483646 w 37"/>
                  <a:gd name="T33" fmla="*/ 0 h 18"/>
                  <a:gd name="T34" fmla="*/ 2147483646 w 37"/>
                  <a:gd name="T35" fmla="*/ 2147483646 h 18"/>
                  <a:gd name="T36" fmla="*/ 2147483646 w 37"/>
                  <a:gd name="T37" fmla="*/ 2147483646 h 18"/>
                  <a:gd name="T38" fmla="*/ 2147483646 w 37"/>
                  <a:gd name="T39" fmla="*/ 2147483646 h 18"/>
                  <a:gd name="T40" fmla="*/ 2147483646 w 37"/>
                  <a:gd name="T41" fmla="*/ 2147483646 h 18"/>
                  <a:gd name="T42" fmla="*/ 2147483646 w 37"/>
                  <a:gd name="T43" fmla="*/ 2147483646 h 18"/>
                  <a:gd name="T44" fmla="*/ 2147483646 w 37"/>
                  <a:gd name="T45" fmla="*/ 2147483646 h 18"/>
                  <a:gd name="T46" fmla="*/ 2147483646 w 37"/>
                  <a:gd name="T47" fmla="*/ 2147483646 h 18"/>
                  <a:gd name="T48" fmla="*/ 2147483646 w 37"/>
                  <a:gd name="T49" fmla="*/ 2147483646 h 18"/>
                  <a:gd name="T50" fmla="*/ 2147483646 w 37"/>
                  <a:gd name="T51" fmla="*/ 2147483646 h 18"/>
                  <a:gd name="T52" fmla="*/ 2147483646 w 37"/>
                  <a:gd name="T53" fmla="*/ 2147483646 h 18"/>
                  <a:gd name="T54" fmla="*/ 2147483646 w 37"/>
                  <a:gd name="T55" fmla="*/ 2147483646 h 18"/>
                  <a:gd name="T56" fmla="*/ 2147483646 w 37"/>
                  <a:gd name="T57" fmla="*/ 2147483646 h 18"/>
                  <a:gd name="T58" fmla="*/ 2147483646 w 37"/>
                  <a:gd name="T59" fmla="*/ 2147483646 h 18"/>
                  <a:gd name="T60" fmla="*/ 2147483646 w 37"/>
                  <a:gd name="T61" fmla="*/ 2147483646 h 18"/>
                  <a:gd name="T62" fmla="*/ 2147483646 w 37"/>
                  <a:gd name="T63" fmla="*/ 2147483646 h 18"/>
                  <a:gd name="T64" fmla="*/ 2147483646 w 37"/>
                  <a:gd name="T65" fmla="*/ 2147483646 h 18"/>
                  <a:gd name="T66" fmla="*/ 0 w 37"/>
                  <a:gd name="T67" fmla="*/ 2147483646 h 18"/>
                  <a:gd name="T68" fmla="*/ 2147483646 w 37"/>
                  <a:gd name="T69" fmla="*/ 2147483646 h 18"/>
                  <a:gd name="T70" fmla="*/ 2147483646 w 37"/>
                  <a:gd name="T71" fmla="*/ 2147483646 h 18"/>
                  <a:gd name="T72" fmla="*/ 2147483646 w 37"/>
                  <a:gd name="T73" fmla="*/ 2147483646 h 18"/>
                  <a:gd name="T74" fmla="*/ 2147483646 w 37"/>
                  <a:gd name="T75" fmla="*/ 2147483646 h 18"/>
                  <a:gd name="T76" fmla="*/ 2147483646 w 37"/>
                  <a:gd name="T77" fmla="*/ 2147483646 h 18"/>
                  <a:gd name="T78" fmla="*/ 2147483646 w 37"/>
                  <a:gd name="T79" fmla="*/ 2147483646 h 18"/>
                  <a:gd name="T80" fmla="*/ 2147483646 w 37"/>
                  <a:gd name="T81" fmla="*/ 2147483646 h 18"/>
                  <a:gd name="T82" fmla="*/ 2147483646 w 37"/>
                  <a:gd name="T83" fmla="*/ 2147483646 h 18"/>
                  <a:gd name="T84" fmla="*/ 2147483646 w 37"/>
                  <a:gd name="T85" fmla="*/ 2147483646 h 18"/>
                  <a:gd name="T86" fmla="*/ 2147483646 w 37"/>
                  <a:gd name="T87" fmla="*/ 2147483646 h 18"/>
                  <a:gd name="T88" fmla="*/ 2147483646 w 37"/>
                  <a:gd name="T89" fmla="*/ 2147483646 h 18"/>
                  <a:gd name="T90" fmla="*/ 2147483646 w 37"/>
                  <a:gd name="T91" fmla="*/ 2147483646 h 18"/>
                  <a:gd name="T92" fmla="*/ 2147483646 w 37"/>
                  <a:gd name="T93" fmla="*/ 2147483646 h 18"/>
                  <a:gd name="T94" fmla="*/ 2147483646 w 37"/>
                  <a:gd name="T95" fmla="*/ 2147483646 h 18"/>
                  <a:gd name="T96" fmla="*/ 2147483646 w 37"/>
                  <a:gd name="T97" fmla="*/ 2147483646 h 18"/>
                  <a:gd name="T98" fmla="*/ 2147483646 w 37"/>
                  <a:gd name="T99" fmla="*/ 2147483646 h 18"/>
                  <a:gd name="T100" fmla="*/ 2147483646 w 37"/>
                  <a:gd name="T101" fmla="*/ 2147483646 h 18"/>
                  <a:gd name="T102" fmla="*/ 2147483646 w 37"/>
                  <a:gd name="T103" fmla="*/ 2147483646 h 18"/>
                  <a:gd name="T104" fmla="*/ 2147483646 w 37"/>
                  <a:gd name="T105" fmla="*/ 2147483646 h 18"/>
                  <a:gd name="T106" fmla="*/ 2147483646 w 37"/>
                  <a:gd name="T107" fmla="*/ 2147483646 h 18"/>
                  <a:gd name="T108" fmla="*/ 2147483646 w 37"/>
                  <a:gd name="T109" fmla="*/ 2147483646 h 1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7" h="18">
                    <a:moveTo>
                      <a:pt x="37" y="6"/>
                    </a:moveTo>
                    <a:cubicBezTo>
                      <a:pt x="36" y="6"/>
                      <a:pt x="35" y="6"/>
                      <a:pt x="35" y="6"/>
                    </a:cubicBezTo>
                    <a:cubicBezTo>
                      <a:pt x="35" y="5"/>
                      <a:pt x="36" y="4"/>
                      <a:pt x="36" y="4"/>
                    </a:cubicBezTo>
                    <a:cubicBezTo>
                      <a:pt x="35" y="5"/>
                      <a:pt x="33" y="5"/>
                      <a:pt x="33" y="5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5"/>
                      <a:pt x="32" y="6"/>
                      <a:pt x="32" y="6"/>
                    </a:cubicBezTo>
                    <a:cubicBezTo>
                      <a:pt x="31" y="6"/>
                      <a:pt x="32" y="3"/>
                      <a:pt x="32" y="3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4"/>
                      <a:pt x="31" y="6"/>
                      <a:pt x="31" y="6"/>
                    </a:cubicBezTo>
                    <a:cubicBezTo>
                      <a:pt x="31" y="6"/>
                      <a:pt x="30" y="5"/>
                      <a:pt x="30" y="5"/>
                    </a:cubicBezTo>
                    <a:cubicBezTo>
                      <a:pt x="29" y="4"/>
                      <a:pt x="30" y="3"/>
                      <a:pt x="30" y="3"/>
                    </a:cubicBezTo>
                    <a:cubicBezTo>
                      <a:pt x="29" y="3"/>
                      <a:pt x="28" y="4"/>
                      <a:pt x="28" y="4"/>
                    </a:cubicBezTo>
                    <a:cubicBezTo>
                      <a:pt x="27" y="4"/>
                      <a:pt x="24" y="3"/>
                      <a:pt x="24" y="3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3"/>
                      <a:pt x="19" y="2"/>
                    </a:cubicBezTo>
                    <a:cubicBezTo>
                      <a:pt x="18" y="1"/>
                      <a:pt x="20" y="0"/>
                      <a:pt x="20" y="0"/>
                    </a:cubicBezTo>
                    <a:cubicBezTo>
                      <a:pt x="18" y="0"/>
                      <a:pt x="17" y="1"/>
                      <a:pt x="16" y="2"/>
                    </a:cubicBezTo>
                    <a:cubicBezTo>
                      <a:pt x="16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0" y="5"/>
                      <a:pt x="10" y="5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6" y="7"/>
                      <a:pt x="5" y="7"/>
                    </a:cubicBezTo>
                    <a:cubicBezTo>
                      <a:pt x="5" y="8"/>
                      <a:pt x="4" y="9"/>
                      <a:pt x="4" y="8"/>
                    </a:cubicBezTo>
                    <a:cubicBezTo>
                      <a:pt x="3" y="8"/>
                      <a:pt x="2" y="8"/>
                      <a:pt x="1" y="9"/>
                    </a:cubicBezTo>
                    <a:cubicBezTo>
                      <a:pt x="1" y="9"/>
                      <a:pt x="0" y="10"/>
                      <a:pt x="0" y="10"/>
                    </a:cubicBezTo>
                    <a:cubicBezTo>
                      <a:pt x="0" y="10"/>
                      <a:pt x="8" y="14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9" y="12"/>
                      <a:pt x="9" y="12"/>
                    </a:cubicBezTo>
                    <a:cubicBezTo>
                      <a:pt x="9" y="12"/>
                      <a:pt x="10" y="14"/>
                      <a:pt x="10" y="15"/>
                    </a:cubicBezTo>
                    <a:cubicBezTo>
                      <a:pt x="10" y="15"/>
                      <a:pt x="10" y="18"/>
                      <a:pt x="10" y="18"/>
                    </a:cubicBezTo>
                    <a:cubicBezTo>
                      <a:pt x="10" y="17"/>
                      <a:pt x="12" y="15"/>
                      <a:pt x="12" y="15"/>
                    </a:cubicBezTo>
                    <a:cubicBezTo>
                      <a:pt x="12" y="15"/>
                      <a:pt x="13" y="10"/>
                      <a:pt x="13" y="10"/>
                    </a:cubicBezTo>
                    <a:cubicBezTo>
                      <a:pt x="10" y="10"/>
                      <a:pt x="4" y="9"/>
                      <a:pt x="4" y="9"/>
                    </a:cubicBezTo>
                    <a:cubicBezTo>
                      <a:pt x="6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8" y="9"/>
                      <a:pt x="6" y="8"/>
                      <a:pt x="6" y="8"/>
                    </a:cubicBezTo>
                    <a:cubicBezTo>
                      <a:pt x="7" y="9"/>
                      <a:pt x="17" y="8"/>
                      <a:pt x="17" y="8"/>
                    </a:cubicBezTo>
                    <a:cubicBezTo>
                      <a:pt x="14" y="6"/>
                      <a:pt x="9" y="7"/>
                      <a:pt x="9" y="7"/>
                    </a:cubicBezTo>
                    <a:cubicBezTo>
                      <a:pt x="9" y="7"/>
                      <a:pt x="13" y="6"/>
                      <a:pt x="15" y="6"/>
                    </a:cubicBezTo>
                    <a:cubicBezTo>
                      <a:pt x="16" y="7"/>
                      <a:pt x="21" y="7"/>
                      <a:pt x="21" y="7"/>
                    </a:cubicBezTo>
                    <a:cubicBezTo>
                      <a:pt x="23" y="7"/>
                      <a:pt x="28" y="7"/>
                      <a:pt x="32" y="7"/>
                    </a:cubicBezTo>
                    <a:cubicBezTo>
                      <a:pt x="34" y="7"/>
                      <a:pt x="36" y="7"/>
                      <a:pt x="36" y="6"/>
                    </a:cubicBezTo>
                    <a:cubicBezTo>
                      <a:pt x="37" y="6"/>
                      <a:pt x="37" y="6"/>
                      <a:pt x="37" y="6"/>
                    </a:cubicBezTo>
                    <a:close/>
                    <a:moveTo>
                      <a:pt x="14" y="2"/>
                    </a:moveTo>
                    <a:cubicBezTo>
                      <a:pt x="14" y="2"/>
                      <a:pt x="14" y="2"/>
                      <a:pt x="14" y="2"/>
                    </a:cubicBezTo>
                    <a:close/>
                  </a:path>
                </a:pathLst>
              </a:custGeom>
              <a:solidFill>
                <a:srgbClr val="D7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 bwMode="auto">
            <a:xfrm>
              <a:off x="10867" y="1662"/>
              <a:ext cx="584" cy="1182"/>
              <a:chOff x="0" y="0"/>
              <a:chExt cx="4060825" cy="8121650"/>
            </a:xfrm>
          </p:grpSpPr>
          <p:sp>
            <p:nvSpPr>
              <p:cNvPr id="115" name="Freeform 608@|5FFC:0|FBC:16777215|LFC:0|LBC:16777215"/>
              <p:cNvSpPr/>
              <p:nvPr/>
            </p:nvSpPr>
            <p:spPr bwMode="auto">
              <a:xfrm>
                <a:off x="2595562" y="3357563"/>
                <a:ext cx="544513" cy="569913"/>
              </a:xfrm>
              <a:custGeom>
                <a:avLst/>
                <a:gdLst>
                  <a:gd name="T0" fmla="*/ 2147483646 w 145"/>
                  <a:gd name="T1" fmla="*/ 2147483646 h 152"/>
                  <a:gd name="T2" fmla="*/ 2147483646 w 145"/>
                  <a:gd name="T3" fmla="*/ 2147483646 h 152"/>
                  <a:gd name="T4" fmla="*/ 2147483646 w 145"/>
                  <a:gd name="T5" fmla="*/ 0 h 152"/>
                  <a:gd name="T6" fmla="*/ 2147483646 w 145"/>
                  <a:gd name="T7" fmla="*/ 2147483646 h 152"/>
                  <a:gd name="T8" fmla="*/ 2147483646 w 145"/>
                  <a:gd name="T9" fmla="*/ 2147483646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52">
                    <a:moveTo>
                      <a:pt x="20" y="152"/>
                    </a:moveTo>
                    <a:cubicBezTo>
                      <a:pt x="20" y="152"/>
                      <a:pt x="132" y="121"/>
                      <a:pt x="145" y="92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0" y="65"/>
                      <a:pt x="4" y="85"/>
                    </a:cubicBezTo>
                    <a:cubicBezTo>
                      <a:pt x="8" y="105"/>
                      <a:pt x="20" y="152"/>
                      <a:pt x="20" y="1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17" name="Freeform 609@|5FFC:7979762|FBC:16777215|LFC:0|LBC:16777215"/>
              <p:cNvSpPr/>
              <p:nvPr/>
            </p:nvSpPr>
            <p:spPr bwMode="auto">
              <a:xfrm>
                <a:off x="673100" y="112713"/>
                <a:ext cx="623888" cy="522288"/>
              </a:xfrm>
              <a:custGeom>
                <a:avLst/>
                <a:gdLst>
                  <a:gd name="T0" fmla="*/ 2147483646 w 166"/>
                  <a:gd name="T1" fmla="*/ 2147483646 h 139"/>
                  <a:gd name="T2" fmla="*/ 2147483646 w 166"/>
                  <a:gd name="T3" fmla="*/ 2147483646 h 139"/>
                  <a:gd name="T4" fmla="*/ 2147483646 w 166"/>
                  <a:gd name="T5" fmla="*/ 2147483646 h 139"/>
                  <a:gd name="T6" fmla="*/ 2147483646 w 166"/>
                  <a:gd name="T7" fmla="*/ 2147483646 h 139"/>
                  <a:gd name="T8" fmla="*/ 2147483646 w 166"/>
                  <a:gd name="T9" fmla="*/ 2147483646 h 139"/>
                  <a:gd name="T10" fmla="*/ 2147483646 w 166"/>
                  <a:gd name="T11" fmla="*/ 2147483646 h 139"/>
                  <a:gd name="T12" fmla="*/ 2147483646 w 166"/>
                  <a:gd name="T13" fmla="*/ 2147483646 h 139"/>
                  <a:gd name="T14" fmla="*/ 2147483646 w 166"/>
                  <a:gd name="T15" fmla="*/ 2147483646 h 139"/>
                  <a:gd name="T16" fmla="*/ 2147483646 w 166"/>
                  <a:gd name="T17" fmla="*/ 0 h 139"/>
                  <a:gd name="T18" fmla="*/ 2147483646 w 166"/>
                  <a:gd name="T19" fmla="*/ 2147483646 h 139"/>
                  <a:gd name="T20" fmla="*/ 2147483646 w 166"/>
                  <a:gd name="T21" fmla="*/ 2147483646 h 139"/>
                  <a:gd name="T22" fmla="*/ 0 w 166"/>
                  <a:gd name="T23" fmla="*/ 2147483646 h 139"/>
                  <a:gd name="T24" fmla="*/ 2147483646 w 166"/>
                  <a:gd name="T25" fmla="*/ 2147483646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6" h="139">
                    <a:moveTo>
                      <a:pt x="54" y="139"/>
                    </a:moveTo>
                    <a:cubicBezTo>
                      <a:pt x="78" y="123"/>
                      <a:pt x="78" y="123"/>
                      <a:pt x="78" y="123"/>
                    </a:cubicBezTo>
                    <a:cubicBezTo>
                      <a:pt x="141" y="123"/>
                      <a:pt x="141" y="123"/>
                      <a:pt x="141" y="123"/>
                    </a:cubicBezTo>
                    <a:cubicBezTo>
                      <a:pt x="166" y="91"/>
                      <a:pt x="166" y="91"/>
                      <a:pt x="166" y="91"/>
                    </a:cubicBezTo>
                    <a:cubicBezTo>
                      <a:pt x="166" y="91"/>
                      <a:pt x="156" y="52"/>
                      <a:pt x="151" y="52"/>
                    </a:cubicBezTo>
                    <a:cubicBezTo>
                      <a:pt x="147" y="52"/>
                      <a:pt x="138" y="52"/>
                      <a:pt x="138" y="52"/>
                    </a:cubicBezTo>
                    <a:cubicBezTo>
                      <a:pt x="138" y="52"/>
                      <a:pt x="142" y="37"/>
                      <a:pt x="137" y="33"/>
                    </a:cubicBezTo>
                    <a:cubicBezTo>
                      <a:pt x="133" y="28"/>
                      <a:pt x="119" y="11"/>
                      <a:pt x="114" y="11"/>
                    </a:cubicBezTo>
                    <a:cubicBezTo>
                      <a:pt x="110" y="11"/>
                      <a:pt x="85" y="0"/>
                      <a:pt x="85" y="0"/>
                    </a:cubicBezTo>
                    <a:cubicBezTo>
                      <a:pt x="85" y="0"/>
                      <a:pt x="42" y="24"/>
                      <a:pt x="35" y="34"/>
                    </a:cubicBezTo>
                    <a:cubicBezTo>
                      <a:pt x="28" y="44"/>
                      <a:pt x="27" y="69"/>
                      <a:pt x="27" y="69"/>
                    </a:cubicBezTo>
                    <a:cubicBezTo>
                      <a:pt x="0" y="104"/>
                      <a:pt x="0" y="104"/>
                      <a:pt x="0" y="104"/>
                    </a:cubicBezTo>
                    <a:lnTo>
                      <a:pt x="54" y="139"/>
                    </a:ln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19" name="Freeform 610@|5FFC:7979762|FBC:16777215|LFC:0|LBC:16777215"/>
              <p:cNvSpPr/>
              <p:nvPr/>
            </p:nvSpPr>
            <p:spPr bwMode="auto">
              <a:xfrm>
                <a:off x="2733675" y="139700"/>
                <a:ext cx="714375" cy="495300"/>
              </a:xfrm>
              <a:custGeom>
                <a:avLst/>
                <a:gdLst>
                  <a:gd name="T0" fmla="*/ 2147483646 w 190"/>
                  <a:gd name="T1" fmla="*/ 2147483646 h 132"/>
                  <a:gd name="T2" fmla="*/ 2147483646 w 190"/>
                  <a:gd name="T3" fmla="*/ 2147483646 h 132"/>
                  <a:gd name="T4" fmla="*/ 2147483646 w 190"/>
                  <a:gd name="T5" fmla="*/ 2147483646 h 132"/>
                  <a:gd name="T6" fmla="*/ 2147483646 w 190"/>
                  <a:gd name="T7" fmla="*/ 2147483646 h 132"/>
                  <a:gd name="T8" fmla="*/ 2147483646 w 190"/>
                  <a:gd name="T9" fmla="*/ 2147483646 h 132"/>
                  <a:gd name="T10" fmla="*/ 2147483646 w 190"/>
                  <a:gd name="T11" fmla="*/ 2147483646 h 132"/>
                  <a:gd name="T12" fmla="*/ 2147483646 w 190"/>
                  <a:gd name="T13" fmla="*/ 2147483646 h 132"/>
                  <a:gd name="T14" fmla="*/ 2147483646 w 190"/>
                  <a:gd name="T15" fmla="*/ 2147483646 h 132"/>
                  <a:gd name="T16" fmla="*/ 2147483646 w 190"/>
                  <a:gd name="T17" fmla="*/ 2147483646 h 132"/>
                  <a:gd name="T18" fmla="*/ 2147483646 w 190"/>
                  <a:gd name="T19" fmla="*/ 0 h 132"/>
                  <a:gd name="T20" fmla="*/ 2147483646 w 190"/>
                  <a:gd name="T21" fmla="*/ 2147483646 h 132"/>
                  <a:gd name="T22" fmla="*/ 2147483646 w 190"/>
                  <a:gd name="T23" fmla="*/ 2147483646 h 132"/>
                  <a:gd name="T24" fmla="*/ 2147483646 w 190"/>
                  <a:gd name="T25" fmla="*/ 2147483646 h 132"/>
                  <a:gd name="T26" fmla="*/ 2147483646 w 190"/>
                  <a:gd name="T27" fmla="*/ 2147483646 h 1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0" h="132">
                    <a:moveTo>
                      <a:pt x="117" y="112"/>
                    </a:moveTo>
                    <a:cubicBezTo>
                      <a:pt x="117" y="112"/>
                      <a:pt x="100" y="112"/>
                      <a:pt x="89" y="116"/>
                    </a:cubicBezTo>
                    <a:cubicBezTo>
                      <a:pt x="79" y="121"/>
                      <a:pt x="51" y="122"/>
                      <a:pt x="51" y="122"/>
                    </a:cubicBezTo>
                    <a:cubicBezTo>
                      <a:pt x="51" y="122"/>
                      <a:pt x="24" y="104"/>
                      <a:pt x="20" y="96"/>
                    </a:cubicBezTo>
                    <a:cubicBezTo>
                      <a:pt x="17" y="88"/>
                      <a:pt x="20" y="77"/>
                      <a:pt x="20" y="77"/>
                    </a:cubicBezTo>
                    <a:cubicBezTo>
                      <a:pt x="20" y="77"/>
                      <a:pt x="0" y="60"/>
                      <a:pt x="12" y="4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35" y="26"/>
                      <a:pt x="40" y="25"/>
                    </a:cubicBezTo>
                    <a:cubicBezTo>
                      <a:pt x="44" y="23"/>
                      <a:pt x="67" y="8"/>
                      <a:pt x="67" y="8"/>
                    </a:cubicBezTo>
                    <a:cubicBezTo>
                      <a:pt x="67" y="8"/>
                      <a:pt x="93" y="0"/>
                      <a:pt x="97" y="0"/>
                    </a:cubicBezTo>
                    <a:cubicBezTo>
                      <a:pt x="102" y="0"/>
                      <a:pt x="147" y="22"/>
                      <a:pt x="158" y="61"/>
                    </a:cubicBezTo>
                    <a:cubicBezTo>
                      <a:pt x="185" y="92"/>
                      <a:pt x="190" y="91"/>
                      <a:pt x="190" y="91"/>
                    </a:cubicBezTo>
                    <a:cubicBezTo>
                      <a:pt x="190" y="91"/>
                      <a:pt x="149" y="131"/>
                      <a:pt x="132" y="132"/>
                    </a:cubicBezTo>
                    <a:lnTo>
                      <a:pt x="117" y="112"/>
                    </a:ln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0" name="Freeform 611@|5FFC:16578549|FBC:16777215|LFC:0|LBC:16777215"/>
              <p:cNvSpPr/>
              <p:nvPr/>
            </p:nvSpPr>
            <p:spPr bwMode="auto">
              <a:xfrm>
                <a:off x="538162" y="417513"/>
                <a:ext cx="387350" cy="292100"/>
              </a:xfrm>
              <a:custGeom>
                <a:avLst/>
                <a:gdLst>
                  <a:gd name="T0" fmla="*/ 2147483646 w 103"/>
                  <a:gd name="T1" fmla="*/ 0 h 78"/>
                  <a:gd name="T2" fmla="*/ 2147483646 w 103"/>
                  <a:gd name="T3" fmla="*/ 2147483646 h 78"/>
                  <a:gd name="T4" fmla="*/ 2147483646 w 103"/>
                  <a:gd name="T5" fmla="*/ 2147483646 h 78"/>
                  <a:gd name="T6" fmla="*/ 0 w 103"/>
                  <a:gd name="T7" fmla="*/ 2147483646 h 78"/>
                  <a:gd name="T8" fmla="*/ 2147483646 w 103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78">
                    <a:moveTo>
                      <a:pt x="36" y="0"/>
                    </a:moveTo>
                    <a:cubicBezTo>
                      <a:pt x="36" y="0"/>
                      <a:pt x="93" y="22"/>
                      <a:pt x="103" y="49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5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1" name="Freeform 612@|5FFC:16578549|FBC:16777215|LFC:0|LBC:16777215"/>
              <p:cNvSpPr/>
              <p:nvPr/>
            </p:nvSpPr>
            <p:spPr bwMode="auto">
              <a:xfrm>
                <a:off x="3208337" y="417513"/>
                <a:ext cx="442913" cy="292100"/>
              </a:xfrm>
              <a:custGeom>
                <a:avLst/>
                <a:gdLst>
                  <a:gd name="T0" fmla="*/ 2147483646 w 118"/>
                  <a:gd name="T1" fmla="*/ 0 h 78"/>
                  <a:gd name="T2" fmla="*/ 0 w 118"/>
                  <a:gd name="T3" fmla="*/ 2147483646 h 78"/>
                  <a:gd name="T4" fmla="*/ 2147483646 w 118"/>
                  <a:gd name="T5" fmla="*/ 2147483646 h 78"/>
                  <a:gd name="T6" fmla="*/ 2147483646 w 118"/>
                  <a:gd name="T7" fmla="*/ 2147483646 h 78"/>
                  <a:gd name="T8" fmla="*/ 2147483646 w 118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8" h="78">
                    <a:moveTo>
                      <a:pt x="64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1" y="70"/>
                      <a:pt x="15" y="78"/>
                    </a:cubicBezTo>
                    <a:cubicBezTo>
                      <a:pt x="118" y="58"/>
                      <a:pt x="118" y="58"/>
                      <a:pt x="118" y="58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5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2" name="Freeform 613@|5FFC:7979762|FBC:16777215|LFC:0|LBC:16777215"/>
              <p:cNvSpPr/>
              <p:nvPr/>
            </p:nvSpPr>
            <p:spPr bwMode="auto">
              <a:xfrm>
                <a:off x="1444625" y="104775"/>
                <a:ext cx="898525" cy="1360488"/>
              </a:xfrm>
              <a:custGeom>
                <a:avLst/>
                <a:gdLst>
                  <a:gd name="T0" fmla="*/ 2147483646 w 239"/>
                  <a:gd name="T1" fmla="*/ 2147483646 h 362"/>
                  <a:gd name="T2" fmla="*/ 2147483646 w 239"/>
                  <a:gd name="T3" fmla="*/ 2147483646 h 362"/>
                  <a:gd name="T4" fmla="*/ 2147483646 w 239"/>
                  <a:gd name="T5" fmla="*/ 2147483646 h 362"/>
                  <a:gd name="T6" fmla="*/ 2147483646 w 239"/>
                  <a:gd name="T7" fmla="*/ 2147483646 h 362"/>
                  <a:gd name="T8" fmla="*/ 2147483646 w 239"/>
                  <a:gd name="T9" fmla="*/ 2147483646 h 362"/>
                  <a:gd name="T10" fmla="*/ 2147483646 w 239"/>
                  <a:gd name="T11" fmla="*/ 2147483646 h 362"/>
                  <a:gd name="T12" fmla="*/ 2147483646 w 239"/>
                  <a:gd name="T13" fmla="*/ 2147483646 h 362"/>
                  <a:gd name="T14" fmla="*/ 2147483646 w 239"/>
                  <a:gd name="T15" fmla="*/ 2147483646 h 362"/>
                  <a:gd name="T16" fmla="*/ 2147483646 w 239"/>
                  <a:gd name="T17" fmla="*/ 2147483646 h 362"/>
                  <a:gd name="T18" fmla="*/ 2147483646 w 239"/>
                  <a:gd name="T19" fmla="*/ 2147483646 h 362"/>
                  <a:gd name="T20" fmla="*/ 2147483646 w 239"/>
                  <a:gd name="T21" fmla="*/ 2147483646 h 362"/>
                  <a:gd name="T22" fmla="*/ 2147483646 w 239"/>
                  <a:gd name="T23" fmla="*/ 2147483646 h 362"/>
                  <a:gd name="T24" fmla="*/ 2147483646 w 239"/>
                  <a:gd name="T25" fmla="*/ 2147483646 h 3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9" h="362">
                    <a:moveTo>
                      <a:pt x="68" y="292"/>
                    </a:moveTo>
                    <a:cubicBezTo>
                      <a:pt x="68" y="292"/>
                      <a:pt x="45" y="231"/>
                      <a:pt x="37" y="222"/>
                    </a:cubicBezTo>
                    <a:cubicBezTo>
                      <a:pt x="29" y="212"/>
                      <a:pt x="0" y="176"/>
                      <a:pt x="17" y="122"/>
                    </a:cubicBezTo>
                    <a:cubicBezTo>
                      <a:pt x="34" y="68"/>
                      <a:pt x="52" y="20"/>
                      <a:pt x="97" y="2"/>
                    </a:cubicBezTo>
                    <a:cubicBezTo>
                      <a:pt x="97" y="2"/>
                      <a:pt x="156" y="0"/>
                      <a:pt x="171" y="9"/>
                    </a:cubicBezTo>
                    <a:cubicBezTo>
                      <a:pt x="186" y="19"/>
                      <a:pt x="207" y="54"/>
                      <a:pt x="207" y="54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7" y="75"/>
                      <a:pt x="229" y="92"/>
                      <a:pt x="234" y="103"/>
                    </a:cubicBezTo>
                    <a:cubicBezTo>
                      <a:pt x="239" y="115"/>
                      <a:pt x="234" y="167"/>
                      <a:pt x="234" y="179"/>
                    </a:cubicBezTo>
                    <a:cubicBezTo>
                      <a:pt x="234" y="192"/>
                      <a:pt x="216" y="209"/>
                      <a:pt x="216" y="209"/>
                    </a:cubicBezTo>
                    <a:cubicBezTo>
                      <a:pt x="216" y="209"/>
                      <a:pt x="227" y="247"/>
                      <a:pt x="225" y="261"/>
                    </a:cubicBezTo>
                    <a:cubicBezTo>
                      <a:pt x="222" y="274"/>
                      <a:pt x="236" y="320"/>
                      <a:pt x="236" y="320"/>
                    </a:cubicBezTo>
                    <a:cubicBezTo>
                      <a:pt x="236" y="320"/>
                      <a:pt x="135" y="362"/>
                      <a:pt x="68" y="292"/>
                    </a:cubicBez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3" name="Freeform 614@|5FFC:7582443|FBC:16777215|LFC:0|LBC:16777215"/>
              <p:cNvSpPr/>
              <p:nvPr/>
            </p:nvSpPr>
            <p:spPr bwMode="auto">
              <a:xfrm>
                <a:off x="2805112" y="142875"/>
                <a:ext cx="406400" cy="454025"/>
              </a:xfrm>
              <a:custGeom>
                <a:avLst/>
                <a:gdLst>
                  <a:gd name="T0" fmla="*/ 2147483646 w 108"/>
                  <a:gd name="T1" fmla="*/ 0 h 121"/>
                  <a:gd name="T2" fmla="*/ 2147483646 w 108"/>
                  <a:gd name="T3" fmla="*/ 2147483646 h 121"/>
                  <a:gd name="T4" fmla="*/ 2147483646 w 108"/>
                  <a:gd name="T5" fmla="*/ 2147483646 h 121"/>
                  <a:gd name="T6" fmla="*/ 2147483646 w 108"/>
                  <a:gd name="T7" fmla="*/ 2147483646 h 121"/>
                  <a:gd name="T8" fmla="*/ 2147483646 w 108"/>
                  <a:gd name="T9" fmla="*/ 2147483646 h 121"/>
                  <a:gd name="T10" fmla="*/ 2147483646 w 108"/>
                  <a:gd name="T11" fmla="*/ 2147483646 h 121"/>
                  <a:gd name="T12" fmla="*/ 2147483646 w 108"/>
                  <a:gd name="T13" fmla="*/ 2147483646 h 121"/>
                  <a:gd name="T14" fmla="*/ 2147483646 w 108"/>
                  <a:gd name="T15" fmla="*/ 2147483646 h 121"/>
                  <a:gd name="T16" fmla="*/ 2147483646 w 108"/>
                  <a:gd name="T17" fmla="*/ 2147483646 h 121"/>
                  <a:gd name="T18" fmla="*/ 2147483646 w 108"/>
                  <a:gd name="T19" fmla="*/ 2147483646 h 121"/>
                  <a:gd name="T20" fmla="*/ 2147483646 w 108"/>
                  <a:gd name="T21" fmla="*/ 2147483646 h 121"/>
                  <a:gd name="T22" fmla="*/ 2147483646 w 108"/>
                  <a:gd name="T23" fmla="*/ 2147483646 h 121"/>
                  <a:gd name="T24" fmla="*/ 2147483646 w 108"/>
                  <a:gd name="T25" fmla="*/ 2147483646 h 121"/>
                  <a:gd name="T26" fmla="*/ 2147483646 w 108"/>
                  <a:gd name="T27" fmla="*/ 2147483646 h 121"/>
                  <a:gd name="T28" fmla="*/ 2147483646 w 108"/>
                  <a:gd name="T29" fmla="*/ 2147483646 h 121"/>
                  <a:gd name="T30" fmla="*/ 2147483646 w 108"/>
                  <a:gd name="T31" fmla="*/ 0 h 1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8" h="121">
                    <a:moveTo>
                      <a:pt x="79" y="0"/>
                    </a:move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8"/>
                      <a:pt x="78" y="38"/>
                      <a:pt x="67" y="40"/>
                    </a:cubicBezTo>
                    <a:cubicBezTo>
                      <a:pt x="67" y="40"/>
                      <a:pt x="57" y="58"/>
                      <a:pt x="51" y="58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1"/>
                      <a:pt x="30" y="93"/>
                      <a:pt x="32" y="98"/>
                    </a:cubicBezTo>
                    <a:cubicBezTo>
                      <a:pt x="35" y="103"/>
                      <a:pt x="16" y="88"/>
                      <a:pt x="19" y="73"/>
                    </a:cubicBezTo>
                    <a:cubicBezTo>
                      <a:pt x="19" y="73"/>
                      <a:pt x="0" y="90"/>
                      <a:pt x="16" y="109"/>
                    </a:cubicBezTo>
                    <a:cubicBezTo>
                      <a:pt x="24" y="116"/>
                      <a:pt x="32" y="121"/>
                      <a:pt x="32" y="121"/>
                    </a:cubicBezTo>
                    <a:cubicBezTo>
                      <a:pt x="32" y="121"/>
                      <a:pt x="47" y="120"/>
                      <a:pt x="58" y="118"/>
                    </a:cubicBezTo>
                    <a:cubicBezTo>
                      <a:pt x="49" y="111"/>
                      <a:pt x="40" y="101"/>
                      <a:pt x="42" y="95"/>
                    </a:cubicBezTo>
                    <a:cubicBezTo>
                      <a:pt x="44" y="82"/>
                      <a:pt x="41" y="73"/>
                      <a:pt x="41" y="73"/>
                    </a:cubicBezTo>
                    <a:cubicBezTo>
                      <a:pt x="41" y="73"/>
                      <a:pt x="74" y="59"/>
                      <a:pt x="75" y="53"/>
                    </a:cubicBezTo>
                    <a:cubicBezTo>
                      <a:pt x="76" y="48"/>
                      <a:pt x="87" y="29"/>
                      <a:pt x="87" y="2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96" y="7"/>
                      <a:pt x="83" y="1"/>
                      <a:pt x="79" y="0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4" name="Freeform 615@|5FFC:7582443|FBC:16777215|LFC:0|LBC:16777215"/>
              <p:cNvSpPr/>
              <p:nvPr/>
            </p:nvSpPr>
            <p:spPr bwMode="auto">
              <a:xfrm>
                <a:off x="985837" y="169863"/>
                <a:ext cx="263525" cy="273050"/>
              </a:xfrm>
              <a:custGeom>
                <a:avLst/>
                <a:gdLst>
                  <a:gd name="T0" fmla="*/ 2147483646 w 70"/>
                  <a:gd name="T1" fmla="*/ 2147483646 h 73"/>
                  <a:gd name="T2" fmla="*/ 2147483646 w 70"/>
                  <a:gd name="T3" fmla="*/ 2147483646 h 73"/>
                  <a:gd name="T4" fmla="*/ 2147483646 w 70"/>
                  <a:gd name="T5" fmla="*/ 2147483646 h 73"/>
                  <a:gd name="T6" fmla="*/ 2147483646 w 70"/>
                  <a:gd name="T7" fmla="*/ 2147483646 h 73"/>
                  <a:gd name="T8" fmla="*/ 2147483646 w 70"/>
                  <a:gd name="T9" fmla="*/ 2147483646 h 73"/>
                  <a:gd name="T10" fmla="*/ 2147483646 w 70"/>
                  <a:gd name="T11" fmla="*/ 2147483646 h 73"/>
                  <a:gd name="T12" fmla="*/ 2147483646 w 70"/>
                  <a:gd name="T13" fmla="*/ 2147483646 h 73"/>
                  <a:gd name="T14" fmla="*/ 2147483646 w 70"/>
                  <a:gd name="T15" fmla="*/ 2147483646 h 73"/>
                  <a:gd name="T16" fmla="*/ 2147483646 w 70"/>
                  <a:gd name="T17" fmla="*/ 2147483646 h 73"/>
                  <a:gd name="T18" fmla="*/ 0 w 70"/>
                  <a:gd name="T19" fmla="*/ 0 h 73"/>
                  <a:gd name="T20" fmla="*/ 2147483646 w 70"/>
                  <a:gd name="T21" fmla="*/ 2147483646 h 73"/>
                  <a:gd name="T22" fmla="*/ 2147483646 w 70"/>
                  <a:gd name="T23" fmla="*/ 2147483646 h 73"/>
                  <a:gd name="T24" fmla="*/ 2147483646 w 70"/>
                  <a:gd name="T25" fmla="*/ 2147483646 h 73"/>
                  <a:gd name="T26" fmla="*/ 2147483646 w 70"/>
                  <a:gd name="T27" fmla="*/ 2147483646 h 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0" h="73">
                    <a:moveTo>
                      <a:pt x="69" y="66"/>
                    </a:moveTo>
                    <a:cubicBezTo>
                      <a:pt x="65" y="57"/>
                      <a:pt x="67" y="47"/>
                      <a:pt x="70" y="39"/>
                    </a:cubicBezTo>
                    <a:cubicBezTo>
                      <a:pt x="69" y="38"/>
                      <a:pt x="69" y="37"/>
                      <a:pt x="68" y="37"/>
                    </a:cubicBezTo>
                    <a:cubicBezTo>
                      <a:pt x="64" y="37"/>
                      <a:pt x="55" y="37"/>
                      <a:pt x="55" y="37"/>
                    </a:cubicBezTo>
                    <a:cubicBezTo>
                      <a:pt x="55" y="37"/>
                      <a:pt x="56" y="35"/>
                      <a:pt x="56" y="33"/>
                    </a:cubicBezTo>
                    <a:cubicBezTo>
                      <a:pt x="50" y="42"/>
                      <a:pt x="45" y="54"/>
                      <a:pt x="45" y="54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23" y="49"/>
                      <a:pt x="20" y="49"/>
                    </a:cubicBezTo>
                    <a:cubicBezTo>
                      <a:pt x="16" y="49"/>
                      <a:pt x="10" y="30"/>
                      <a:pt x="11" y="27"/>
                    </a:cubicBezTo>
                    <a:cubicBezTo>
                      <a:pt x="12" y="23"/>
                      <a:pt x="0" y="0"/>
                      <a:pt x="0" y="0"/>
                    </a:cubicBezTo>
                    <a:cubicBezTo>
                      <a:pt x="4" y="13"/>
                      <a:pt x="2" y="47"/>
                      <a:pt x="9" y="49"/>
                    </a:cubicBezTo>
                    <a:cubicBezTo>
                      <a:pt x="15" y="50"/>
                      <a:pt x="23" y="66"/>
                      <a:pt x="23" y="66"/>
                    </a:cubicBezTo>
                    <a:cubicBezTo>
                      <a:pt x="23" y="66"/>
                      <a:pt x="44" y="73"/>
                      <a:pt x="57" y="73"/>
                    </a:cubicBezTo>
                    <a:cubicBezTo>
                      <a:pt x="69" y="73"/>
                      <a:pt x="69" y="66"/>
                      <a:pt x="69" y="66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5" name="Freeform 616@|5FFC:7582443|FBC:16777215|LFC:0|LBC:16777215"/>
              <p:cNvSpPr/>
              <p:nvPr/>
            </p:nvSpPr>
            <p:spPr bwMode="auto">
              <a:xfrm>
                <a:off x="1458912" y="131763"/>
                <a:ext cx="865188" cy="1069975"/>
              </a:xfrm>
              <a:custGeom>
                <a:avLst/>
                <a:gdLst>
                  <a:gd name="T0" fmla="*/ 2147483646 w 230"/>
                  <a:gd name="T1" fmla="*/ 2147483646 h 285"/>
                  <a:gd name="T2" fmla="*/ 2147483646 w 230"/>
                  <a:gd name="T3" fmla="*/ 2147483646 h 285"/>
                  <a:gd name="T4" fmla="*/ 2147483646 w 230"/>
                  <a:gd name="T5" fmla="*/ 2147483646 h 285"/>
                  <a:gd name="T6" fmla="*/ 2147483646 w 230"/>
                  <a:gd name="T7" fmla="*/ 2147483646 h 285"/>
                  <a:gd name="T8" fmla="*/ 2147483646 w 230"/>
                  <a:gd name="T9" fmla="*/ 2147483646 h 285"/>
                  <a:gd name="T10" fmla="*/ 2147483646 w 230"/>
                  <a:gd name="T11" fmla="*/ 2147483646 h 285"/>
                  <a:gd name="T12" fmla="*/ 2147483646 w 230"/>
                  <a:gd name="T13" fmla="*/ 2147483646 h 285"/>
                  <a:gd name="T14" fmla="*/ 2147483646 w 230"/>
                  <a:gd name="T15" fmla="*/ 2147483646 h 285"/>
                  <a:gd name="T16" fmla="*/ 2147483646 w 230"/>
                  <a:gd name="T17" fmla="*/ 0 h 285"/>
                  <a:gd name="T18" fmla="*/ 2147483646 w 230"/>
                  <a:gd name="T19" fmla="*/ 2147483646 h 285"/>
                  <a:gd name="T20" fmla="*/ 2147483646 w 230"/>
                  <a:gd name="T21" fmla="*/ 2147483646 h 285"/>
                  <a:gd name="T22" fmla="*/ 2147483646 w 230"/>
                  <a:gd name="T23" fmla="*/ 2147483646 h 285"/>
                  <a:gd name="T24" fmla="*/ 2147483646 w 230"/>
                  <a:gd name="T25" fmla="*/ 2147483646 h 285"/>
                  <a:gd name="T26" fmla="*/ 2147483646 w 230"/>
                  <a:gd name="T27" fmla="*/ 2147483646 h 285"/>
                  <a:gd name="T28" fmla="*/ 2147483646 w 230"/>
                  <a:gd name="T29" fmla="*/ 2147483646 h 285"/>
                  <a:gd name="T30" fmla="*/ 2147483646 w 230"/>
                  <a:gd name="T31" fmla="*/ 2147483646 h 285"/>
                  <a:gd name="T32" fmla="*/ 2147483646 w 230"/>
                  <a:gd name="T33" fmla="*/ 2147483646 h 285"/>
                  <a:gd name="T34" fmla="*/ 2147483646 w 230"/>
                  <a:gd name="T35" fmla="*/ 2147483646 h 285"/>
                  <a:gd name="T36" fmla="*/ 2147483646 w 230"/>
                  <a:gd name="T37" fmla="*/ 2147483646 h 2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0" h="285">
                    <a:moveTo>
                      <a:pt x="230" y="166"/>
                    </a:moveTo>
                    <a:cubicBezTo>
                      <a:pt x="213" y="155"/>
                      <a:pt x="189" y="154"/>
                      <a:pt x="189" y="154"/>
                    </a:cubicBezTo>
                    <a:cubicBezTo>
                      <a:pt x="176" y="147"/>
                      <a:pt x="189" y="141"/>
                      <a:pt x="189" y="141"/>
                    </a:cubicBezTo>
                    <a:cubicBezTo>
                      <a:pt x="176" y="137"/>
                      <a:pt x="147" y="154"/>
                      <a:pt x="147" y="154"/>
                    </a:cubicBezTo>
                    <a:cubicBezTo>
                      <a:pt x="147" y="154"/>
                      <a:pt x="137" y="145"/>
                      <a:pt x="120" y="129"/>
                    </a:cubicBezTo>
                    <a:cubicBezTo>
                      <a:pt x="103" y="113"/>
                      <a:pt x="115" y="94"/>
                      <a:pt x="112" y="87"/>
                    </a:cubicBezTo>
                    <a:cubicBezTo>
                      <a:pt x="108" y="80"/>
                      <a:pt x="93" y="76"/>
                      <a:pt x="93" y="76"/>
                    </a:cubicBezTo>
                    <a:cubicBezTo>
                      <a:pt x="88" y="72"/>
                      <a:pt x="98" y="47"/>
                      <a:pt x="98" y="47"/>
                    </a:cubicBezTo>
                    <a:cubicBezTo>
                      <a:pt x="87" y="38"/>
                      <a:pt x="83" y="16"/>
                      <a:pt x="81" y="0"/>
                    </a:cubicBezTo>
                    <a:cubicBezTo>
                      <a:pt x="44" y="22"/>
                      <a:pt x="29" y="66"/>
                      <a:pt x="13" y="115"/>
                    </a:cubicBezTo>
                    <a:cubicBezTo>
                      <a:pt x="0" y="155"/>
                      <a:pt x="13" y="186"/>
                      <a:pt x="24" y="203"/>
                    </a:cubicBezTo>
                    <a:cubicBezTo>
                      <a:pt x="37" y="200"/>
                      <a:pt x="49" y="194"/>
                      <a:pt x="49" y="194"/>
                    </a:cubicBezTo>
                    <a:cubicBezTo>
                      <a:pt x="82" y="201"/>
                      <a:pt x="112" y="216"/>
                      <a:pt x="112" y="216"/>
                    </a:cubicBezTo>
                    <a:cubicBezTo>
                      <a:pt x="131" y="250"/>
                      <a:pt x="174" y="285"/>
                      <a:pt x="174" y="285"/>
                    </a:cubicBezTo>
                    <a:cubicBezTo>
                      <a:pt x="152" y="262"/>
                      <a:pt x="147" y="215"/>
                      <a:pt x="147" y="215"/>
                    </a:cubicBezTo>
                    <a:cubicBezTo>
                      <a:pt x="147" y="215"/>
                      <a:pt x="155" y="217"/>
                      <a:pt x="175" y="215"/>
                    </a:cubicBezTo>
                    <a:cubicBezTo>
                      <a:pt x="184" y="213"/>
                      <a:pt x="201" y="206"/>
                      <a:pt x="215" y="198"/>
                    </a:cubicBezTo>
                    <a:cubicBezTo>
                      <a:pt x="221" y="192"/>
                      <a:pt x="230" y="181"/>
                      <a:pt x="230" y="172"/>
                    </a:cubicBezTo>
                    <a:cubicBezTo>
                      <a:pt x="230" y="171"/>
                      <a:pt x="230" y="168"/>
                      <a:pt x="230" y="166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6" name="Freeform 617@|5FFC:0|FBC:16777215|LFC:0|LBC:16777215"/>
              <p:cNvSpPr/>
              <p:nvPr/>
            </p:nvSpPr>
            <p:spPr bwMode="auto">
              <a:xfrm>
                <a:off x="1392237" y="0"/>
                <a:ext cx="800100" cy="1163638"/>
              </a:xfrm>
              <a:custGeom>
                <a:avLst/>
                <a:gdLst>
                  <a:gd name="T0" fmla="*/ 2147483646 w 213"/>
                  <a:gd name="T1" fmla="*/ 2147483646 h 310"/>
                  <a:gd name="T2" fmla="*/ 2147483646 w 213"/>
                  <a:gd name="T3" fmla="*/ 2147483646 h 310"/>
                  <a:gd name="T4" fmla="*/ 2147483646 w 213"/>
                  <a:gd name="T5" fmla="*/ 2147483646 h 310"/>
                  <a:gd name="T6" fmla="*/ 2147483646 w 213"/>
                  <a:gd name="T7" fmla="*/ 2147483646 h 310"/>
                  <a:gd name="T8" fmla="*/ 2147483646 w 213"/>
                  <a:gd name="T9" fmla="*/ 2147483646 h 310"/>
                  <a:gd name="T10" fmla="*/ 2147483646 w 213"/>
                  <a:gd name="T11" fmla="*/ 2147483646 h 310"/>
                  <a:gd name="T12" fmla="*/ 2147483646 w 213"/>
                  <a:gd name="T13" fmla="*/ 2147483646 h 310"/>
                  <a:gd name="T14" fmla="*/ 2147483646 w 213"/>
                  <a:gd name="T15" fmla="*/ 2147483646 h 310"/>
                  <a:gd name="T16" fmla="*/ 2147483646 w 213"/>
                  <a:gd name="T17" fmla="*/ 2147483646 h 310"/>
                  <a:gd name="T18" fmla="*/ 2147483646 w 213"/>
                  <a:gd name="T19" fmla="*/ 2147483646 h 310"/>
                  <a:gd name="T20" fmla="*/ 2147483646 w 213"/>
                  <a:gd name="T21" fmla="*/ 2147483646 h 310"/>
                  <a:gd name="T22" fmla="*/ 2147483646 w 213"/>
                  <a:gd name="T23" fmla="*/ 2147483646 h 310"/>
                  <a:gd name="T24" fmla="*/ 2147483646 w 213"/>
                  <a:gd name="T25" fmla="*/ 2147483646 h 310"/>
                  <a:gd name="T26" fmla="*/ 2147483646 w 213"/>
                  <a:gd name="T27" fmla="*/ 2147483646 h 310"/>
                  <a:gd name="T28" fmla="*/ 2147483646 w 213"/>
                  <a:gd name="T29" fmla="*/ 2147483646 h 310"/>
                  <a:gd name="T30" fmla="*/ 2147483646 w 213"/>
                  <a:gd name="T31" fmla="*/ 2147483646 h 310"/>
                  <a:gd name="T32" fmla="*/ 2147483646 w 213"/>
                  <a:gd name="T33" fmla="*/ 2147483646 h 310"/>
                  <a:gd name="T34" fmla="*/ 2147483646 w 213"/>
                  <a:gd name="T35" fmla="*/ 2147483646 h 310"/>
                  <a:gd name="T36" fmla="*/ 2147483646 w 213"/>
                  <a:gd name="T37" fmla="*/ 2147483646 h 310"/>
                  <a:gd name="T38" fmla="*/ 2147483646 w 213"/>
                  <a:gd name="T39" fmla="*/ 0 h 310"/>
                  <a:gd name="T40" fmla="*/ 2147483646 w 213"/>
                  <a:gd name="T41" fmla="*/ 2147483646 h 310"/>
                  <a:gd name="T42" fmla="*/ 2147483646 w 213"/>
                  <a:gd name="T43" fmla="*/ 2147483646 h 310"/>
                  <a:gd name="T44" fmla="*/ 2147483646 w 213"/>
                  <a:gd name="T45" fmla="*/ 2147483646 h 310"/>
                  <a:gd name="T46" fmla="*/ 2147483646 w 213"/>
                  <a:gd name="T47" fmla="*/ 2147483646 h 310"/>
                  <a:gd name="T48" fmla="*/ 2147483646 w 213"/>
                  <a:gd name="T49" fmla="*/ 2147483646 h 310"/>
                  <a:gd name="T50" fmla="*/ 2147483646 w 213"/>
                  <a:gd name="T51" fmla="*/ 2147483646 h 3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3" h="310">
                    <a:moveTo>
                      <a:pt x="78" y="310"/>
                    </a:moveTo>
                    <a:cubicBezTo>
                      <a:pt x="78" y="310"/>
                      <a:pt x="80" y="278"/>
                      <a:pt x="78" y="267"/>
                    </a:cubicBezTo>
                    <a:cubicBezTo>
                      <a:pt x="76" y="255"/>
                      <a:pt x="73" y="222"/>
                      <a:pt x="73" y="222"/>
                    </a:cubicBezTo>
                    <a:cubicBezTo>
                      <a:pt x="73" y="222"/>
                      <a:pt x="59" y="230"/>
                      <a:pt x="48" y="222"/>
                    </a:cubicBezTo>
                    <a:cubicBezTo>
                      <a:pt x="38" y="214"/>
                      <a:pt x="31" y="188"/>
                      <a:pt x="35" y="177"/>
                    </a:cubicBezTo>
                    <a:cubicBezTo>
                      <a:pt x="38" y="167"/>
                      <a:pt x="47" y="161"/>
                      <a:pt x="56" y="169"/>
                    </a:cubicBezTo>
                    <a:cubicBezTo>
                      <a:pt x="66" y="177"/>
                      <a:pt x="73" y="183"/>
                      <a:pt x="73" y="183"/>
                    </a:cubicBezTo>
                    <a:cubicBezTo>
                      <a:pt x="84" y="177"/>
                      <a:pt x="84" y="177"/>
                      <a:pt x="84" y="177"/>
                    </a:cubicBezTo>
                    <a:cubicBezTo>
                      <a:pt x="84" y="177"/>
                      <a:pt x="80" y="157"/>
                      <a:pt x="79" y="150"/>
                    </a:cubicBezTo>
                    <a:cubicBezTo>
                      <a:pt x="78" y="143"/>
                      <a:pt x="84" y="113"/>
                      <a:pt x="89" y="103"/>
                    </a:cubicBezTo>
                    <a:cubicBezTo>
                      <a:pt x="93" y="94"/>
                      <a:pt x="76" y="89"/>
                      <a:pt x="76" y="89"/>
                    </a:cubicBezTo>
                    <a:cubicBezTo>
                      <a:pt x="76" y="89"/>
                      <a:pt x="73" y="76"/>
                      <a:pt x="89" y="59"/>
                    </a:cubicBezTo>
                    <a:cubicBezTo>
                      <a:pt x="106" y="42"/>
                      <a:pt x="123" y="49"/>
                      <a:pt x="138" y="45"/>
                    </a:cubicBezTo>
                    <a:cubicBezTo>
                      <a:pt x="153" y="42"/>
                      <a:pt x="198" y="48"/>
                      <a:pt x="191" y="43"/>
                    </a:cubicBezTo>
                    <a:cubicBezTo>
                      <a:pt x="185" y="37"/>
                      <a:pt x="213" y="69"/>
                      <a:pt x="213" y="69"/>
                    </a:cubicBezTo>
                    <a:cubicBezTo>
                      <a:pt x="193" y="30"/>
                      <a:pt x="193" y="30"/>
                      <a:pt x="193" y="30"/>
                    </a:cubicBezTo>
                    <a:cubicBezTo>
                      <a:pt x="193" y="30"/>
                      <a:pt x="169" y="27"/>
                      <a:pt x="165" y="23"/>
                    </a:cubicBezTo>
                    <a:cubicBezTo>
                      <a:pt x="161" y="18"/>
                      <a:pt x="153" y="5"/>
                      <a:pt x="138" y="7"/>
                    </a:cubicBezTo>
                    <a:cubicBezTo>
                      <a:pt x="123" y="8"/>
                      <a:pt x="123" y="16"/>
                      <a:pt x="123" y="16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08" y="17"/>
                      <a:pt x="97" y="23"/>
                    </a:cubicBezTo>
                    <a:cubicBezTo>
                      <a:pt x="85" y="28"/>
                      <a:pt x="46" y="72"/>
                      <a:pt x="46" y="72"/>
                    </a:cubicBezTo>
                    <a:cubicBezTo>
                      <a:pt x="46" y="72"/>
                      <a:pt x="16" y="121"/>
                      <a:pt x="19" y="135"/>
                    </a:cubicBezTo>
                    <a:cubicBezTo>
                      <a:pt x="21" y="149"/>
                      <a:pt x="0" y="182"/>
                      <a:pt x="11" y="206"/>
                    </a:cubicBezTo>
                    <a:cubicBezTo>
                      <a:pt x="21" y="230"/>
                      <a:pt x="51" y="264"/>
                      <a:pt x="55" y="275"/>
                    </a:cubicBezTo>
                    <a:cubicBezTo>
                      <a:pt x="60" y="285"/>
                      <a:pt x="62" y="308"/>
                      <a:pt x="78" y="3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7" name="Freeform 618@|5FFC:16578549|FBC:16777215|LFC:0|LBC:16777215"/>
              <p:cNvSpPr/>
              <p:nvPr/>
            </p:nvSpPr>
            <p:spPr bwMode="auto">
              <a:xfrm>
                <a:off x="1876425" y="1085850"/>
                <a:ext cx="823913" cy="1076325"/>
              </a:xfrm>
              <a:custGeom>
                <a:avLst/>
                <a:gdLst>
                  <a:gd name="T0" fmla="*/ 0 w 219"/>
                  <a:gd name="T1" fmla="*/ 2147483646 h 287"/>
                  <a:gd name="T2" fmla="*/ 2147483646 w 219"/>
                  <a:gd name="T3" fmla="*/ 2147483646 h 287"/>
                  <a:gd name="T4" fmla="*/ 2147483646 w 219"/>
                  <a:gd name="T5" fmla="*/ 2147483646 h 287"/>
                  <a:gd name="T6" fmla="*/ 2147483646 w 219"/>
                  <a:gd name="T7" fmla="*/ 0 h 287"/>
                  <a:gd name="T8" fmla="*/ 2147483646 w 219"/>
                  <a:gd name="T9" fmla="*/ 2147483646 h 287"/>
                  <a:gd name="T10" fmla="*/ 2147483646 w 219"/>
                  <a:gd name="T11" fmla="*/ 2147483646 h 287"/>
                  <a:gd name="T12" fmla="*/ 2147483646 w 219"/>
                  <a:gd name="T13" fmla="*/ 2147483646 h 287"/>
                  <a:gd name="T14" fmla="*/ 2147483646 w 219"/>
                  <a:gd name="T15" fmla="*/ 2147483646 h 287"/>
                  <a:gd name="T16" fmla="*/ 0 w 219"/>
                  <a:gd name="T17" fmla="*/ 2147483646 h 2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9" h="287">
                    <a:moveTo>
                      <a:pt x="0" y="31"/>
                    </a:moveTo>
                    <a:cubicBezTo>
                      <a:pt x="0" y="31"/>
                      <a:pt x="41" y="29"/>
                      <a:pt x="54" y="36"/>
                    </a:cubicBezTo>
                    <a:cubicBezTo>
                      <a:pt x="66" y="43"/>
                      <a:pt x="115" y="36"/>
                      <a:pt x="115" y="36"/>
                    </a:cubicBezTo>
                    <a:cubicBezTo>
                      <a:pt x="115" y="36"/>
                      <a:pt x="102" y="18"/>
                      <a:pt x="110" y="0"/>
                    </a:cubicBezTo>
                    <a:cubicBezTo>
                      <a:pt x="134" y="31"/>
                      <a:pt x="134" y="31"/>
                      <a:pt x="134" y="31"/>
                    </a:cubicBezTo>
                    <a:cubicBezTo>
                      <a:pt x="154" y="76"/>
                      <a:pt x="154" y="76"/>
                      <a:pt x="154" y="76"/>
                    </a:cubicBezTo>
                    <a:cubicBezTo>
                      <a:pt x="154" y="76"/>
                      <a:pt x="214" y="109"/>
                      <a:pt x="216" y="133"/>
                    </a:cubicBezTo>
                    <a:cubicBezTo>
                      <a:pt x="219" y="157"/>
                      <a:pt x="141" y="287"/>
                      <a:pt x="141" y="287"/>
                    </a:cubicBezTo>
                    <a:cubicBezTo>
                      <a:pt x="141" y="287"/>
                      <a:pt x="7" y="65"/>
                      <a:pt x="0" y="31"/>
                    </a:cubicBezTo>
                    <a:close/>
                  </a:path>
                </a:pathLst>
              </a:custGeom>
              <a:solidFill>
                <a:srgbClr val="F5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8" name="Freeform 619@|5FFC:2303014|FBC:16777215|LFC:0|LBC:16777215"/>
              <p:cNvSpPr/>
              <p:nvPr/>
            </p:nvSpPr>
            <p:spPr bwMode="auto">
              <a:xfrm>
                <a:off x="2035175" y="1231900"/>
                <a:ext cx="508000" cy="773113"/>
              </a:xfrm>
              <a:custGeom>
                <a:avLst/>
                <a:gdLst>
                  <a:gd name="T0" fmla="*/ 2147483646 w 135"/>
                  <a:gd name="T1" fmla="*/ 2147483646 h 206"/>
                  <a:gd name="T2" fmla="*/ 2147483646 w 135"/>
                  <a:gd name="T3" fmla="*/ 2147483646 h 206"/>
                  <a:gd name="T4" fmla="*/ 2147483646 w 135"/>
                  <a:gd name="T5" fmla="*/ 2147483646 h 206"/>
                  <a:gd name="T6" fmla="*/ 2147483646 w 135"/>
                  <a:gd name="T7" fmla="*/ 2147483646 h 206"/>
                  <a:gd name="T8" fmla="*/ 0 w 135"/>
                  <a:gd name="T9" fmla="*/ 2147483646 h 206"/>
                  <a:gd name="T10" fmla="*/ 2147483646 w 135"/>
                  <a:gd name="T11" fmla="*/ 2147483646 h 206"/>
                  <a:gd name="T12" fmla="*/ 2147483646 w 135"/>
                  <a:gd name="T13" fmla="*/ 2147483646 h 206"/>
                  <a:gd name="T14" fmla="*/ 2147483646 w 135"/>
                  <a:gd name="T15" fmla="*/ 2147483646 h 2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5" h="206">
                    <a:moveTo>
                      <a:pt x="91" y="206"/>
                    </a:moveTo>
                    <a:cubicBezTo>
                      <a:pt x="135" y="115"/>
                      <a:pt x="135" y="115"/>
                      <a:pt x="135" y="115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1" y="52"/>
                      <a:pt x="88" y="9"/>
                      <a:pt x="75" y="4"/>
                    </a:cubicBezTo>
                    <a:cubicBezTo>
                      <a:pt x="75" y="4"/>
                      <a:pt x="9" y="0"/>
                      <a:pt x="0" y="16"/>
                    </a:cubicBezTo>
                    <a:cubicBezTo>
                      <a:pt x="0" y="16"/>
                      <a:pt x="56" y="49"/>
                      <a:pt x="61" y="58"/>
                    </a:cubicBezTo>
                    <a:cubicBezTo>
                      <a:pt x="68" y="166"/>
                      <a:pt x="68" y="166"/>
                      <a:pt x="68" y="166"/>
                    </a:cubicBezTo>
                    <a:lnTo>
                      <a:pt x="91" y="206"/>
                    </a:ln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29" name="Freeform 620@|5FFC:0|FBC:16777215|LFC:0|LBC:16777215"/>
              <p:cNvSpPr/>
              <p:nvPr/>
            </p:nvSpPr>
            <p:spPr bwMode="auto">
              <a:xfrm>
                <a:off x="1101725" y="7367588"/>
                <a:ext cx="982663" cy="420688"/>
              </a:xfrm>
              <a:custGeom>
                <a:avLst/>
                <a:gdLst>
                  <a:gd name="T0" fmla="*/ 2147483646 w 261"/>
                  <a:gd name="T1" fmla="*/ 2147483646 h 112"/>
                  <a:gd name="T2" fmla="*/ 2147483646 w 261"/>
                  <a:gd name="T3" fmla="*/ 2147483646 h 112"/>
                  <a:gd name="T4" fmla="*/ 2147483646 w 261"/>
                  <a:gd name="T5" fmla="*/ 2147483646 h 112"/>
                  <a:gd name="T6" fmla="*/ 2147483646 w 261"/>
                  <a:gd name="T7" fmla="*/ 2147483646 h 112"/>
                  <a:gd name="T8" fmla="*/ 2147483646 w 261"/>
                  <a:gd name="T9" fmla="*/ 2147483646 h 112"/>
                  <a:gd name="T10" fmla="*/ 2147483646 w 261"/>
                  <a:gd name="T11" fmla="*/ 2147483646 h 112"/>
                  <a:gd name="T12" fmla="*/ 2147483646 w 261"/>
                  <a:gd name="T13" fmla="*/ 0 h 112"/>
                  <a:gd name="T14" fmla="*/ 2147483646 w 261"/>
                  <a:gd name="T15" fmla="*/ 2147483646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1" h="112">
                    <a:moveTo>
                      <a:pt x="5" y="13"/>
                    </a:moveTo>
                    <a:cubicBezTo>
                      <a:pt x="5" y="13"/>
                      <a:pt x="0" y="57"/>
                      <a:pt x="5" y="81"/>
                    </a:cubicBezTo>
                    <a:cubicBezTo>
                      <a:pt x="91" y="91"/>
                      <a:pt x="91" y="91"/>
                      <a:pt x="91" y="91"/>
                    </a:cubicBezTo>
                    <a:cubicBezTo>
                      <a:pt x="98" y="75"/>
                      <a:pt x="98" y="75"/>
                      <a:pt x="98" y="75"/>
                    </a:cubicBezTo>
                    <a:cubicBezTo>
                      <a:pt x="98" y="75"/>
                      <a:pt x="177" y="110"/>
                      <a:pt x="211" y="111"/>
                    </a:cubicBezTo>
                    <a:cubicBezTo>
                      <a:pt x="246" y="112"/>
                      <a:pt x="261" y="36"/>
                      <a:pt x="261" y="36"/>
                    </a:cubicBezTo>
                    <a:cubicBezTo>
                      <a:pt x="154" y="0"/>
                      <a:pt x="154" y="0"/>
                      <a:pt x="154" y="0"/>
                    </a:cubicBez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0" name="Freeform 621@|5FFC:0|FBC:16777215|LFC:0|LBC:16777215"/>
              <p:cNvSpPr/>
              <p:nvPr/>
            </p:nvSpPr>
            <p:spPr bwMode="auto">
              <a:xfrm>
                <a:off x="1711325" y="7546975"/>
                <a:ext cx="1027113" cy="574675"/>
              </a:xfrm>
              <a:custGeom>
                <a:avLst/>
                <a:gdLst>
                  <a:gd name="T0" fmla="*/ 2147483646 w 273"/>
                  <a:gd name="T1" fmla="*/ 2147483646 h 153"/>
                  <a:gd name="T2" fmla="*/ 2147483646 w 273"/>
                  <a:gd name="T3" fmla="*/ 2147483646 h 153"/>
                  <a:gd name="T4" fmla="*/ 2147483646 w 273"/>
                  <a:gd name="T5" fmla="*/ 2147483646 h 153"/>
                  <a:gd name="T6" fmla="*/ 2147483646 w 273"/>
                  <a:gd name="T7" fmla="*/ 2147483646 h 153"/>
                  <a:gd name="T8" fmla="*/ 2147483646 w 273"/>
                  <a:gd name="T9" fmla="*/ 2147483646 h 153"/>
                  <a:gd name="T10" fmla="*/ 2147483646 w 273"/>
                  <a:gd name="T11" fmla="*/ 2147483646 h 153"/>
                  <a:gd name="T12" fmla="*/ 2147483646 w 273"/>
                  <a:gd name="T13" fmla="*/ 2147483646 h 153"/>
                  <a:gd name="T14" fmla="*/ 2147483646 w 273"/>
                  <a:gd name="T15" fmla="*/ 2147483646 h 153"/>
                  <a:gd name="T16" fmla="*/ 2147483646 w 273"/>
                  <a:gd name="T17" fmla="*/ 2147483646 h 153"/>
                  <a:gd name="T18" fmla="*/ 2147483646 w 273"/>
                  <a:gd name="T19" fmla="*/ 2147483646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3" h="153">
                    <a:moveTo>
                      <a:pt x="2" y="7"/>
                    </a:moveTo>
                    <a:cubicBezTo>
                      <a:pt x="2" y="7"/>
                      <a:pt x="0" y="93"/>
                      <a:pt x="2" y="102"/>
                    </a:cubicBezTo>
                    <a:cubicBezTo>
                      <a:pt x="5" y="111"/>
                      <a:pt x="45" y="122"/>
                      <a:pt x="55" y="121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2" y="111"/>
                      <a:pt x="82" y="149"/>
                      <a:pt x="146" y="151"/>
                    </a:cubicBezTo>
                    <a:cubicBezTo>
                      <a:pt x="210" y="153"/>
                      <a:pt x="273" y="132"/>
                      <a:pt x="273" y="132"/>
                    </a:cubicBezTo>
                    <a:cubicBezTo>
                      <a:pt x="273" y="132"/>
                      <a:pt x="266" y="107"/>
                      <a:pt x="263" y="106"/>
                    </a:cubicBezTo>
                    <a:cubicBezTo>
                      <a:pt x="259" y="105"/>
                      <a:pt x="228" y="100"/>
                      <a:pt x="228" y="100"/>
                    </a:cubicBezTo>
                    <a:cubicBezTo>
                      <a:pt x="228" y="100"/>
                      <a:pt x="168" y="55"/>
                      <a:pt x="155" y="27"/>
                    </a:cubicBezTo>
                    <a:cubicBezTo>
                      <a:pt x="142" y="0"/>
                      <a:pt x="2" y="7"/>
                      <a:pt x="2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1" name="Freeform 622@|5FFC:2303014|FBC:16777215|LFC:0|LBC:16777215"/>
              <p:cNvSpPr/>
              <p:nvPr/>
            </p:nvSpPr>
            <p:spPr bwMode="auto">
              <a:xfrm>
                <a:off x="1109662" y="3357563"/>
                <a:ext cx="1628775" cy="4152900"/>
              </a:xfrm>
              <a:custGeom>
                <a:avLst/>
                <a:gdLst>
                  <a:gd name="T0" fmla="*/ 2147483646 w 433"/>
                  <a:gd name="T1" fmla="*/ 2147483646 h 1106"/>
                  <a:gd name="T2" fmla="*/ 2147483646 w 433"/>
                  <a:gd name="T3" fmla="*/ 2147483646 h 1106"/>
                  <a:gd name="T4" fmla="*/ 2147483646 w 433"/>
                  <a:gd name="T5" fmla="*/ 2147483646 h 1106"/>
                  <a:gd name="T6" fmla="*/ 2147483646 w 433"/>
                  <a:gd name="T7" fmla="*/ 2147483646 h 1106"/>
                  <a:gd name="T8" fmla="*/ 2147483646 w 433"/>
                  <a:gd name="T9" fmla="*/ 2147483646 h 1106"/>
                  <a:gd name="T10" fmla="*/ 2147483646 w 433"/>
                  <a:gd name="T11" fmla="*/ 2147483646 h 1106"/>
                  <a:gd name="T12" fmla="*/ 2147483646 w 433"/>
                  <a:gd name="T13" fmla="*/ 0 h 1106"/>
                  <a:gd name="T14" fmla="*/ 2147483646 w 433"/>
                  <a:gd name="T15" fmla="*/ 2147483646 h 1106"/>
                  <a:gd name="T16" fmla="*/ 2147483646 w 433"/>
                  <a:gd name="T17" fmla="*/ 2147483646 h 1106"/>
                  <a:gd name="T18" fmla="*/ 2147483646 w 433"/>
                  <a:gd name="T19" fmla="*/ 2147483646 h 1106"/>
                  <a:gd name="T20" fmla="*/ 2147483646 w 433"/>
                  <a:gd name="T21" fmla="*/ 2147483646 h 1106"/>
                  <a:gd name="T22" fmla="*/ 2147483646 w 433"/>
                  <a:gd name="T23" fmla="*/ 2147483646 h 1106"/>
                  <a:gd name="T24" fmla="*/ 2147483646 w 433"/>
                  <a:gd name="T25" fmla="*/ 2147483646 h 1106"/>
                  <a:gd name="T26" fmla="*/ 2147483646 w 433"/>
                  <a:gd name="T27" fmla="*/ 2147483646 h 1106"/>
                  <a:gd name="T28" fmla="*/ 2147483646 w 433"/>
                  <a:gd name="T29" fmla="*/ 2147483646 h 110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33" h="1106">
                    <a:moveTo>
                      <a:pt x="10" y="1096"/>
                    </a:moveTo>
                    <a:cubicBezTo>
                      <a:pt x="10" y="1096"/>
                      <a:pt x="0" y="1086"/>
                      <a:pt x="10" y="1058"/>
                    </a:cubicBezTo>
                    <a:cubicBezTo>
                      <a:pt x="20" y="1030"/>
                      <a:pt x="25" y="934"/>
                      <a:pt x="25" y="934"/>
                    </a:cubicBezTo>
                    <a:cubicBezTo>
                      <a:pt x="25" y="934"/>
                      <a:pt x="60" y="663"/>
                      <a:pt x="98" y="615"/>
                    </a:cubicBezTo>
                    <a:cubicBezTo>
                      <a:pt x="98" y="615"/>
                      <a:pt x="160" y="402"/>
                      <a:pt x="161" y="382"/>
                    </a:cubicBezTo>
                    <a:cubicBezTo>
                      <a:pt x="163" y="361"/>
                      <a:pt x="207" y="103"/>
                      <a:pt x="207" y="103"/>
                    </a:cubicBezTo>
                    <a:cubicBezTo>
                      <a:pt x="240" y="0"/>
                      <a:pt x="240" y="0"/>
                      <a:pt x="240" y="0"/>
                    </a:cubicBezTo>
                    <a:cubicBezTo>
                      <a:pt x="433" y="9"/>
                      <a:pt x="433" y="9"/>
                      <a:pt x="433" y="9"/>
                    </a:cubicBezTo>
                    <a:cubicBezTo>
                      <a:pt x="433" y="9"/>
                      <a:pt x="428" y="220"/>
                      <a:pt x="421" y="240"/>
                    </a:cubicBezTo>
                    <a:cubicBezTo>
                      <a:pt x="414" y="261"/>
                      <a:pt x="362" y="492"/>
                      <a:pt x="350" y="536"/>
                    </a:cubicBezTo>
                    <a:cubicBezTo>
                      <a:pt x="338" y="581"/>
                      <a:pt x="143" y="1018"/>
                      <a:pt x="141" y="1027"/>
                    </a:cubicBezTo>
                    <a:cubicBezTo>
                      <a:pt x="140" y="1036"/>
                      <a:pt x="173" y="1046"/>
                      <a:pt x="173" y="1046"/>
                    </a:cubicBezTo>
                    <a:cubicBezTo>
                      <a:pt x="185" y="1079"/>
                      <a:pt x="185" y="1079"/>
                      <a:pt x="185" y="1079"/>
                    </a:cubicBezTo>
                    <a:cubicBezTo>
                      <a:pt x="185" y="1079"/>
                      <a:pt x="131" y="1106"/>
                      <a:pt x="88" y="1105"/>
                    </a:cubicBezTo>
                    <a:cubicBezTo>
                      <a:pt x="45" y="1104"/>
                      <a:pt x="10" y="1096"/>
                      <a:pt x="10" y="1096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2" name="Freeform 623@|5FFC:0|FBC:16777215|LFC:0|LBC:16777215"/>
              <p:cNvSpPr/>
              <p:nvPr/>
            </p:nvSpPr>
            <p:spPr bwMode="auto">
              <a:xfrm>
                <a:off x="1350962" y="3357563"/>
                <a:ext cx="1387475" cy="4152900"/>
              </a:xfrm>
              <a:custGeom>
                <a:avLst/>
                <a:gdLst>
                  <a:gd name="T0" fmla="*/ 2147483646 w 369"/>
                  <a:gd name="T1" fmla="*/ 2147483646 h 1106"/>
                  <a:gd name="T2" fmla="*/ 2147483646 w 369"/>
                  <a:gd name="T3" fmla="*/ 2147483646 h 1106"/>
                  <a:gd name="T4" fmla="*/ 2147483646 w 369"/>
                  <a:gd name="T5" fmla="*/ 2147483646 h 1106"/>
                  <a:gd name="T6" fmla="*/ 2147483646 w 369"/>
                  <a:gd name="T7" fmla="*/ 2147483646 h 1106"/>
                  <a:gd name="T8" fmla="*/ 2147483646 w 369"/>
                  <a:gd name="T9" fmla="*/ 2147483646 h 1106"/>
                  <a:gd name="T10" fmla="*/ 2147483646 w 369"/>
                  <a:gd name="T11" fmla="*/ 2147483646 h 1106"/>
                  <a:gd name="T12" fmla="*/ 2147483646 w 369"/>
                  <a:gd name="T13" fmla="*/ 2147483646 h 1106"/>
                  <a:gd name="T14" fmla="*/ 2147483646 w 369"/>
                  <a:gd name="T15" fmla="*/ 2147483646 h 1106"/>
                  <a:gd name="T16" fmla="*/ 2147483646 w 369"/>
                  <a:gd name="T17" fmla="*/ 2147483646 h 1106"/>
                  <a:gd name="T18" fmla="*/ 2147483646 w 369"/>
                  <a:gd name="T19" fmla="*/ 2147483646 h 1106"/>
                  <a:gd name="T20" fmla="*/ 2147483646 w 369"/>
                  <a:gd name="T21" fmla="*/ 2147483646 h 1106"/>
                  <a:gd name="T22" fmla="*/ 2147483646 w 369"/>
                  <a:gd name="T23" fmla="*/ 2147483646 h 1106"/>
                  <a:gd name="T24" fmla="*/ 2147483646 w 369"/>
                  <a:gd name="T25" fmla="*/ 2147483646 h 1106"/>
                  <a:gd name="T26" fmla="*/ 2147483646 w 369"/>
                  <a:gd name="T27" fmla="*/ 2147483646 h 1106"/>
                  <a:gd name="T28" fmla="*/ 2147483646 w 369"/>
                  <a:gd name="T29" fmla="*/ 2147483646 h 1106"/>
                  <a:gd name="T30" fmla="*/ 0 w 369"/>
                  <a:gd name="T31" fmla="*/ 2147483646 h 1106"/>
                  <a:gd name="T32" fmla="*/ 0 w 369"/>
                  <a:gd name="T33" fmla="*/ 2147483646 h 1106"/>
                  <a:gd name="T34" fmla="*/ 2147483646 w 369"/>
                  <a:gd name="T35" fmla="*/ 2147483646 h 1106"/>
                  <a:gd name="T36" fmla="*/ 2147483646 w 369"/>
                  <a:gd name="T37" fmla="*/ 2147483646 h 1106"/>
                  <a:gd name="T38" fmla="*/ 2147483646 w 369"/>
                  <a:gd name="T39" fmla="*/ 2147483646 h 1106"/>
                  <a:gd name="T40" fmla="*/ 2147483646 w 369"/>
                  <a:gd name="T41" fmla="*/ 2147483646 h 1106"/>
                  <a:gd name="T42" fmla="*/ 2147483646 w 369"/>
                  <a:gd name="T43" fmla="*/ 2147483646 h 1106"/>
                  <a:gd name="T44" fmla="*/ 2147483646 w 369"/>
                  <a:gd name="T45" fmla="*/ 2147483646 h 1106"/>
                  <a:gd name="T46" fmla="*/ 2147483646 w 369"/>
                  <a:gd name="T47" fmla="*/ 2147483646 h 1106"/>
                  <a:gd name="T48" fmla="*/ 2147483646 w 369"/>
                  <a:gd name="T49" fmla="*/ 2147483646 h 1106"/>
                  <a:gd name="T50" fmla="*/ 2147483646 w 369"/>
                  <a:gd name="T51" fmla="*/ 2147483646 h 1106"/>
                  <a:gd name="T52" fmla="*/ 2147483646 w 369"/>
                  <a:gd name="T53" fmla="*/ 2147483646 h 1106"/>
                  <a:gd name="T54" fmla="*/ 2147483646 w 369"/>
                  <a:gd name="T55" fmla="*/ 2147483646 h 1106"/>
                  <a:gd name="T56" fmla="*/ 2147483646 w 369"/>
                  <a:gd name="T57" fmla="*/ 2147483646 h 1106"/>
                  <a:gd name="T58" fmla="*/ 2147483646 w 369"/>
                  <a:gd name="T59" fmla="*/ 2147483646 h 1106"/>
                  <a:gd name="T60" fmla="*/ 2147483646 w 369"/>
                  <a:gd name="T61" fmla="*/ 2147483646 h 1106"/>
                  <a:gd name="T62" fmla="*/ 2147483646 w 369"/>
                  <a:gd name="T63" fmla="*/ 2147483646 h 1106"/>
                  <a:gd name="T64" fmla="*/ 2147483646 w 369"/>
                  <a:gd name="T65" fmla="*/ 0 h 1106"/>
                  <a:gd name="T66" fmla="*/ 2147483646 w 369"/>
                  <a:gd name="T67" fmla="*/ 2147483646 h 1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" h="1106">
                    <a:moveTo>
                      <a:pt x="143" y="103"/>
                    </a:moveTo>
                    <a:cubicBezTo>
                      <a:pt x="143" y="103"/>
                      <a:pt x="142" y="110"/>
                      <a:pt x="140" y="121"/>
                    </a:cubicBezTo>
                    <a:cubicBezTo>
                      <a:pt x="193" y="129"/>
                      <a:pt x="308" y="130"/>
                      <a:pt x="314" y="131"/>
                    </a:cubicBezTo>
                    <a:cubicBezTo>
                      <a:pt x="322" y="133"/>
                      <a:pt x="341" y="227"/>
                      <a:pt x="335" y="245"/>
                    </a:cubicBezTo>
                    <a:cubicBezTo>
                      <a:pt x="329" y="262"/>
                      <a:pt x="313" y="262"/>
                      <a:pt x="313" y="262"/>
                    </a:cubicBezTo>
                    <a:cubicBezTo>
                      <a:pt x="313" y="262"/>
                      <a:pt x="324" y="333"/>
                      <a:pt x="313" y="344"/>
                    </a:cubicBezTo>
                    <a:cubicBezTo>
                      <a:pt x="301" y="354"/>
                      <a:pt x="251" y="344"/>
                      <a:pt x="251" y="344"/>
                    </a:cubicBezTo>
                    <a:cubicBezTo>
                      <a:pt x="251" y="344"/>
                      <a:pt x="127" y="408"/>
                      <a:pt x="115" y="438"/>
                    </a:cubicBezTo>
                    <a:cubicBezTo>
                      <a:pt x="108" y="454"/>
                      <a:pt x="81" y="496"/>
                      <a:pt x="59" y="529"/>
                    </a:cubicBezTo>
                    <a:cubicBezTo>
                      <a:pt x="56" y="540"/>
                      <a:pt x="53" y="550"/>
                      <a:pt x="50" y="559"/>
                    </a:cubicBezTo>
                    <a:cubicBezTo>
                      <a:pt x="104" y="519"/>
                      <a:pt x="104" y="519"/>
                      <a:pt x="104" y="519"/>
                    </a:cubicBezTo>
                    <a:cubicBezTo>
                      <a:pt x="104" y="519"/>
                      <a:pt x="133" y="529"/>
                      <a:pt x="97" y="560"/>
                    </a:cubicBezTo>
                    <a:cubicBezTo>
                      <a:pt x="62" y="591"/>
                      <a:pt x="21" y="666"/>
                      <a:pt x="21" y="666"/>
                    </a:cubicBezTo>
                    <a:cubicBezTo>
                      <a:pt x="33" y="657"/>
                      <a:pt x="93" y="603"/>
                      <a:pt x="108" y="601"/>
                    </a:cubicBezTo>
                    <a:cubicBezTo>
                      <a:pt x="123" y="600"/>
                      <a:pt x="87" y="631"/>
                      <a:pt x="66" y="650"/>
                    </a:cubicBezTo>
                    <a:cubicBezTo>
                      <a:pt x="44" y="669"/>
                      <a:pt x="0" y="709"/>
                      <a:pt x="0" y="709"/>
                    </a:cubicBezTo>
                    <a:cubicBezTo>
                      <a:pt x="0" y="709"/>
                      <a:pt x="0" y="709"/>
                      <a:pt x="0" y="709"/>
                    </a:cubicBezTo>
                    <a:cubicBezTo>
                      <a:pt x="0" y="709"/>
                      <a:pt x="31" y="687"/>
                      <a:pt x="51" y="679"/>
                    </a:cubicBezTo>
                    <a:cubicBezTo>
                      <a:pt x="70" y="672"/>
                      <a:pt x="77" y="766"/>
                      <a:pt x="77" y="766"/>
                    </a:cubicBezTo>
                    <a:cubicBezTo>
                      <a:pt x="77" y="766"/>
                      <a:pt x="96" y="868"/>
                      <a:pt x="97" y="875"/>
                    </a:cubicBezTo>
                    <a:cubicBezTo>
                      <a:pt x="99" y="883"/>
                      <a:pt x="84" y="971"/>
                      <a:pt x="66" y="977"/>
                    </a:cubicBezTo>
                    <a:cubicBezTo>
                      <a:pt x="47" y="983"/>
                      <a:pt x="6" y="1027"/>
                      <a:pt x="6" y="1027"/>
                    </a:cubicBezTo>
                    <a:cubicBezTo>
                      <a:pt x="21" y="1012"/>
                      <a:pt x="66" y="1017"/>
                      <a:pt x="66" y="1017"/>
                    </a:cubicBezTo>
                    <a:cubicBezTo>
                      <a:pt x="30" y="1045"/>
                      <a:pt x="30" y="1045"/>
                      <a:pt x="30" y="1045"/>
                    </a:cubicBezTo>
                    <a:cubicBezTo>
                      <a:pt x="22" y="1050"/>
                      <a:pt x="13" y="1075"/>
                      <a:pt x="6" y="1104"/>
                    </a:cubicBezTo>
                    <a:cubicBezTo>
                      <a:pt x="12" y="1104"/>
                      <a:pt x="18" y="1105"/>
                      <a:pt x="24" y="1105"/>
                    </a:cubicBezTo>
                    <a:cubicBezTo>
                      <a:pt x="67" y="1106"/>
                      <a:pt x="121" y="1079"/>
                      <a:pt x="121" y="1079"/>
                    </a:cubicBezTo>
                    <a:cubicBezTo>
                      <a:pt x="109" y="1046"/>
                      <a:pt x="109" y="1046"/>
                      <a:pt x="109" y="1046"/>
                    </a:cubicBezTo>
                    <a:cubicBezTo>
                      <a:pt x="109" y="1046"/>
                      <a:pt x="76" y="1036"/>
                      <a:pt x="77" y="1027"/>
                    </a:cubicBezTo>
                    <a:cubicBezTo>
                      <a:pt x="79" y="1018"/>
                      <a:pt x="274" y="581"/>
                      <a:pt x="286" y="536"/>
                    </a:cubicBezTo>
                    <a:cubicBezTo>
                      <a:pt x="298" y="492"/>
                      <a:pt x="350" y="261"/>
                      <a:pt x="357" y="240"/>
                    </a:cubicBezTo>
                    <a:cubicBezTo>
                      <a:pt x="364" y="220"/>
                      <a:pt x="369" y="9"/>
                      <a:pt x="369" y="9"/>
                    </a:cubicBezTo>
                    <a:cubicBezTo>
                      <a:pt x="176" y="0"/>
                      <a:pt x="176" y="0"/>
                      <a:pt x="176" y="0"/>
                    </a:cubicBezTo>
                    <a:lnTo>
                      <a:pt x="143" y="10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3" name="Freeform 624@|5FFC:0|FBC:16777215|LFC:0|LBC:16777215"/>
              <p:cNvSpPr/>
              <p:nvPr/>
            </p:nvSpPr>
            <p:spPr bwMode="auto">
              <a:xfrm>
                <a:off x="1285875" y="3416300"/>
                <a:ext cx="1328738" cy="4416425"/>
              </a:xfrm>
              <a:custGeom>
                <a:avLst/>
                <a:gdLst>
                  <a:gd name="T0" fmla="*/ 2147483646 w 353"/>
                  <a:gd name="T1" fmla="*/ 2147483646 h 1176"/>
                  <a:gd name="T2" fmla="*/ 2147483646 w 353"/>
                  <a:gd name="T3" fmla="*/ 2147483646 h 1176"/>
                  <a:gd name="T4" fmla="*/ 2147483646 w 353"/>
                  <a:gd name="T5" fmla="*/ 2147483646 h 1176"/>
                  <a:gd name="T6" fmla="*/ 2147483646 w 353"/>
                  <a:gd name="T7" fmla="*/ 2147483646 h 1176"/>
                  <a:gd name="T8" fmla="*/ 2147483646 w 353"/>
                  <a:gd name="T9" fmla="*/ 2147483646 h 1176"/>
                  <a:gd name="T10" fmla="*/ 2147483646 w 353"/>
                  <a:gd name="T11" fmla="*/ 2147483646 h 1176"/>
                  <a:gd name="T12" fmla="*/ 2147483646 w 353"/>
                  <a:gd name="T13" fmla="*/ 0 h 1176"/>
                  <a:gd name="T14" fmla="*/ 2147483646 w 353"/>
                  <a:gd name="T15" fmla="*/ 2147483646 h 1176"/>
                  <a:gd name="T16" fmla="*/ 2147483646 w 353"/>
                  <a:gd name="T17" fmla="*/ 2147483646 h 1176"/>
                  <a:gd name="T18" fmla="*/ 2147483646 w 353"/>
                  <a:gd name="T19" fmla="*/ 2147483646 h 1176"/>
                  <a:gd name="T20" fmla="*/ 2147483646 w 353"/>
                  <a:gd name="T21" fmla="*/ 2147483646 h 1176"/>
                  <a:gd name="T22" fmla="*/ 2147483646 w 353"/>
                  <a:gd name="T23" fmla="*/ 2147483646 h 1176"/>
                  <a:gd name="T24" fmla="*/ 2147483646 w 353"/>
                  <a:gd name="T25" fmla="*/ 2147483646 h 1176"/>
                  <a:gd name="T26" fmla="*/ 2147483646 w 353"/>
                  <a:gd name="T27" fmla="*/ 2147483646 h 1176"/>
                  <a:gd name="T28" fmla="*/ 2147483646 w 353"/>
                  <a:gd name="T29" fmla="*/ 2147483646 h 11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53" h="1176">
                    <a:moveTo>
                      <a:pt x="299" y="1133"/>
                    </a:moveTo>
                    <a:cubicBezTo>
                      <a:pt x="302" y="1130"/>
                      <a:pt x="288" y="846"/>
                      <a:pt x="321" y="731"/>
                    </a:cubicBezTo>
                    <a:cubicBezTo>
                      <a:pt x="353" y="616"/>
                      <a:pt x="321" y="572"/>
                      <a:pt x="321" y="572"/>
                    </a:cubicBezTo>
                    <a:cubicBezTo>
                      <a:pt x="321" y="572"/>
                      <a:pt x="331" y="515"/>
                      <a:pt x="322" y="495"/>
                    </a:cubicBezTo>
                    <a:cubicBezTo>
                      <a:pt x="314" y="476"/>
                      <a:pt x="275" y="296"/>
                      <a:pt x="275" y="296"/>
                    </a:cubicBezTo>
                    <a:cubicBezTo>
                      <a:pt x="275" y="296"/>
                      <a:pt x="310" y="261"/>
                      <a:pt x="305" y="248"/>
                    </a:cubicBezTo>
                    <a:cubicBezTo>
                      <a:pt x="300" y="235"/>
                      <a:pt x="305" y="0"/>
                      <a:pt x="305" y="0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6"/>
                      <a:pt x="0" y="158"/>
                      <a:pt x="17" y="207"/>
                    </a:cubicBezTo>
                    <a:cubicBezTo>
                      <a:pt x="35" y="255"/>
                      <a:pt x="110" y="473"/>
                      <a:pt x="147" y="515"/>
                    </a:cubicBezTo>
                    <a:cubicBezTo>
                      <a:pt x="147" y="515"/>
                      <a:pt x="152" y="607"/>
                      <a:pt x="163" y="621"/>
                    </a:cubicBezTo>
                    <a:cubicBezTo>
                      <a:pt x="163" y="621"/>
                      <a:pt x="137" y="647"/>
                      <a:pt x="135" y="660"/>
                    </a:cubicBezTo>
                    <a:cubicBezTo>
                      <a:pt x="134" y="674"/>
                      <a:pt x="111" y="996"/>
                      <a:pt x="114" y="1005"/>
                    </a:cubicBezTo>
                    <a:cubicBezTo>
                      <a:pt x="118" y="1014"/>
                      <a:pt x="104" y="1111"/>
                      <a:pt x="114" y="1123"/>
                    </a:cubicBezTo>
                    <a:cubicBezTo>
                      <a:pt x="114" y="1123"/>
                      <a:pt x="262" y="1176"/>
                      <a:pt x="299" y="113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4" name="Freeform 625@|5FFC:2303014|FBC:16777215|LFC:0|LBC:16777215"/>
              <p:cNvSpPr/>
              <p:nvPr/>
            </p:nvSpPr>
            <p:spPr bwMode="auto">
              <a:xfrm>
                <a:off x="1403350" y="3822700"/>
                <a:ext cx="1068388" cy="3938588"/>
              </a:xfrm>
              <a:custGeom>
                <a:avLst/>
                <a:gdLst>
                  <a:gd name="T0" fmla="*/ 2147483646 w 284"/>
                  <a:gd name="T1" fmla="*/ 2147483646 h 1049"/>
                  <a:gd name="T2" fmla="*/ 2147483646 w 284"/>
                  <a:gd name="T3" fmla="*/ 2147483646 h 1049"/>
                  <a:gd name="T4" fmla="*/ 2147483646 w 284"/>
                  <a:gd name="T5" fmla="*/ 2147483646 h 1049"/>
                  <a:gd name="T6" fmla="*/ 2147483646 w 284"/>
                  <a:gd name="T7" fmla="*/ 2147483646 h 1049"/>
                  <a:gd name="T8" fmla="*/ 2147483646 w 284"/>
                  <a:gd name="T9" fmla="*/ 2147483646 h 1049"/>
                  <a:gd name="T10" fmla="*/ 2147483646 w 284"/>
                  <a:gd name="T11" fmla="*/ 2147483646 h 1049"/>
                  <a:gd name="T12" fmla="*/ 2147483646 w 284"/>
                  <a:gd name="T13" fmla="*/ 2147483646 h 1049"/>
                  <a:gd name="T14" fmla="*/ 2147483646 w 284"/>
                  <a:gd name="T15" fmla="*/ 2147483646 h 1049"/>
                  <a:gd name="T16" fmla="*/ 2147483646 w 284"/>
                  <a:gd name="T17" fmla="*/ 2147483646 h 1049"/>
                  <a:gd name="T18" fmla="*/ 2147483646 w 284"/>
                  <a:gd name="T19" fmla="*/ 2147483646 h 1049"/>
                  <a:gd name="T20" fmla="*/ 2147483646 w 284"/>
                  <a:gd name="T21" fmla="*/ 2147483646 h 1049"/>
                  <a:gd name="T22" fmla="*/ 2147483646 w 284"/>
                  <a:gd name="T23" fmla="*/ 2147483646 h 1049"/>
                  <a:gd name="T24" fmla="*/ 2147483646 w 284"/>
                  <a:gd name="T25" fmla="*/ 2147483646 h 1049"/>
                  <a:gd name="T26" fmla="*/ 2147483646 w 284"/>
                  <a:gd name="T27" fmla="*/ 2147483646 h 1049"/>
                  <a:gd name="T28" fmla="*/ 2147483646 w 284"/>
                  <a:gd name="T29" fmla="*/ 2147483646 h 1049"/>
                  <a:gd name="T30" fmla="*/ 2147483646 w 284"/>
                  <a:gd name="T31" fmla="*/ 2147483646 h 1049"/>
                  <a:gd name="T32" fmla="*/ 2147483646 w 284"/>
                  <a:gd name="T33" fmla="*/ 2147483646 h 1049"/>
                  <a:gd name="T34" fmla="*/ 2147483646 w 284"/>
                  <a:gd name="T35" fmla="*/ 2147483646 h 1049"/>
                  <a:gd name="T36" fmla="*/ 2147483646 w 284"/>
                  <a:gd name="T37" fmla="*/ 2147483646 h 1049"/>
                  <a:gd name="T38" fmla="*/ 2147483646 w 284"/>
                  <a:gd name="T39" fmla="*/ 2147483646 h 1049"/>
                  <a:gd name="T40" fmla="*/ 2147483646 w 284"/>
                  <a:gd name="T41" fmla="*/ 2147483646 h 1049"/>
                  <a:gd name="T42" fmla="*/ 2147483646 w 284"/>
                  <a:gd name="T43" fmla="*/ 2147483646 h 1049"/>
                  <a:gd name="T44" fmla="*/ 2147483646 w 284"/>
                  <a:gd name="T45" fmla="*/ 2147483646 h 1049"/>
                  <a:gd name="T46" fmla="*/ 2147483646 w 284"/>
                  <a:gd name="T47" fmla="*/ 2147483646 h 1049"/>
                  <a:gd name="T48" fmla="*/ 2147483646 w 284"/>
                  <a:gd name="T49" fmla="*/ 2147483646 h 1049"/>
                  <a:gd name="T50" fmla="*/ 2147483646 w 284"/>
                  <a:gd name="T51" fmla="*/ 2147483646 h 1049"/>
                  <a:gd name="T52" fmla="*/ 2147483646 w 284"/>
                  <a:gd name="T53" fmla="*/ 2147483646 h 1049"/>
                  <a:gd name="T54" fmla="*/ 2147483646 w 284"/>
                  <a:gd name="T55" fmla="*/ 2147483646 h 1049"/>
                  <a:gd name="T56" fmla="*/ 2147483646 w 284"/>
                  <a:gd name="T57" fmla="*/ 2147483646 h 1049"/>
                  <a:gd name="T58" fmla="*/ 2147483646 w 284"/>
                  <a:gd name="T59" fmla="*/ 2147483646 h 1049"/>
                  <a:gd name="T60" fmla="*/ 2147483646 w 284"/>
                  <a:gd name="T61" fmla="*/ 2147483646 h 1049"/>
                  <a:gd name="T62" fmla="*/ 2147483646 w 284"/>
                  <a:gd name="T63" fmla="*/ 2147483646 h 1049"/>
                  <a:gd name="T64" fmla="*/ 2147483646 w 284"/>
                  <a:gd name="T65" fmla="*/ 2147483646 h 1049"/>
                  <a:gd name="T66" fmla="*/ 2147483646 w 284"/>
                  <a:gd name="T67" fmla="*/ 2147483646 h 1049"/>
                  <a:gd name="T68" fmla="*/ 2147483646 w 284"/>
                  <a:gd name="T69" fmla="*/ 2147483646 h 1049"/>
                  <a:gd name="T70" fmla="*/ 2147483646 w 284"/>
                  <a:gd name="T71" fmla="*/ 2147483646 h 104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4" h="1049">
                    <a:moveTo>
                      <a:pt x="272" y="594"/>
                    </a:moveTo>
                    <a:cubicBezTo>
                      <a:pt x="261" y="599"/>
                      <a:pt x="243" y="828"/>
                      <a:pt x="243" y="828"/>
                    </a:cubicBezTo>
                    <a:cubicBezTo>
                      <a:pt x="228" y="770"/>
                      <a:pt x="265" y="536"/>
                      <a:pt x="265" y="536"/>
                    </a:cubicBezTo>
                    <a:cubicBezTo>
                      <a:pt x="229" y="708"/>
                      <a:pt x="162" y="744"/>
                      <a:pt x="162" y="744"/>
                    </a:cubicBezTo>
                    <a:cubicBezTo>
                      <a:pt x="202" y="722"/>
                      <a:pt x="260" y="467"/>
                      <a:pt x="260" y="467"/>
                    </a:cubicBezTo>
                    <a:cubicBezTo>
                      <a:pt x="271" y="464"/>
                      <a:pt x="272" y="392"/>
                      <a:pt x="272" y="392"/>
                    </a:cubicBezTo>
                    <a:cubicBezTo>
                      <a:pt x="272" y="392"/>
                      <a:pt x="212" y="212"/>
                      <a:pt x="204" y="197"/>
                    </a:cubicBezTo>
                    <a:cubicBezTo>
                      <a:pt x="197" y="183"/>
                      <a:pt x="235" y="161"/>
                      <a:pt x="231" y="146"/>
                    </a:cubicBezTo>
                    <a:cubicBezTo>
                      <a:pt x="227" y="131"/>
                      <a:pt x="194" y="97"/>
                      <a:pt x="171" y="96"/>
                    </a:cubicBezTo>
                    <a:cubicBezTo>
                      <a:pt x="151" y="95"/>
                      <a:pt x="83" y="67"/>
                      <a:pt x="60" y="58"/>
                    </a:cubicBezTo>
                    <a:cubicBezTo>
                      <a:pt x="86" y="66"/>
                      <a:pt x="138" y="65"/>
                      <a:pt x="162" y="63"/>
                    </a:cubicBezTo>
                    <a:cubicBezTo>
                      <a:pt x="189" y="62"/>
                      <a:pt x="272" y="6"/>
                      <a:pt x="272" y="6"/>
                    </a:cubicBezTo>
                    <a:cubicBezTo>
                      <a:pt x="272" y="6"/>
                      <a:pt x="272" y="6"/>
                      <a:pt x="272" y="6"/>
                    </a:cubicBezTo>
                    <a:cubicBezTo>
                      <a:pt x="248" y="14"/>
                      <a:pt x="152" y="0"/>
                      <a:pt x="124" y="10"/>
                    </a:cubicBezTo>
                    <a:cubicBezTo>
                      <a:pt x="96" y="20"/>
                      <a:pt x="7" y="22"/>
                      <a:pt x="7" y="22"/>
                    </a:cubicBezTo>
                    <a:cubicBezTo>
                      <a:pt x="0" y="49"/>
                      <a:pt x="87" y="233"/>
                      <a:pt x="101" y="270"/>
                    </a:cubicBezTo>
                    <a:cubicBezTo>
                      <a:pt x="116" y="306"/>
                      <a:pt x="181" y="373"/>
                      <a:pt x="181" y="373"/>
                    </a:cubicBezTo>
                    <a:cubicBezTo>
                      <a:pt x="167" y="364"/>
                      <a:pt x="106" y="340"/>
                      <a:pt x="106" y="340"/>
                    </a:cubicBezTo>
                    <a:cubicBezTo>
                      <a:pt x="106" y="340"/>
                      <a:pt x="93" y="329"/>
                      <a:pt x="101" y="348"/>
                    </a:cubicBezTo>
                    <a:cubicBezTo>
                      <a:pt x="109" y="366"/>
                      <a:pt x="148" y="411"/>
                      <a:pt x="162" y="429"/>
                    </a:cubicBezTo>
                    <a:cubicBezTo>
                      <a:pt x="176" y="446"/>
                      <a:pt x="162" y="474"/>
                      <a:pt x="162" y="474"/>
                    </a:cubicBezTo>
                    <a:cubicBezTo>
                      <a:pt x="161" y="463"/>
                      <a:pt x="134" y="451"/>
                      <a:pt x="134" y="451"/>
                    </a:cubicBezTo>
                    <a:cubicBezTo>
                      <a:pt x="134" y="480"/>
                      <a:pt x="150" y="504"/>
                      <a:pt x="150" y="504"/>
                    </a:cubicBezTo>
                    <a:cubicBezTo>
                      <a:pt x="162" y="520"/>
                      <a:pt x="235" y="461"/>
                      <a:pt x="235" y="461"/>
                    </a:cubicBezTo>
                    <a:cubicBezTo>
                      <a:pt x="228" y="488"/>
                      <a:pt x="196" y="511"/>
                      <a:pt x="196" y="511"/>
                    </a:cubicBezTo>
                    <a:cubicBezTo>
                      <a:pt x="175" y="545"/>
                      <a:pt x="129" y="558"/>
                      <a:pt x="129" y="558"/>
                    </a:cubicBezTo>
                    <a:cubicBezTo>
                      <a:pt x="129" y="558"/>
                      <a:pt x="125" y="657"/>
                      <a:pt x="119" y="704"/>
                    </a:cubicBezTo>
                    <a:cubicBezTo>
                      <a:pt x="113" y="751"/>
                      <a:pt x="101" y="891"/>
                      <a:pt x="106" y="870"/>
                    </a:cubicBezTo>
                    <a:cubicBezTo>
                      <a:pt x="107" y="869"/>
                      <a:pt x="107" y="867"/>
                      <a:pt x="108" y="865"/>
                    </a:cubicBezTo>
                    <a:cubicBezTo>
                      <a:pt x="117" y="843"/>
                      <a:pt x="148" y="803"/>
                      <a:pt x="148" y="803"/>
                    </a:cubicBezTo>
                    <a:cubicBezTo>
                      <a:pt x="97" y="907"/>
                      <a:pt x="134" y="887"/>
                      <a:pt x="134" y="887"/>
                    </a:cubicBezTo>
                    <a:cubicBezTo>
                      <a:pt x="120" y="907"/>
                      <a:pt x="100" y="966"/>
                      <a:pt x="85" y="1015"/>
                    </a:cubicBezTo>
                    <a:cubicBezTo>
                      <a:pt x="99" y="1020"/>
                      <a:pt x="186" y="1049"/>
                      <a:pt x="238" y="1040"/>
                    </a:cubicBezTo>
                    <a:cubicBezTo>
                      <a:pt x="268" y="896"/>
                      <a:pt x="268" y="896"/>
                      <a:pt x="268" y="896"/>
                    </a:cubicBezTo>
                    <a:cubicBezTo>
                      <a:pt x="268" y="815"/>
                      <a:pt x="271" y="715"/>
                      <a:pt x="284" y="648"/>
                    </a:cubicBezTo>
                    <a:cubicBezTo>
                      <a:pt x="281" y="616"/>
                      <a:pt x="277" y="591"/>
                      <a:pt x="272" y="594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5" name="Freeform 626@|5FFC:0|FBC:16777215|LFC:0|LBC:16777215"/>
              <p:cNvSpPr/>
              <p:nvPr/>
            </p:nvSpPr>
            <p:spPr bwMode="auto">
              <a:xfrm>
                <a:off x="0" y="525463"/>
                <a:ext cx="4060825" cy="3402013"/>
              </a:xfrm>
              <a:custGeom>
                <a:avLst/>
                <a:gdLst>
                  <a:gd name="T0" fmla="*/ 2147483646 w 1080"/>
                  <a:gd name="T1" fmla="*/ 2147483646 h 906"/>
                  <a:gd name="T2" fmla="*/ 2147483646 w 1080"/>
                  <a:gd name="T3" fmla="*/ 2147483646 h 906"/>
                  <a:gd name="T4" fmla="*/ 2147483646 w 1080"/>
                  <a:gd name="T5" fmla="*/ 2147483646 h 906"/>
                  <a:gd name="T6" fmla="*/ 2147483646 w 1080"/>
                  <a:gd name="T7" fmla="*/ 2147483646 h 906"/>
                  <a:gd name="T8" fmla="*/ 2147483646 w 1080"/>
                  <a:gd name="T9" fmla="*/ 2147483646 h 906"/>
                  <a:gd name="T10" fmla="*/ 2147483646 w 1080"/>
                  <a:gd name="T11" fmla="*/ 2147483646 h 906"/>
                  <a:gd name="T12" fmla="*/ 2147483646 w 1080"/>
                  <a:gd name="T13" fmla="*/ 2147483646 h 906"/>
                  <a:gd name="T14" fmla="*/ 2147483646 w 1080"/>
                  <a:gd name="T15" fmla="*/ 2147483646 h 906"/>
                  <a:gd name="T16" fmla="*/ 2147483646 w 1080"/>
                  <a:gd name="T17" fmla="*/ 2147483646 h 906"/>
                  <a:gd name="T18" fmla="*/ 2147483646 w 1080"/>
                  <a:gd name="T19" fmla="*/ 2147483646 h 906"/>
                  <a:gd name="T20" fmla="*/ 2147483646 w 1080"/>
                  <a:gd name="T21" fmla="*/ 2147483646 h 906"/>
                  <a:gd name="T22" fmla="*/ 2147483646 w 1080"/>
                  <a:gd name="T23" fmla="*/ 2147483646 h 906"/>
                  <a:gd name="T24" fmla="*/ 2147483646 w 1080"/>
                  <a:gd name="T25" fmla="*/ 2147483646 h 906"/>
                  <a:gd name="T26" fmla="*/ 2147483646 w 1080"/>
                  <a:gd name="T27" fmla="*/ 2147483646 h 906"/>
                  <a:gd name="T28" fmla="*/ 2147483646 w 1080"/>
                  <a:gd name="T29" fmla="*/ 2147483646 h 906"/>
                  <a:gd name="T30" fmla="*/ 2147483646 w 1080"/>
                  <a:gd name="T31" fmla="*/ 2147483646 h 906"/>
                  <a:gd name="T32" fmla="*/ 2147483646 w 1080"/>
                  <a:gd name="T33" fmla="*/ 2147483646 h 906"/>
                  <a:gd name="T34" fmla="*/ 2147483646 w 1080"/>
                  <a:gd name="T35" fmla="*/ 2147483646 h 906"/>
                  <a:gd name="T36" fmla="*/ 2147483646 w 1080"/>
                  <a:gd name="T37" fmla="*/ 2147483646 h 906"/>
                  <a:gd name="T38" fmla="*/ 2147483646 w 1080"/>
                  <a:gd name="T39" fmla="*/ 2147483646 h 906"/>
                  <a:gd name="T40" fmla="*/ 2147483646 w 1080"/>
                  <a:gd name="T41" fmla="*/ 2147483646 h 906"/>
                  <a:gd name="T42" fmla="*/ 2147483646 w 1080"/>
                  <a:gd name="T43" fmla="*/ 2147483646 h 906"/>
                  <a:gd name="T44" fmla="*/ 2147483646 w 1080"/>
                  <a:gd name="T45" fmla="*/ 2147483646 h 906"/>
                  <a:gd name="T46" fmla="*/ 2147483646 w 1080"/>
                  <a:gd name="T47" fmla="*/ 2147483646 h 906"/>
                  <a:gd name="T48" fmla="*/ 2147483646 w 1080"/>
                  <a:gd name="T49" fmla="*/ 2147483646 h 906"/>
                  <a:gd name="T50" fmla="*/ 2147483646 w 1080"/>
                  <a:gd name="T51" fmla="*/ 2147483646 h 906"/>
                  <a:gd name="T52" fmla="*/ 2147483646 w 1080"/>
                  <a:gd name="T53" fmla="*/ 2147483646 h 906"/>
                  <a:gd name="T54" fmla="*/ 2147483646 w 1080"/>
                  <a:gd name="T55" fmla="*/ 2147483646 h 906"/>
                  <a:gd name="T56" fmla="*/ 2147483646 w 1080"/>
                  <a:gd name="T57" fmla="*/ 2147483646 h 906"/>
                  <a:gd name="T58" fmla="*/ 2147483646 w 1080"/>
                  <a:gd name="T59" fmla="*/ 2147483646 h 906"/>
                  <a:gd name="T60" fmla="*/ 2147483646 w 1080"/>
                  <a:gd name="T61" fmla="*/ 2147483646 h 906"/>
                  <a:gd name="T62" fmla="*/ 2147483646 w 1080"/>
                  <a:gd name="T63" fmla="*/ 2147483646 h 906"/>
                  <a:gd name="T64" fmla="*/ 2147483646 w 1080"/>
                  <a:gd name="T65" fmla="*/ 2147483646 h 906"/>
                  <a:gd name="T66" fmla="*/ 2147483646 w 1080"/>
                  <a:gd name="T67" fmla="*/ 2147483646 h 906"/>
                  <a:gd name="T68" fmla="*/ 2147483646 w 1080"/>
                  <a:gd name="T69" fmla="*/ 2147483646 h 906"/>
                  <a:gd name="T70" fmla="*/ 2147483646 w 1080"/>
                  <a:gd name="T71" fmla="*/ 2147483646 h 906"/>
                  <a:gd name="T72" fmla="*/ 2147483646 w 1080"/>
                  <a:gd name="T73" fmla="*/ 2147483646 h 906"/>
                  <a:gd name="T74" fmla="*/ 2147483646 w 1080"/>
                  <a:gd name="T75" fmla="*/ 2147483646 h 90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080" h="906">
                    <a:moveTo>
                      <a:pt x="332" y="906"/>
                    </a:moveTo>
                    <a:cubicBezTo>
                      <a:pt x="332" y="906"/>
                      <a:pt x="371" y="869"/>
                      <a:pt x="635" y="835"/>
                    </a:cubicBezTo>
                    <a:cubicBezTo>
                      <a:pt x="635" y="835"/>
                      <a:pt x="666" y="803"/>
                      <a:pt x="670" y="787"/>
                    </a:cubicBezTo>
                    <a:cubicBezTo>
                      <a:pt x="670" y="787"/>
                      <a:pt x="695" y="824"/>
                      <a:pt x="706" y="828"/>
                    </a:cubicBezTo>
                    <a:cubicBezTo>
                      <a:pt x="716" y="832"/>
                      <a:pt x="832" y="828"/>
                      <a:pt x="835" y="846"/>
                    </a:cubicBezTo>
                    <a:cubicBezTo>
                      <a:pt x="835" y="846"/>
                      <a:pt x="796" y="654"/>
                      <a:pt x="791" y="619"/>
                    </a:cubicBezTo>
                    <a:cubicBezTo>
                      <a:pt x="787" y="583"/>
                      <a:pt x="756" y="436"/>
                      <a:pt x="756" y="436"/>
                    </a:cubicBezTo>
                    <a:cubicBezTo>
                      <a:pt x="784" y="364"/>
                      <a:pt x="784" y="364"/>
                      <a:pt x="784" y="364"/>
                    </a:cubicBezTo>
                    <a:cubicBezTo>
                      <a:pt x="784" y="364"/>
                      <a:pt x="887" y="332"/>
                      <a:pt x="899" y="324"/>
                    </a:cubicBezTo>
                    <a:cubicBezTo>
                      <a:pt x="910" y="317"/>
                      <a:pt x="1052" y="246"/>
                      <a:pt x="1062" y="209"/>
                    </a:cubicBezTo>
                    <a:cubicBezTo>
                      <a:pt x="1080" y="200"/>
                      <a:pt x="1031" y="155"/>
                      <a:pt x="1030" y="142"/>
                    </a:cubicBezTo>
                    <a:cubicBezTo>
                      <a:pt x="1028" y="128"/>
                      <a:pt x="1002" y="2"/>
                      <a:pt x="1002" y="2"/>
                    </a:cubicBezTo>
                    <a:cubicBezTo>
                      <a:pt x="1002" y="2"/>
                      <a:pt x="872" y="33"/>
                      <a:pt x="862" y="55"/>
                    </a:cubicBezTo>
                    <a:cubicBezTo>
                      <a:pt x="862" y="55"/>
                      <a:pt x="902" y="109"/>
                      <a:pt x="903" y="118"/>
                    </a:cubicBezTo>
                    <a:cubicBezTo>
                      <a:pt x="904" y="127"/>
                      <a:pt x="912" y="170"/>
                      <a:pt x="912" y="170"/>
                    </a:cubicBezTo>
                    <a:cubicBezTo>
                      <a:pt x="912" y="170"/>
                      <a:pt x="841" y="166"/>
                      <a:pt x="817" y="192"/>
                    </a:cubicBezTo>
                    <a:cubicBezTo>
                      <a:pt x="817" y="192"/>
                      <a:pt x="804" y="173"/>
                      <a:pt x="798" y="180"/>
                    </a:cubicBezTo>
                    <a:cubicBezTo>
                      <a:pt x="793" y="186"/>
                      <a:pt x="770" y="182"/>
                      <a:pt x="762" y="180"/>
                    </a:cubicBezTo>
                    <a:cubicBezTo>
                      <a:pt x="762" y="180"/>
                      <a:pt x="706" y="144"/>
                      <a:pt x="691" y="158"/>
                    </a:cubicBezTo>
                    <a:cubicBezTo>
                      <a:pt x="676" y="171"/>
                      <a:pt x="622" y="136"/>
                      <a:pt x="609" y="149"/>
                    </a:cubicBezTo>
                    <a:cubicBezTo>
                      <a:pt x="609" y="149"/>
                      <a:pt x="653" y="248"/>
                      <a:pt x="670" y="259"/>
                    </a:cubicBezTo>
                    <a:cubicBezTo>
                      <a:pt x="688" y="271"/>
                      <a:pt x="629" y="367"/>
                      <a:pt x="629" y="367"/>
                    </a:cubicBezTo>
                    <a:cubicBezTo>
                      <a:pt x="629" y="367"/>
                      <a:pt x="529" y="204"/>
                      <a:pt x="518" y="164"/>
                    </a:cubicBezTo>
                    <a:cubicBezTo>
                      <a:pt x="518" y="164"/>
                      <a:pt x="448" y="143"/>
                      <a:pt x="421" y="162"/>
                    </a:cubicBezTo>
                    <a:cubicBezTo>
                      <a:pt x="421" y="162"/>
                      <a:pt x="329" y="155"/>
                      <a:pt x="297" y="156"/>
                    </a:cubicBezTo>
                    <a:cubicBezTo>
                      <a:pt x="265" y="158"/>
                      <a:pt x="266" y="193"/>
                      <a:pt x="262" y="192"/>
                    </a:cubicBezTo>
                    <a:cubicBezTo>
                      <a:pt x="258" y="190"/>
                      <a:pt x="225" y="172"/>
                      <a:pt x="179" y="192"/>
                    </a:cubicBezTo>
                    <a:cubicBezTo>
                      <a:pt x="179" y="192"/>
                      <a:pt x="171" y="153"/>
                      <a:pt x="172" y="149"/>
                    </a:cubicBezTo>
                    <a:cubicBezTo>
                      <a:pt x="174" y="144"/>
                      <a:pt x="174" y="144"/>
                      <a:pt x="174" y="144"/>
                    </a:cubicBezTo>
                    <a:cubicBezTo>
                      <a:pt x="174" y="144"/>
                      <a:pt x="222" y="78"/>
                      <a:pt x="234" y="49"/>
                    </a:cubicBezTo>
                    <a:cubicBezTo>
                      <a:pt x="234" y="49"/>
                      <a:pt x="155" y="0"/>
                      <a:pt x="131" y="2"/>
                    </a:cubicBezTo>
                    <a:cubicBezTo>
                      <a:pt x="131" y="2"/>
                      <a:pt x="121" y="25"/>
                      <a:pt x="119" y="37"/>
                    </a:cubicBezTo>
                    <a:cubicBezTo>
                      <a:pt x="118" y="50"/>
                      <a:pt x="65" y="105"/>
                      <a:pt x="61" y="125"/>
                    </a:cubicBezTo>
                    <a:cubicBezTo>
                      <a:pt x="56" y="146"/>
                      <a:pt x="0" y="223"/>
                      <a:pt x="27" y="257"/>
                    </a:cubicBezTo>
                    <a:cubicBezTo>
                      <a:pt x="53" y="290"/>
                      <a:pt x="287" y="385"/>
                      <a:pt x="287" y="385"/>
                    </a:cubicBezTo>
                    <a:cubicBezTo>
                      <a:pt x="287" y="385"/>
                      <a:pt x="368" y="466"/>
                      <a:pt x="378" y="547"/>
                    </a:cubicBezTo>
                    <a:cubicBezTo>
                      <a:pt x="378" y="547"/>
                      <a:pt x="387" y="663"/>
                      <a:pt x="380" y="689"/>
                    </a:cubicBezTo>
                    <a:cubicBezTo>
                      <a:pt x="373" y="716"/>
                      <a:pt x="322" y="881"/>
                      <a:pt x="332" y="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6" name="Freeform 627@|5FFC:2303014|FBC:16777215|LFC:0|LBC:16777215"/>
              <p:cNvSpPr/>
              <p:nvPr/>
            </p:nvSpPr>
            <p:spPr bwMode="auto">
              <a:xfrm>
                <a:off x="1109662" y="1730375"/>
                <a:ext cx="11113" cy="34925"/>
              </a:xfrm>
              <a:custGeom>
                <a:avLst/>
                <a:gdLst>
                  <a:gd name="T0" fmla="*/ 0 w 3"/>
                  <a:gd name="T1" fmla="*/ 0 h 9"/>
                  <a:gd name="T2" fmla="*/ 2147483646 w 3"/>
                  <a:gd name="T3" fmla="*/ 2147483646 h 9"/>
                  <a:gd name="T4" fmla="*/ 0 w 3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7" name="Freeform 628@|5FFC:2303014|FBC:16777215|LFC:0|LBC:16777215"/>
              <p:cNvSpPr/>
              <p:nvPr/>
            </p:nvSpPr>
            <p:spPr bwMode="auto">
              <a:xfrm>
                <a:off x="444500" y="896938"/>
                <a:ext cx="3175" cy="38100"/>
              </a:xfrm>
              <a:custGeom>
                <a:avLst/>
                <a:gdLst>
                  <a:gd name="T0" fmla="*/ 0 w 1"/>
                  <a:gd name="T1" fmla="*/ 0 h 10"/>
                  <a:gd name="T2" fmla="*/ 0 w 1"/>
                  <a:gd name="T3" fmla="*/ 0 h 10"/>
                  <a:gd name="T4" fmla="*/ 0 w 1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0"/>
                      <a:pt x="0" y="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38" name="Freeform 629@|5FFC:2303014|FBC:16777215|LFC:0|LBC:16777215"/>
              <p:cNvSpPr/>
              <p:nvPr/>
            </p:nvSpPr>
            <p:spPr bwMode="auto">
              <a:xfrm>
                <a:off x="301625" y="533400"/>
                <a:ext cx="3700463" cy="3394075"/>
              </a:xfrm>
              <a:custGeom>
                <a:avLst/>
                <a:gdLst>
                  <a:gd name="T0" fmla="*/ 2147483646 w 984"/>
                  <a:gd name="T1" fmla="*/ 2147483646 h 904"/>
                  <a:gd name="T2" fmla="*/ 2147483646 w 984"/>
                  <a:gd name="T3" fmla="*/ 2147483646 h 904"/>
                  <a:gd name="T4" fmla="*/ 2147483646 w 984"/>
                  <a:gd name="T5" fmla="*/ 2147483646 h 904"/>
                  <a:gd name="T6" fmla="*/ 2147483646 w 984"/>
                  <a:gd name="T7" fmla="*/ 2147483646 h 904"/>
                  <a:gd name="T8" fmla="*/ 2147483646 w 984"/>
                  <a:gd name="T9" fmla="*/ 2147483646 h 904"/>
                  <a:gd name="T10" fmla="*/ 2147483646 w 984"/>
                  <a:gd name="T11" fmla="*/ 2147483646 h 904"/>
                  <a:gd name="T12" fmla="*/ 2147483646 w 984"/>
                  <a:gd name="T13" fmla="*/ 2147483646 h 904"/>
                  <a:gd name="T14" fmla="*/ 2147483646 w 984"/>
                  <a:gd name="T15" fmla="*/ 2147483646 h 904"/>
                  <a:gd name="T16" fmla="*/ 2147483646 w 984"/>
                  <a:gd name="T17" fmla="*/ 2147483646 h 904"/>
                  <a:gd name="T18" fmla="*/ 2147483646 w 984"/>
                  <a:gd name="T19" fmla="*/ 2147483646 h 904"/>
                  <a:gd name="T20" fmla="*/ 2147483646 w 984"/>
                  <a:gd name="T21" fmla="*/ 2147483646 h 904"/>
                  <a:gd name="T22" fmla="*/ 2147483646 w 984"/>
                  <a:gd name="T23" fmla="*/ 2147483646 h 904"/>
                  <a:gd name="T24" fmla="*/ 2147483646 w 984"/>
                  <a:gd name="T25" fmla="*/ 2147483646 h 904"/>
                  <a:gd name="T26" fmla="*/ 2147483646 w 984"/>
                  <a:gd name="T27" fmla="*/ 2147483646 h 904"/>
                  <a:gd name="T28" fmla="*/ 2147483646 w 984"/>
                  <a:gd name="T29" fmla="*/ 2147483646 h 904"/>
                  <a:gd name="T30" fmla="*/ 2147483646 w 984"/>
                  <a:gd name="T31" fmla="*/ 2147483646 h 904"/>
                  <a:gd name="T32" fmla="*/ 2147483646 w 984"/>
                  <a:gd name="T33" fmla="*/ 2147483646 h 904"/>
                  <a:gd name="T34" fmla="*/ 2147483646 w 984"/>
                  <a:gd name="T35" fmla="*/ 2147483646 h 904"/>
                  <a:gd name="T36" fmla="*/ 2147483646 w 984"/>
                  <a:gd name="T37" fmla="*/ 2147483646 h 904"/>
                  <a:gd name="T38" fmla="*/ 2147483646 w 984"/>
                  <a:gd name="T39" fmla="*/ 2147483646 h 904"/>
                  <a:gd name="T40" fmla="*/ 2147483646 w 984"/>
                  <a:gd name="T41" fmla="*/ 2147483646 h 904"/>
                  <a:gd name="T42" fmla="*/ 2147483646 w 984"/>
                  <a:gd name="T43" fmla="*/ 2147483646 h 904"/>
                  <a:gd name="T44" fmla="*/ 2147483646 w 984"/>
                  <a:gd name="T45" fmla="*/ 2147483646 h 904"/>
                  <a:gd name="T46" fmla="*/ 2147483646 w 984"/>
                  <a:gd name="T47" fmla="*/ 2147483646 h 904"/>
                  <a:gd name="T48" fmla="*/ 2147483646 w 984"/>
                  <a:gd name="T49" fmla="*/ 2147483646 h 904"/>
                  <a:gd name="T50" fmla="*/ 2147483646 w 984"/>
                  <a:gd name="T51" fmla="*/ 2147483646 h 904"/>
                  <a:gd name="T52" fmla="*/ 2147483646 w 984"/>
                  <a:gd name="T53" fmla="*/ 2147483646 h 904"/>
                  <a:gd name="T54" fmla="*/ 2147483646 w 984"/>
                  <a:gd name="T55" fmla="*/ 2147483646 h 904"/>
                  <a:gd name="T56" fmla="*/ 2147483646 w 984"/>
                  <a:gd name="T57" fmla="*/ 2147483646 h 904"/>
                  <a:gd name="T58" fmla="*/ 2147483646 w 984"/>
                  <a:gd name="T59" fmla="*/ 2147483646 h 904"/>
                  <a:gd name="T60" fmla="*/ 2147483646 w 984"/>
                  <a:gd name="T61" fmla="*/ 2147483646 h 904"/>
                  <a:gd name="T62" fmla="*/ 2147483646 w 984"/>
                  <a:gd name="T63" fmla="*/ 2147483646 h 904"/>
                  <a:gd name="T64" fmla="*/ 2147483646 w 984"/>
                  <a:gd name="T65" fmla="*/ 2147483646 h 904"/>
                  <a:gd name="T66" fmla="*/ 2147483646 w 984"/>
                  <a:gd name="T67" fmla="*/ 2147483646 h 904"/>
                  <a:gd name="T68" fmla="*/ 2147483646 w 984"/>
                  <a:gd name="T69" fmla="*/ 2147483646 h 904"/>
                  <a:gd name="T70" fmla="*/ 2147483646 w 984"/>
                  <a:gd name="T71" fmla="*/ 2147483646 h 904"/>
                  <a:gd name="T72" fmla="*/ 2147483646 w 984"/>
                  <a:gd name="T73" fmla="*/ 2147483646 h 904"/>
                  <a:gd name="T74" fmla="*/ 2147483646 w 984"/>
                  <a:gd name="T75" fmla="*/ 2147483646 h 904"/>
                  <a:gd name="T76" fmla="*/ 2147483646 w 984"/>
                  <a:gd name="T77" fmla="*/ 2147483646 h 904"/>
                  <a:gd name="T78" fmla="*/ 2147483646 w 984"/>
                  <a:gd name="T79" fmla="*/ 2147483646 h 904"/>
                  <a:gd name="T80" fmla="*/ 2147483646 w 984"/>
                  <a:gd name="T81" fmla="*/ 2147483646 h 904"/>
                  <a:gd name="T82" fmla="*/ 2147483646 w 984"/>
                  <a:gd name="T83" fmla="*/ 2147483646 h 904"/>
                  <a:gd name="T84" fmla="*/ 2147483646 w 984"/>
                  <a:gd name="T85" fmla="*/ 2147483646 h 904"/>
                  <a:gd name="T86" fmla="*/ 2147483646 w 984"/>
                  <a:gd name="T87" fmla="*/ 0 h 90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984" h="904">
                    <a:moveTo>
                      <a:pt x="922" y="0"/>
                    </a:moveTo>
                    <a:cubicBezTo>
                      <a:pt x="922" y="0"/>
                      <a:pt x="898" y="5"/>
                      <a:pt x="870" y="14"/>
                    </a:cubicBezTo>
                    <a:cubicBezTo>
                      <a:pt x="892" y="29"/>
                      <a:pt x="926" y="66"/>
                      <a:pt x="926" y="66"/>
                    </a:cubicBezTo>
                    <a:cubicBezTo>
                      <a:pt x="926" y="66"/>
                      <a:pt x="832" y="29"/>
                      <a:pt x="837" y="47"/>
                    </a:cubicBezTo>
                    <a:cubicBezTo>
                      <a:pt x="920" y="107"/>
                      <a:pt x="920" y="107"/>
                      <a:pt x="920" y="107"/>
                    </a:cubicBezTo>
                    <a:cubicBezTo>
                      <a:pt x="905" y="96"/>
                      <a:pt x="858" y="65"/>
                      <a:pt x="832" y="72"/>
                    </a:cubicBezTo>
                    <a:cubicBezTo>
                      <a:pt x="832" y="72"/>
                      <a:pt x="887" y="119"/>
                      <a:pt x="917" y="123"/>
                    </a:cubicBezTo>
                    <a:cubicBezTo>
                      <a:pt x="917" y="123"/>
                      <a:pt x="829" y="109"/>
                      <a:pt x="837" y="116"/>
                    </a:cubicBezTo>
                    <a:cubicBezTo>
                      <a:pt x="864" y="168"/>
                      <a:pt x="864" y="168"/>
                      <a:pt x="864" y="168"/>
                    </a:cubicBezTo>
                    <a:cubicBezTo>
                      <a:pt x="864" y="168"/>
                      <a:pt x="930" y="192"/>
                      <a:pt x="955" y="198"/>
                    </a:cubicBezTo>
                    <a:cubicBezTo>
                      <a:pt x="863" y="182"/>
                      <a:pt x="863" y="182"/>
                      <a:pt x="863" y="182"/>
                    </a:cubicBezTo>
                    <a:cubicBezTo>
                      <a:pt x="957" y="218"/>
                      <a:pt x="957" y="218"/>
                      <a:pt x="957" y="218"/>
                    </a:cubicBezTo>
                    <a:cubicBezTo>
                      <a:pt x="957" y="218"/>
                      <a:pt x="870" y="207"/>
                      <a:pt x="827" y="168"/>
                    </a:cubicBezTo>
                    <a:cubicBezTo>
                      <a:pt x="810" y="167"/>
                      <a:pt x="757" y="168"/>
                      <a:pt x="737" y="190"/>
                    </a:cubicBezTo>
                    <a:cubicBezTo>
                      <a:pt x="737" y="190"/>
                      <a:pt x="724" y="171"/>
                      <a:pt x="718" y="178"/>
                    </a:cubicBezTo>
                    <a:cubicBezTo>
                      <a:pt x="713" y="184"/>
                      <a:pt x="690" y="180"/>
                      <a:pt x="682" y="178"/>
                    </a:cubicBezTo>
                    <a:cubicBezTo>
                      <a:pt x="682" y="178"/>
                      <a:pt x="626" y="142"/>
                      <a:pt x="611" y="156"/>
                    </a:cubicBezTo>
                    <a:cubicBezTo>
                      <a:pt x="596" y="169"/>
                      <a:pt x="542" y="134"/>
                      <a:pt x="529" y="147"/>
                    </a:cubicBezTo>
                    <a:cubicBezTo>
                      <a:pt x="529" y="147"/>
                      <a:pt x="529" y="148"/>
                      <a:pt x="530" y="150"/>
                    </a:cubicBezTo>
                    <a:cubicBezTo>
                      <a:pt x="553" y="155"/>
                      <a:pt x="591" y="165"/>
                      <a:pt x="605" y="178"/>
                    </a:cubicBezTo>
                    <a:cubicBezTo>
                      <a:pt x="623" y="193"/>
                      <a:pt x="636" y="248"/>
                      <a:pt x="588" y="290"/>
                    </a:cubicBezTo>
                    <a:cubicBezTo>
                      <a:pt x="576" y="322"/>
                      <a:pt x="549" y="365"/>
                      <a:pt x="549" y="365"/>
                    </a:cubicBezTo>
                    <a:cubicBezTo>
                      <a:pt x="549" y="365"/>
                      <a:pt x="449" y="202"/>
                      <a:pt x="438" y="162"/>
                    </a:cubicBezTo>
                    <a:cubicBezTo>
                      <a:pt x="438" y="162"/>
                      <a:pt x="395" y="149"/>
                      <a:pt x="363" y="153"/>
                    </a:cubicBezTo>
                    <a:cubicBezTo>
                      <a:pt x="400" y="219"/>
                      <a:pt x="479" y="348"/>
                      <a:pt x="540" y="350"/>
                    </a:cubicBezTo>
                    <a:cubicBezTo>
                      <a:pt x="540" y="350"/>
                      <a:pt x="502" y="359"/>
                      <a:pt x="444" y="306"/>
                    </a:cubicBezTo>
                    <a:cubicBezTo>
                      <a:pt x="387" y="253"/>
                      <a:pt x="316" y="255"/>
                      <a:pt x="316" y="255"/>
                    </a:cubicBezTo>
                    <a:cubicBezTo>
                      <a:pt x="316" y="255"/>
                      <a:pt x="266" y="133"/>
                      <a:pt x="192" y="168"/>
                    </a:cubicBezTo>
                    <a:cubicBezTo>
                      <a:pt x="192" y="168"/>
                      <a:pt x="192" y="168"/>
                      <a:pt x="192" y="168"/>
                    </a:cubicBezTo>
                    <a:cubicBezTo>
                      <a:pt x="185" y="178"/>
                      <a:pt x="184" y="190"/>
                      <a:pt x="182" y="190"/>
                    </a:cubicBezTo>
                    <a:cubicBezTo>
                      <a:pt x="178" y="188"/>
                      <a:pt x="145" y="170"/>
                      <a:pt x="99" y="190"/>
                    </a:cubicBezTo>
                    <a:cubicBezTo>
                      <a:pt x="99" y="190"/>
                      <a:pt x="91" y="151"/>
                      <a:pt x="92" y="147"/>
                    </a:cubicBezTo>
                    <a:cubicBezTo>
                      <a:pt x="94" y="142"/>
                      <a:pt x="94" y="142"/>
                      <a:pt x="94" y="142"/>
                    </a:cubicBezTo>
                    <a:cubicBezTo>
                      <a:pt x="94" y="142"/>
                      <a:pt x="142" y="76"/>
                      <a:pt x="154" y="47"/>
                    </a:cubicBezTo>
                    <a:cubicBezTo>
                      <a:pt x="154" y="47"/>
                      <a:pt x="131" y="33"/>
                      <a:pt x="106" y="20"/>
                    </a:cubicBezTo>
                    <a:cubicBezTo>
                      <a:pt x="78" y="42"/>
                      <a:pt x="37" y="78"/>
                      <a:pt x="38" y="91"/>
                    </a:cubicBezTo>
                    <a:cubicBezTo>
                      <a:pt x="38" y="93"/>
                      <a:pt x="38" y="95"/>
                      <a:pt x="38" y="97"/>
                    </a:cubicBezTo>
                    <a:cubicBezTo>
                      <a:pt x="109" y="78"/>
                      <a:pt x="109" y="78"/>
                      <a:pt x="109" y="78"/>
                    </a:cubicBezTo>
                    <a:cubicBezTo>
                      <a:pt x="109" y="78"/>
                      <a:pt x="28" y="113"/>
                      <a:pt x="14" y="135"/>
                    </a:cubicBezTo>
                    <a:cubicBezTo>
                      <a:pt x="1" y="157"/>
                      <a:pt x="5" y="218"/>
                      <a:pt x="5" y="218"/>
                    </a:cubicBezTo>
                    <a:cubicBezTo>
                      <a:pt x="51" y="207"/>
                      <a:pt x="51" y="207"/>
                      <a:pt x="51" y="207"/>
                    </a:cubicBezTo>
                    <a:cubicBezTo>
                      <a:pt x="31" y="213"/>
                      <a:pt x="0" y="223"/>
                      <a:pt x="5" y="234"/>
                    </a:cubicBezTo>
                    <a:cubicBezTo>
                      <a:pt x="11" y="250"/>
                      <a:pt x="37" y="234"/>
                      <a:pt x="37" y="234"/>
                    </a:cubicBezTo>
                    <a:cubicBezTo>
                      <a:pt x="37" y="234"/>
                      <a:pt x="44" y="266"/>
                      <a:pt x="63" y="277"/>
                    </a:cubicBezTo>
                    <a:cubicBezTo>
                      <a:pt x="82" y="287"/>
                      <a:pt x="191" y="328"/>
                      <a:pt x="191" y="328"/>
                    </a:cubicBezTo>
                    <a:cubicBezTo>
                      <a:pt x="191" y="328"/>
                      <a:pt x="184" y="286"/>
                      <a:pt x="173" y="270"/>
                    </a:cubicBezTo>
                    <a:cubicBezTo>
                      <a:pt x="185" y="281"/>
                      <a:pt x="208" y="304"/>
                      <a:pt x="215" y="319"/>
                    </a:cubicBezTo>
                    <a:cubicBezTo>
                      <a:pt x="203" y="259"/>
                      <a:pt x="203" y="259"/>
                      <a:pt x="203" y="259"/>
                    </a:cubicBezTo>
                    <a:cubicBezTo>
                      <a:pt x="203" y="259"/>
                      <a:pt x="228" y="282"/>
                      <a:pt x="232" y="309"/>
                    </a:cubicBezTo>
                    <a:cubicBezTo>
                      <a:pt x="237" y="335"/>
                      <a:pt x="263" y="216"/>
                      <a:pt x="243" y="201"/>
                    </a:cubicBezTo>
                    <a:cubicBezTo>
                      <a:pt x="222" y="187"/>
                      <a:pt x="197" y="190"/>
                      <a:pt x="197" y="190"/>
                    </a:cubicBezTo>
                    <a:cubicBezTo>
                      <a:pt x="197" y="190"/>
                      <a:pt x="213" y="170"/>
                      <a:pt x="231" y="178"/>
                    </a:cubicBezTo>
                    <a:cubicBezTo>
                      <a:pt x="249" y="185"/>
                      <a:pt x="270" y="247"/>
                      <a:pt x="272" y="268"/>
                    </a:cubicBezTo>
                    <a:cubicBezTo>
                      <a:pt x="273" y="288"/>
                      <a:pt x="461" y="358"/>
                      <a:pt x="461" y="358"/>
                    </a:cubicBezTo>
                    <a:cubicBezTo>
                      <a:pt x="461" y="358"/>
                      <a:pt x="280" y="299"/>
                      <a:pt x="272" y="325"/>
                    </a:cubicBezTo>
                    <a:cubicBezTo>
                      <a:pt x="272" y="325"/>
                      <a:pt x="486" y="362"/>
                      <a:pt x="455" y="503"/>
                    </a:cubicBezTo>
                    <a:cubicBezTo>
                      <a:pt x="455" y="503"/>
                      <a:pt x="460" y="365"/>
                      <a:pt x="265" y="375"/>
                    </a:cubicBezTo>
                    <a:cubicBezTo>
                      <a:pt x="265" y="375"/>
                      <a:pt x="323" y="421"/>
                      <a:pt x="316" y="531"/>
                    </a:cubicBezTo>
                    <a:cubicBezTo>
                      <a:pt x="309" y="642"/>
                      <a:pt x="316" y="621"/>
                      <a:pt x="316" y="621"/>
                    </a:cubicBezTo>
                    <a:cubicBezTo>
                      <a:pt x="461" y="592"/>
                      <a:pt x="461" y="592"/>
                      <a:pt x="461" y="592"/>
                    </a:cubicBezTo>
                    <a:cubicBezTo>
                      <a:pt x="316" y="633"/>
                      <a:pt x="316" y="633"/>
                      <a:pt x="316" y="633"/>
                    </a:cubicBezTo>
                    <a:cubicBezTo>
                      <a:pt x="316" y="633"/>
                      <a:pt x="306" y="724"/>
                      <a:pt x="268" y="801"/>
                    </a:cubicBezTo>
                    <a:cubicBezTo>
                      <a:pt x="257" y="847"/>
                      <a:pt x="247" y="892"/>
                      <a:pt x="252" y="904"/>
                    </a:cubicBezTo>
                    <a:cubicBezTo>
                      <a:pt x="252" y="904"/>
                      <a:pt x="291" y="867"/>
                      <a:pt x="555" y="833"/>
                    </a:cubicBezTo>
                    <a:cubicBezTo>
                      <a:pt x="555" y="833"/>
                      <a:pt x="586" y="801"/>
                      <a:pt x="590" y="785"/>
                    </a:cubicBezTo>
                    <a:cubicBezTo>
                      <a:pt x="590" y="785"/>
                      <a:pt x="615" y="822"/>
                      <a:pt x="626" y="826"/>
                    </a:cubicBezTo>
                    <a:cubicBezTo>
                      <a:pt x="636" y="830"/>
                      <a:pt x="752" y="826"/>
                      <a:pt x="755" y="844"/>
                    </a:cubicBezTo>
                    <a:cubicBezTo>
                      <a:pt x="755" y="844"/>
                      <a:pt x="716" y="652"/>
                      <a:pt x="711" y="617"/>
                    </a:cubicBezTo>
                    <a:cubicBezTo>
                      <a:pt x="710" y="612"/>
                      <a:pt x="709" y="605"/>
                      <a:pt x="708" y="597"/>
                    </a:cubicBezTo>
                    <a:cubicBezTo>
                      <a:pt x="683" y="595"/>
                      <a:pt x="659" y="592"/>
                      <a:pt x="655" y="584"/>
                    </a:cubicBezTo>
                    <a:cubicBezTo>
                      <a:pt x="655" y="528"/>
                      <a:pt x="655" y="528"/>
                      <a:pt x="655" y="528"/>
                    </a:cubicBezTo>
                    <a:cubicBezTo>
                      <a:pt x="655" y="528"/>
                      <a:pt x="656" y="562"/>
                      <a:pt x="670" y="571"/>
                    </a:cubicBezTo>
                    <a:cubicBezTo>
                      <a:pt x="676" y="575"/>
                      <a:pt x="690" y="577"/>
                      <a:pt x="704" y="577"/>
                    </a:cubicBezTo>
                    <a:cubicBezTo>
                      <a:pt x="694" y="521"/>
                      <a:pt x="676" y="434"/>
                      <a:pt x="676" y="434"/>
                    </a:cubicBezTo>
                    <a:cubicBezTo>
                      <a:pt x="704" y="362"/>
                      <a:pt x="704" y="362"/>
                      <a:pt x="704" y="362"/>
                    </a:cubicBezTo>
                    <a:cubicBezTo>
                      <a:pt x="704" y="362"/>
                      <a:pt x="706" y="361"/>
                      <a:pt x="710" y="360"/>
                    </a:cubicBezTo>
                    <a:cubicBezTo>
                      <a:pt x="711" y="342"/>
                      <a:pt x="715" y="319"/>
                      <a:pt x="725" y="291"/>
                    </a:cubicBezTo>
                    <a:cubicBezTo>
                      <a:pt x="725" y="291"/>
                      <a:pt x="705" y="212"/>
                      <a:pt x="714" y="201"/>
                    </a:cubicBezTo>
                    <a:cubicBezTo>
                      <a:pt x="714" y="201"/>
                      <a:pt x="720" y="255"/>
                      <a:pt x="737" y="263"/>
                    </a:cubicBezTo>
                    <a:cubicBezTo>
                      <a:pt x="755" y="305"/>
                      <a:pt x="755" y="305"/>
                      <a:pt x="755" y="305"/>
                    </a:cubicBezTo>
                    <a:cubicBezTo>
                      <a:pt x="817" y="291"/>
                      <a:pt x="817" y="291"/>
                      <a:pt x="817" y="291"/>
                    </a:cubicBezTo>
                    <a:cubicBezTo>
                      <a:pt x="817" y="291"/>
                      <a:pt x="852" y="216"/>
                      <a:pt x="844" y="200"/>
                    </a:cubicBezTo>
                    <a:cubicBezTo>
                      <a:pt x="835" y="184"/>
                      <a:pt x="852" y="203"/>
                      <a:pt x="852" y="203"/>
                    </a:cubicBezTo>
                    <a:cubicBezTo>
                      <a:pt x="852" y="203"/>
                      <a:pt x="856" y="257"/>
                      <a:pt x="854" y="303"/>
                    </a:cubicBezTo>
                    <a:cubicBezTo>
                      <a:pt x="901" y="277"/>
                      <a:pt x="975" y="234"/>
                      <a:pt x="982" y="207"/>
                    </a:cubicBezTo>
                    <a:cubicBezTo>
                      <a:pt x="983" y="205"/>
                      <a:pt x="983" y="203"/>
                      <a:pt x="984" y="201"/>
                    </a:cubicBezTo>
                    <a:cubicBezTo>
                      <a:pt x="974" y="187"/>
                      <a:pt x="951" y="150"/>
                      <a:pt x="950" y="140"/>
                    </a:cubicBezTo>
                    <a:cubicBezTo>
                      <a:pt x="948" y="126"/>
                      <a:pt x="922" y="0"/>
                      <a:pt x="922" y="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sp>
          <p:nvSpPr>
            <p:cNvPr id="139" name="TextBox 13"/>
            <p:cNvSpPr txBox="1">
              <a:spLocks noChangeArrowheads="1"/>
            </p:cNvSpPr>
            <p:nvPr/>
          </p:nvSpPr>
          <p:spPr bwMode="auto">
            <a:xfrm>
              <a:off x="2066" y="5623"/>
              <a:ext cx="155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800" b="1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门店需求整理</a:t>
              </a:r>
              <a:endParaRPr lang="zh-CN" altLang="en-US" sz="1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4148" y="5391"/>
              <a:ext cx="15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现场规划设计</a:t>
              </a:r>
              <a:endParaRPr lang="zh-CN" altLang="en-US" sz="1800" b="1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41" name="TextBox 13"/>
            <p:cNvSpPr txBox="1">
              <a:spLocks noChangeArrowheads="1"/>
            </p:cNvSpPr>
            <p:nvPr/>
          </p:nvSpPr>
          <p:spPr bwMode="auto">
            <a:xfrm>
              <a:off x="6217" y="5097"/>
              <a:ext cx="15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线</a:t>
              </a:r>
              <a:r>
                <a:rPr lang="zh-CN" altLang="en-US" sz="1800" b="1" dirty="0" smtClean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下基础系统</a:t>
              </a:r>
              <a:endParaRPr lang="zh-CN" altLang="en-US" sz="1800" b="1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42" name="TextBox 13"/>
            <p:cNvSpPr txBox="1">
              <a:spLocks noChangeArrowheads="1"/>
            </p:cNvSpPr>
            <p:nvPr/>
          </p:nvSpPr>
          <p:spPr bwMode="auto">
            <a:xfrm>
              <a:off x="8299" y="4782"/>
              <a:ext cx="15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线上解决方案</a:t>
              </a:r>
              <a:endParaRPr lang="zh-CN" altLang="en-US" sz="1800" b="1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43" name="矩形 5"/>
            <p:cNvSpPr>
              <a:spLocks noChangeArrowheads="1"/>
            </p:cNvSpPr>
            <p:nvPr/>
          </p:nvSpPr>
          <p:spPr bwMode="auto">
            <a:xfrm>
              <a:off x="10141" y="2853"/>
              <a:ext cx="2070" cy="3267"/>
            </a:xfrm>
            <a:prstGeom prst="rect">
              <a:avLst/>
            </a:prstGeom>
            <a:solidFill>
              <a:srgbClr val="5CC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53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44" name="TextBox 13"/>
            <p:cNvSpPr txBox="1">
              <a:spLocks noChangeArrowheads="1"/>
            </p:cNvSpPr>
            <p:nvPr/>
          </p:nvSpPr>
          <p:spPr bwMode="auto">
            <a:xfrm>
              <a:off x="10348" y="4532"/>
              <a:ext cx="15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移动运营方案</a:t>
              </a:r>
              <a:endParaRPr lang="zh-CN" altLang="en-US" sz="1800" b="1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145" name="组合 35"/>
            <p:cNvGrpSpPr/>
            <p:nvPr/>
          </p:nvGrpSpPr>
          <p:grpSpPr bwMode="auto">
            <a:xfrm>
              <a:off x="4708" y="3742"/>
              <a:ext cx="813" cy="1093"/>
              <a:chOff x="0" y="0"/>
              <a:chExt cx="1917700" cy="2220913"/>
            </a:xfrm>
          </p:grpSpPr>
          <p:sp>
            <p:nvSpPr>
              <p:cNvPr id="146" name="Freeform 154@|5FFC:0|FBC:16777215|LFC:0|LBC:16777215"/>
              <p:cNvSpPr/>
              <p:nvPr/>
            </p:nvSpPr>
            <p:spPr bwMode="auto">
              <a:xfrm>
                <a:off x="0" y="1909763"/>
                <a:ext cx="312738" cy="311150"/>
              </a:xfrm>
              <a:custGeom>
                <a:avLst/>
                <a:gdLst>
                  <a:gd name="T0" fmla="*/ 0 w 8"/>
                  <a:gd name="T1" fmla="*/ 2147483646 h 8"/>
                  <a:gd name="T2" fmla="*/ 2147483646 w 8"/>
                  <a:gd name="T3" fmla="*/ 2147483646 h 8"/>
                  <a:gd name="T4" fmla="*/ 2147483646 w 8"/>
                  <a:gd name="T5" fmla="*/ 0 h 8"/>
                  <a:gd name="T6" fmla="*/ 2147483646 w 8"/>
                  <a:gd name="T7" fmla="*/ 2147483646 h 8"/>
                  <a:gd name="T8" fmla="*/ 2147483646 w 8"/>
                  <a:gd name="T9" fmla="*/ 2147483646 h 8"/>
                  <a:gd name="T10" fmla="*/ 2147483646 w 8"/>
                  <a:gd name="T11" fmla="*/ 2147483646 h 8"/>
                  <a:gd name="T12" fmla="*/ 2147483646 w 8"/>
                  <a:gd name="T13" fmla="*/ 2147483646 h 8"/>
                  <a:gd name="T14" fmla="*/ 2147483646 w 8"/>
                  <a:gd name="T15" fmla="*/ 2147483646 h 8"/>
                  <a:gd name="T16" fmla="*/ 2147483646 w 8"/>
                  <a:gd name="T17" fmla="*/ 2147483646 h 8"/>
                  <a:gd name="T18" fmla="*/ 2147483646 w 8"/>
                  <a:gd name="T19" fmla="*/ 2147483646 h 8"/>
                  <a:gd name="T20" fmla="*/ 2147483646 w 8"/>
                  <a:gd name="T21" fmla="*/ 2147483646 h 8"/>
                  <a:gd name="T22" fmla="*/ 0 w 8"/>
                  <a:gd name="T23" fmla="*/ 2147483646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5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3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0" y="3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47" name="Freeform 155@|5FFC:2303014|FBC:16777215|LFC:0|LBC:16777215"/>
              <p:cNvSpPr/>
              <p:nvPr/>
            </p:nvSpPr>
            <p:spPr bwMode="auto">
              <a:xfrm>
                <a:off x="117475" y="779463"/>
                <a:ext cx="665163" cy="1285875"/>
              </a:xfrm>
              <a:custGeom>
                <a:avLst/>
                <a:gdLst>
                  <a:gd name="T0" fmla="*/ 0 w 17"/>
                  <a:gd name="T1" fmla="*/ 2147483646 h 33"/>
                  <a:gd name="T2" fmla="*/ 2147483646 w 17"/>
                  <a:gd name="T3" fmla="*/ 2147483646 h 33"/>
                  <a:gd name="T4" fmla="*/ 2147483646 w 17"/>
                  <a:gd name="T5" fmla="*/ 2147483646 h 33"/>
                  <a:gd name="T6" fmla="*/ 2147483646 w 17"/>
                  <a:gd name="T7" fmla="*/ 2147483646 h 33"/>
                  <a:gd name="T8" fmla="*/ 2147483646 w 17"/>
                  <a:gd name="T9" fmla="*/ 2147483646 h 33"/>
                  <a:gd name="T10" fmla="*/ 2147483646 w 17"/>
                  <a:gd name="T11" fmla="*/ 2147483646 h 33"/>
                  <a:gd name="T12" fmla="*/ 2147483646 w 17"/>
                  <a:gd name="T13" fmla="*/ 2147483646 h 33"/>
                  <a:gd name="T14" fmla="*/ 2147483646 w 17"/>
                  <a:gd name="T15" fmla="*/ 2147483646 h 33"/>
                  <a:gd name="T16" fmla="*/ 2147483646 w 17"/>
                  <a:gd name="T17" fmla="*/ 2147483646 h 33"/>
                  <a:gd name="T18" fmla="*/ 2147483646 w 17"/>
                  <a:gd name="T19" fmla="*/ 2147483646 h 33"/>
                  <a:gd name="T20" fmla="*/ 2147483646 w 17"/>
                  <a:gd name="T21" fmla="*/ 2147483646 h 33"/>
                  <a:gd name="T22" fmla="*/ 2147483646 w 17"/>
                  <a:gd name="T23" fmla="*/ 2147483646 h 33"/>
                  <a:gd name="T24" fmla="*/ 2147483646 w 17"/>
                  <a:gd name="T25" fmla="*/ 2147483646 h 33"/>
                  <a:gd name="T26" fmla="*/ 0 w 17"/>
                  <a:gd name="T27" fmla="*/ 2147483646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33">
                    <a:moveTo>
                      <a:pt x="0" y="29"/>
                    </a:moveTo>
                    <a:cubicBezTo>
                      <a:pt x="0" y="29"/>
                      <a:pt x="0" y="28"/>
                      <a:pt x="1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8"/>
                      <a:pt x="1" y="27"/>
                    </a:cubicBezTo>
                    <a:cubicBezTo>
                      <a:pt x="1" y="27"/>
                      <a:pt x="2" y="25"/>
                      <a:pt x="2" y="25"/>
                    </a:cubicBezTo>
                    <a:cubicBezTo>
                      <a:pt x="2" y="25"/>
                      <a:pt x="6" y="20"/>
                      <a:pt x="7" y="19"/>
                    </a:cubicBezTo>
                    <a:cubicBezTo>
                      <a:pt x="9" y="18"/>
                      <a:pt x="9" y="16"/>
                      <a:pt x="9" y="16"/>
                    </a:cubicBezTo>
                    <a:cubicBezTo>
                      <a:pt x="9" y="15"/>
                      <a:pt x="9" y="8"/>
                      <a:pt x="8" y="8"/>
                    </a:cubicBezTo>
                    <a:cubicBezTo>
                      <a:pt x="8" y="7"/>
                      <a:pt x="5" y="2"/>
                      <a:pt x="7" y="1"/>
                    </a:cubicBezTo>
                    <a:cubicBezTo>
                      <a:pt x="9" y="0"/>
                      <a:pt x="17" y="9"/>
                      <a:pt x="17" y="9"/>
                    </a:cubicBezTo>
                    <a:cubicBezTo>
                      <a:pt x="17" y="9"/>
                      <a:pt x="15" y="14"/>
                      <a:pt x="15" y="15"/>
                    </a:cubicBezTo>
                    <a:cubicBezTo>
                      <a:pt x="14" y="16"/>
                      <a:pt x="13" y="20"/>
                      <a:pt x="12" y="20"/>
                    </a:cubicBezTo>
                    <a:cubicBezTo>
                      <a:pt x="12" y="21"/>
                      <a:pt x="6" y="31"/>
                      <a:pt x="5" y="33"/>
                    </a:cubicBezTo>
                    <a:cubicBezTo>
                      <a:pt x="5" y="33"/>
                      <a:pt x="1" y="33"/>
                      <a:pt x="0" y="29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48" name="Freeform 156@|5FFC:4737356|FBC:16777215|LFC:0|LBC:16777215"/>
              <p:cNvSpPr/>
              <p:nvPr/>
            </p:nvSpPr>
            <p:spPr bwMode="auto">
              <a:xfrm>
                <a:off x="117475" y="1208088"/>
                <a:ext cx="547688" cy="779463"/>
              </a:xfrm>
              <a:custGeom>
                <a:avLst/>
                <a:gdLst>
                  <a:gd name="T0" fmla="*/ 2147483646 w 14"/>
                  <a:gd name="T1" fmla="*/ 2147483646 h 20"/>
                  <a:gd name="T2" fmla="*/ 2147483646 w 14"/>
                  <a:gd name="T3" fmla="*/ 0 h 20"/>
                  <a:gd name="T4" fmla="*/ 2147483646 w 14"/>
                  <a:gd name="T5" fmla="*/ 2147483646 h 20"/>
                  <a:gd name="T6" fmla="*/ 2147483646 w 14"/>
                  <a:gd name="T7" fmla="*/ 2147483646 h 20"/>
                  <a:gd name="T8" fmla="*/ 2147483646 w 14"/>
                  <a:gd name="T9" fmla="*/ 2147483646 h 20"/>
                  <a:gd name="T10" fmla="*/ 2147483646 w 14"/>
                  <a:gd name="T11" fmla="*/ 2147483646 h 20"/>
                  <a:gd name="T12" fmla="*/ 2147483646 w 14"/>
                  <a:gd name="T13" fmla="*/ 2147483646 h 20"/>
                  <a:gd name="T14" fmla="*/ 2147483646 w 14"/>
                  <a:gd name="T15" fmla="*/ 2147483646 h 20"/>
                  <a:gd name="T16" fmla="*/ 2147483646 w 14"/>
                  <a:gd name="T17" fmla="*/ 2147483646 h 20"/>
                  <a:gd name="T18" fmla="*/ 0 w 14"/>
                  <a:gd name="T19" fmla="*/ 2147483646 h 20"/>
                  <a:gd name="T20" fmla="*/ 2147483646 w 14"/>
                  <a:gd name="T21" fmla="*/ 2147483646 h 20"/>
                  <a:gd name="T22" fmla="*/ 2147483646 w 14"/>
                  <a:gd name="T23" fmla="*/ 2147483646 h 20"/>
                  <a:gd name="T24" fmla="*/ 2147483646 w 14"/>
                  <a:gd name="T25" fmla="*/ 2147483646 h 20"/>
                  <a:gd name="T26" fmla="*/ 2147483646 w 14"/>
                  <a:gd name="T27" fmla="*/ 2147483646 h 20"/>
                  <a:gd name="T28" fmla="*/ 2147483646 w 14"/>
                  <a:gd name="T29" fmla="*/ 2147483646 h 20"/>
                  <a:gd name="T30" fmla="*/ 2147483646 w 14"/>
                  <a:gd name="T31" fmla="*/ 2147483646 h 20"/>
                  <a:gd name="T32" fmla="*/ 2147483646 w 14"/>
                  <a:gd name="T33" fmla="*/ 2147483646 h 20"/>
                  <a:gd name="T34" fmla="*/ 2147483646 w 14"/>
                  <a:gd name="T35" fmla="*/ 2147483646 h 20"/>
                  <a:gd name="T36" fmla="*/ 2147483646 w 14"/>
                  <a:gd name="T37" fmla="*/ 2147483646 h 20"/>
                  <a:gd name="T38" fmla="*/ 2147483646 w 14"/>
                  <a:gd name="T39" fmla="*/ 2147483646 h 20"/>
                  <a:gd name="T40" fmla="*/ 2147483646 w 14"/>
                  <a:gd name="T41" fmla="*/ 2147483646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" h="20">
                    <a:moveTo>
                      <a:pt x="10" y="4"/>
                    </a:moveTo>
                    <a:cubicBezTo>
                      <a:pt x="10" y="4"/>
                      <a:pt x="12" y="1"/>
                      <a:pt x="13" y="0"/>
                    </a:cubicBezTo>
                    <a:cubicBezTo>
                      <a:pt x="13" y="0"/>
                      <a:pt x="10" y="2"/>
                      <a:pt x="9" y="3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5"/>
                      <a:pt x="9" y="7"/>
                      <a:pt x="7" y="8"/>
                    </a:cubicBezTo>
                    <a:cubicBezTo>
                      <a:pt x="6" y="9"/>
                      <a:pt x="2" y="14"/>
                      <a:pt x="2" y="14"/>
                    </a:cubicBezTo>
                    <a:cubicBezTo>
                      <a:pt x="2" y="14"/>
                      <a:pt x="1" y="16"/>
                      <a:pt x="1" y="16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0" y="19"/>
                      <a:pt x="1" y="20"/>
                      <a:pt x="2" y="20"/>
                    </a:cubicBezTo>
                    <a:cubicBezTo>
                      <a:pt x="2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19"/>
                      <a:pt x="4" y="1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5" y="17"/>
                      <a:pt x="5" y="17"/>
                    </a:cubicBezTo>
                    <a:cubicBezTo>
                      <a:pt x="6" y="16"/>
                      <a:pt x="4" y="13"/>
                      <a:pt x="4" y="13"/>
                    </a:cubicBezTo>
                    <a:cubicBezTo>
                      <a:pt x="4" y="13"/>
                      <a:pt x="7" y="11"/>
                      <a:pt x="9" y="10"/>
                    </a:cubicBezTo>
                    <a:cubicBezTo>
                      <a:pt x="10" y="8"/>
                      <a:pt x="13" y="2"/>
                      <a:pt x="13" y="1"/>
                    </a:cubicBezTo>
                    <a:cubicBezTo>
                      <a:pt x="14" y="0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49" name="Freeform 157@|5FFC:4737356|FBC:16777215|LFC:0|LBC:16777215"/>
              <p:cNvSpPr/>
              <p:nvPr/>
            </p:nvSpPr>
            <p:spPr bwMode="auto">
              <a:xfrm>
                <a:off x="390525" y="1012825"/>
                <a:ext cx="79375" cy="195263"/>
              </a:xfrm>
              <a:custGeom>
                <a:avLst/>
                <a:gdLst>
                  <a:gd name="T0" fmla="*/ 2147483646 w 2"/>
                  <a:gd name="T1" fmla="*/ 2147483646 h 5"/>
                  <a:gd name="T2" fmla="*/ 2147483646 w 2"/>
                  <a:gd name="T3" fmla="*/ 2147483646 h 5"/>
                  <a:gd name="T4" fmla="*/ 2147483646 w 2"/>
                  <a:gd name="T5" fmla="*/ 2147483646 h 5"/>
                  <a:gd name="T6" fmla="*/ 2147483646 w 2"/>
                  <a:gd name="T7" fmla="*/ 0 h 5"/>
                  <a:gd name="T8" fmla="*/ 0 w 2"/>
                  <a:gd name="T9" fmla="*/ 0 h 5"/>
                  <a:gd name="T10" fmla="*/ 2147483646 w 2"/>
                  <a:gd name="T11" fmla="*/ 2147483646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2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0" name="Freeform 158@|5FFC:9683704|FBC:16777215|LFC:0|LBC:16777215"/>
              <p:cNvSpPr/>
              <p:nvPr/>
            </p:nvSpPr>
            <p:spPr bwMode="auto">
              <a:xfrm>
                <a:off x="1565275" y="234950"/>
                <a:ext cx="352425" cy="544513"/>
              </a:xfrm>
              <a:custGeom>
                <a:avLst/>
                <a:gdLst>
                  <a:gd name="T0" fmla="*/ 0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2147483646 w 9"/>
                  <a:gd name="T11" fmla="*/ 2147483646 h 14"/>
                  <a:gd name="T12" fmla="*/ 2147483646 w 9"/>
                  <a:gd name="T13" fmla="*/ 2147483646 h 14"/>
                  <a:gd name="T14" fmla="*/ 2147483646 w 9"/>
                  <a:gd name="T15" fmla="*/ 2147483646 h 14"/>
                  <a:gd name="T16" fmla="*/ 2147483646 w 9"/>
                  <a:gd name="T17" fmla="*/ 2147483646 h 14"/>
                  <a:gd name="T18" fmla="*/ 2147483646 w 9"/>
                  <a:gd name="T19" fmla="*/ 2147483646 h 14"/>
                  <a:gd name="T20" fmla="*/ 2147483646 w 9"/>
                  <a:gd name="T21" fmla="*/ 2147483646 h 14"/>
                  <a:gd name="T22" fmla="*/ 2147483646 w 9"/>
                  <a:gd name="T23" fmla="*/ 2147483646 h 14"/>
                  <a:gd name="T24" fmla="*/ 2147483646 w 9"/>
                  <a:gd name="T25" fmla="*/ 2147483646 h 14"/>
                  <a:gd name="T26" fmla="*/ 2147483646 w 9"/>
                  <a:gd name="T27" fmla="*/ 2147483646 h 14"/>
                  <a:gd name="T28" fmla="*/ 2147483646 w 9"/>
                  <a:gd name="T29" fmla="*/ 0 h 14"/>
                  <a:gd name="T30" fmla="*/ 2147483646 w 9"/>
                  <a:gd name="T31" fmla="*/ 2147483646 h 14"/>
                  <a:gd name="T32" fmla="*/ 2147483646 w 9"/>
                  <a:gd name="T33" fmla="*/ 2147483646 h 14"/>
                  <a:gd name="T34" fmla="*/ 2147483646 w 9"/>
                  <a:gd name="T35" fmla="*/ 2147483646 h 14"/>
                  <a:gd name="T36" fmla="*/ 2147483646 w 9"/>
                  <a:gd name="T37" fmla="*/ 2147483646 h 14"/>
                  <a:gd name="T38" fmla="*/ 2147483646 w 9"/>
                  <a:gd name="T39" fmla="*/ 2147483646 h 14"/>
                  <a:gd name="T40" fmla="*/ 2147483646 w 9"/>
                  <a:gd name="T41" fmla="*/ 2147483646 h 14"/>
                  <a:gd name="T42" fmla="*/ 2147483646 w 9"/>
                  <a:gd name="T43" fmla="*/ 2147483646 h 14"/>
                  <a:gd name="T44" fmla="*/ 2147483646 w 9"/>
                  <a:gd name="T45" fmla="*/ 2147483646 h 14"/>
                  <a:gd name="T46" fmla="*/ 2147483646 w 9"/>
                  <a:gd name="T47" fmla="*/ 2147483646 h 14"/>
                  <a:gd name="T48" fmla="*/ 2147483646 w 9"/>
                  <a:gd name="T49" fmla="*/ 2147483646 h 14"/>
                  <a:gd name="T50" fmla="*/ 2147483646 w 9"/>
                  <a:gd name="T51" fmla="*/ 2147483646 h 14"/>
                  <a:gd name="T52" fmla="*/ 2147483646 w 9"/>
                  <a:gd name="T53" fmla="*/ 2147483646 h 14"/>
                  <a:gd name="T54" fmla="*/ 2147483646 w 9"/>
                  <a:gd name="T55" fmla="*/ 2147483646 h 14"/>
                  <a:gd name="T56" fmla="*/ 2147483646 w 9"/>
                  <a:gd name="T57" fmla="*/ 2147483646 h 14"/>
                  <a:gd name="T58" fmla="*/ 0 w 9"/>
                  <a:gd name="T59" fmla="*/ 2147483646 h 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" h="14">
                    <a:moveTo>
                      <a:pt x="0" y="13"/>
                    </a:moveTo>
                    <a:cubicBezTo>
                      <a:pt x="0" y="13"/>
                      <a:pt x="0" y="14"/>
                      <a:pt x="2" y="14"/>
                    </a:cubicBezTo>
                    <a:cubicBezTo>
                      <a:pt x="2" y="14"/>
                      <a:pt x="8" y="9"/>
                      <a:pt x="8" y="7"/>
                    </a:cubicBezTo>
                    <a:cubicBezTo>
                      <a:pt x="8" y="7"/>
                      <a:pt x="9" y="5"/>
                      <a:pt x="9" y="4"/>
                    </a:cubicBezTo>
                    <a:cubicBezTo>
                      <a:pt x="9" y="4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8"/>
                      <a:pt x="3" y="9"/>
                    </a:cubicBezTo>
                    <a:cubicBezTo>
                      <a:pt x="3" y="9"/>
                      <a:pt x="1" y="10"/>
                      <a:pt x="1" y="10"/>
                    </a:cubicBezTo>
                    <a:cubicBezTo>
                      <a:pt x="0" y="10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1" name="Freeform 159@|5FFC:9683704|FBC:16777215|LFC:0|LBC:16777215"/>
              <p:cNvSpPr/>
              <p:nvPr/>
            </p:nvSpPr>
            <p:spPr bwMode="auto">
              <a:xfrm>
                <a:off x="117475" y="117475"/>
                <a:ext cx="469900" cy="546100"/>
              </a:xfrm>
              <a:custGeom>
                <a:avLst/>
                <a:gdLst>
                  <a:gd name="T0" fmla="*/ 2147483646 w 12"/>
                  <a:gd name="T1" fmla="*/ 2147483646 h 14"/>
                  <a:gd name="T2" fmla="*/ 2147483646 w 12"/>
                  <a:gd name="T3" fmla="*/ 2147483646 h 14"/>
                  <a:gd name="T4" fmla="*/ 2147483646 w 12"/>
                  <a:gd name="T5" fmla="*/ 2147483646 h 14"/>
                  <a:gd name="T6" fmla="*/ 2147483646 w 12"/>
                  <a:gd name="T7" fmla="*/ 0 h 14"/>
                  <a:gd name="T8" fmla="*/ 2147483646 w 12"/>
                  <a:gd name="T9" fmla="*/ 2147483646 h 14"/>
                  <a:gd name="T10" fmla="*/ 2147483646 w 12"/>
                  <a:gd name="T11" fmla="*/ 2147483646 h 14"/>
                  <a:gd name="T12" fmla="*/ 2147483646 w 12"/>
                  <a:gd name="T13" fmla="*/ 2147483646 h 14"/>
                  <a:gd name="T14" fmla="*/ 2147483646 w 12"/>
                  <a:gd name="T15" fmla="*/ 2147483646 h 14"/>
                  <a:gd name="T16" fmla="*/ 2147483646 w 12"/>
                  <a:gd name="T17" fmla="*/ 2147483646 h 14"/>
                  <a:gd name="T18" fmla="*/ 0 w 12"/>
                  <a:gd name="T19" fmla="*/ 2147483646 h 14"/>
                  <a:gd name="T20" fmla="*/ 2147483646 w 12"/>
                  <a:gd name="T21" fmla="*/ 2147483646 h 14"/>
                  <a:gd name="T22" fmla="*/ 2147483646 w 12"/>
                  <a:gd name="T23" fmla="*/ 2147483646 h 14"/>
                  <a:gd name="T24" fmla="*/ 2147483646 w 12"/>
                  <a:gd name="T25" fmla="*/ 2147483646 h 14"/>
                  <a:gd name="T26" fmla="*/ 2147483646 w 12"/>
                  <a:gd name="T27" fmla="*/ 2147483646 h 14"/>
                  <a:gd name="T28" fmla="*/ 2147483646 w 12"/>
                  <a:gd name="T29" fmla="*/ 2147483646 h 14"/>
                  <a:gd name="T30" fmla="*/ 2147483646 w 12"/>
                  <a:gd name="T31" fmla="*/ 2147483646 h 14"/>
                  <a:gd name="T32" fmla="*/ 2147483646 w 12"/>
                  <a:gd name="T33" fmla="*/ 2147483646 h 14"/>
                  <a:gd name="T34" fmla="*/ 2147483646 w 12"/>
                  <a:gd name="T35" fmla="*/ 2147483646 h 14"/>
                  <a:gd name="T36" fmla="*/ 2147483646 w 12"/>
                  <a:gd name="T37" fmla="*/ 2147483646 h 14"/>
                  <a:gd name="T38" fmla="*/ 2147483646 w 12"/>
                  <a:gd name="T39" fmla="*/ 2147483646 h 14"/>
                  <a:gd name="T40" fmla="*/ 2147483646 w 12"/>
                  <a:gd name="T41" fmla="*/ 2147483646 h 14"/>
                  <a:gd name="T42" fmla="*/ 2147483646 w 12"/>
                  <a:gd name="T43" fmla="*/ 2147483646 h 14"/>
                  <a:gd name="T44" fmla="*/ 2147483646 w 12"/>
                  <a:gd name="T45" fmla="*/ 2147483646 h 14"/>
                  <a:gd name="T46" fmla="*/ 2147483646 w 12"/>
                  <a:gd name="T47" fmla="*/ 2147483646 h 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" h="14">
                    <a:moveTo>
                      <a:pt x="6" y="9"/>
                    </a:moveTo>
                    <a:cubicBezTo>
                      <a:pt x="6" y="8"/>
                      <a:pt x="9" y="6"/>
                      <a:pt x="9" y="6"/>
                    </a:cubicBezTo>
                    <a:cubicBezTo>
                      <a:pt x="9" y="6"/>
                      <a:pt x="12" y="4"/>
                      <a:pt x="12" y="3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8" y="2"/>
                      <a:pt x="8" y="3"/>
                    </a:cubicBezTo>
                    <a:cubicBezTo>
                      <a:pt x="7" y="3"/>
                      <a:pt x="4" y="8"/>
                      <a:pt x="4" y="8"/>
                    </a:cubicBezTo>
                    <a:cubicBezTo>
                      <a:pt x="4" y="8"/>
                      <a:pt x="3" y="9"/>
                      <a:pt x="2" y="9"/>
                    </a:cubicBezTo>
                    <a:cubicBezTo>
                      <a:pt x="2" y="9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2" y="11"/>
                      <a:pt x="0" y="13"/>
                      <a:pt x="1" y="14"/>
                    </a:cubicBezTo>
                    <a:cubicBezTo>
                      <a:pt x="1" y="14"/>
                      <a:pt x="1" y="14"/>
                      <a:pt x="2" y="13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6" y="11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0"/>
                      <a:pt x="7" y="10"/>
                    </a:cubicBezTo>
                    <a:cubicBezTo>
                      <a:pt x="7" y="9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2" name="Freeform 160@|5FFC:9350382|FBC:16777215|LFC:0|LBC:16777215"/>
              <p:cNvSpPr/>
              <p:nvPr/>
            </p:nvSpPr>
            <p:spPr bwMode="auto">
              <a:xfrm>
                <a:off x="234950" y="195263"/>
                <a:ext cx="352425" cy="468313"/>
              </a:xfrm>
              <a:custGeom>
                <a:avLst/>
                <a:gdLst>
                  <a:gd name="T0" fmla="*/ 2147483646 w 9"/>
                  <a:gd name="T1" fmla="*/ 2147483646 h 12"/>
                  <a:gd name="T2" fmla="*/ 2147483646 w 9"/>
                  <a:gd name="T3" fmla="*/ 2147483646 h 12"/>
                  <a:gd name="T4" fmla="*/ 2147483646 w 9"/>
                  <a:gd name="T5" fmla="*/ 0 h 12"/>
                  <a:gd name="T6" fmla="*/ 2147483646 w 9"/>
                  <a:gd name="T7" fmla="*/ 2147483646 h 12"/>
                  <a:gd name="T8" fmla="*/ 2147483646 w 9"/>
                  <a:gd name="T9" fmla="*/ 2147483646 h 12"/>
                  <a:gd name="T10" fmla="*/ 2147483646 w 9"/>
                  <a:gd name="T11" fmla="*/ 2147483646 h 12"/>
                  <a:gd name="T12" fmla="*/ 2147483646 w 9"/>
                  <a:gd name="T13" fmla="*/ 2147483646 h 12"/>
                  <a:gd name="T14" fmla="*/ 0 w 9"/>
                  <a:gd name="T15" fmla="*/ 2147483646 h 12"/>
                  <a:gd name="T16" fmla="*/ 2147483646 w 9"/>
                  <a:gd name="T17" fmla="*/ 2147483646 h 12"/>
                  <a:gd name="T18" fmla="*/ 2147483646 w 9"/>
                  <a:gd name="T19" fmla="*/ 2147483646 h 12"/>
                  <a:gd name="T20" fmla="*/ 2147483646 w 9"/>
                  <a:gd name="T21" fmla="*/ 2147483646 h 12"/>
                  <a:gd name="T22" fmla="*/ 2147483646 w 9"/>
                  <a:gd name="T23" fmla="*/ 2147483646 h 12"/>
                  <a:gd name="T24" fmla="*/ 2147483646 w 9"/>
                  <a:gd name="T25" fmla="*/ 2147483646 h 12"/>
                  <a:gd name="T26" fmla="*/ 2147483646 w 9"/>
                  <a:gd name="T27" fmla="*/ 2147483646 h 12"/>
                  <a:gd name="T28" fmla="*/ 2147483646 w 9"/>
                  <a:gd name="T29" fmla="*/ 2147483646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4"/>
                      <a:pt x="9" y="2"/>
                      <a:pt x="9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2"/>
                    </a:cubicBezTo>
                    <a:cubicBezTo>
                      <a:pt x="7" y="2"/>
                      <a:pt x="3" y="6"/>
                      <a:pt x="2" y="6"/>
                    </a:cubicBezTo>
                    <a:cubicBezTo>
                      <a:pt x="2" y="6"/>
                      <a:pt x="3" y="7"/>
                      <a:pt x="3" y="8"/>
                    </a:cubicBezTo>
                    <a:cubicBezTo>
                      <a:pt x="3" y="8"/>
                      <a:pt x="1" y="9"/>
                      <a:pt x="1" y="10"/>
                    </a:cubicBezTo>
                    <a:cubicBezTo>
                      <a:pt x="1" y="10"/>
                      <a:pt x="0" y="11"/>
                      <a:pt x="0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2" y="9"/>
                      <a:pt x="3" y="9"/>
                    </a:cubicBezTo>
                    <a:cubicBezTo>
                      <a:pt x="3" y="9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8"/>
                      <a:pt x="4" y="8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3" y="6"/>
                      <a:pt x="6" y="4"/>
                      <a:pt x="6" y="4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3" name="Freeform 161@|5FFC:9350382|FBC:16777215|LFC:0|LBC:16777215"/>
              <p:cNvSpPr/>
              <p:nvPr/>
            </p:nvSpPr>
            <p:spPr bwMode="auto">
              <a:xfrm>
                <a:off x="1682750" y="273050"/>
                <a:ext cx="117475" cy="233363"/>
              </a:xfrm>
              <a:custGeom>
                <a:avLst/>
                <a:gdLst>
                  <a:gd name="T0" fmla="*/ 2147483646 w 3"/>
                  <a:gd name="T1" fmla="*/ 2147483646 h 6"/>
                  <a:gd name="T2" fmla="*/ 2147483646 w 3"/>
                  <a:gd name="T3" fmla="*/ 2147483646 h 6"/>
                  <a:gd name="T4" fmla="*/ 2147483646 w 3"/>
                  <a:gd name="T5" fmla="*/ 2147483646 h 6"/>
                  <a:gd name="T6" fmla="*/ 2147483646 w 3"/>
                  <a:gd name="T7" fmla="*/ 0 h 6"/>
                  <a:gd name="T8" fmla="*/ 2147483646 w 3"/>
                  <a:gd name="T9" fmla="*/ 2147483646 h 6"/>
                  <a:gd name="T10" fmla="*/ 2147483646 w 3"/>
                  <a:gd name="T11" fmla="*/ 2147483646 h 6"/>
                  <a:gd name="T12" fmla="*/ 2147483646 w 3"/>
                  <a:gd name="T13" fmla="*/ 2147483646 h 6"/>
                  <a:gd name="T14" fmla="*/ 2147483646 w 3"/>
                  <a:gd name="T15" fmla="*/ 2147483646 h 6"/>
                  <a:gd name="T16" fmla="*/ 2147483646 w 3"/>
                  <a:gd name="T17" fmla="*/ 2147483646 h 6"/>
                  <a:gd name="T18" fmla="*/ 2147483646 w 3"/>
                  <a:gd name="T19" fmla="*/ 2147483646 h 6"/>
                  <a:gd name="T20" fmla="*/ 2147483646 w 3"/>
                  <a:gd name="T21" fmla="*/ 2147483646 h 6"/>
                  <a:gd name="T22" fmla="*/ 2147483646 w 3"/>
                  <a:gd name="T23" fmla="*/ 2147483646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2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4" name="Freeform 162@|5FFC:9350382|FBC:16777215|LFC:0|LBC:16777215"/>
              <p:cNvSpPr/>
              <p:nvPr/>
            </p:nvSpPr>
            <p:spPr bwMode="auto">
              <a:xfrm>
                <a:off x="1565275" y="506413"/>
                <a:ext cx="314325" cy="157163"/>
              </a:xfrm>
              <a:custGeom>
                <a:avLst/>
                <a:gdLst>
                  <a:gd name="T0" fmla="*/ 2147483646 w 8"/>
                  <a:gd name="T1" fmla="*/ 2147483646 h 4"/>
                  <a:gd name="T2" fmla="*/ 2147483646 w 8"/>
                  <a:gd name="T3" fmla="*/ 0 h 4"/>
                  <a:gd name="T4" fmla="*/ 2147483646 w 8"/>
                  <a:gd name="T5" fmla="*/ 0 h 4"/>
                  <a:gd name="T6" fmla="*/ 2147483646 w 8"/>
                  <a:gd name="T7" fmla="*/ 0 h 4"/>
                  <a:gd name="T8" fmla="*/ 2147483646 w 8"/>
                  <a:gd name="T9" fmla="*/ 0 h 4"/>
                  <a:gd name="T10" fmla="*/ 2147483646 w 8"/>
                  <a:gd name="T11" fmla="*/ 2147483646 h 4"/>
                  <a:gd name="T12" fmla="*/ 2147483646 w 8"/>
                  <a:gd name="T13" fmla="*/ 2147483646 h 4"/>
                  <a:gd name="T14" fmla="*/ 0 w 8"/>
                  <a:gd name="T15" fmla="*/ 2147483646 h 4"/>
                  <a:gd name="T16" fmla="*/ 2147483646 w 8"/>
                  <a:gd name="T17" fmla="*/ 2147483646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4" y="2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1"/>
                      <a:pt x="3" y="2"/>
                    </a:cubicBezTo>
                    <a:cubicBezTo>
                      <a:pt x="3" y="2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5" name="Freeform 163@|5FFC:9350382|FBC:16777215|LFC:0|LBC:16777215"/>
              <p:cNvSpPr/>
              <p:nvPr/>
            </p:nvSpPr>
            <p:spPr bwMode="auto">
              <a:xfrm>
                <a:off x="1917700" y="273050"/>
                <a:ext cx="0" cy="39688"/>
              </a:xfrm>
              <a:custGeom>
                <a:avLst/>
                <a:gdLst>
                  <a:gd name="T0" fmla="*/ 0 h 1"/>
                  <a:gd name="T1" fmla="*/ 2147483646 h 1"/>
                  <a:gd name="T2" fmla="*/ 2147483646 h 1"/>
                  <a:gd name="T3" fmla="*/ 0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6" name="Freeform 164@|5FFC:9350382|FBC:16777215|LFC:0|LBC:16777215"/>
              <p:cNvSpPr/>
              <p:nvPr/>
            </p:nvSpPr>
            <p:spPr bwMode="auto">
              <a:xfrm>
                <a:off x="1800225" y="234950"/>
                <a:ext cx="39688" cy="77788"/>
              </a:xfrm>
              <a:custGeom>
                <a:avLst/>
                <a:gdLst>
                  <a:gd name="T0" fmla="*/ 0 w 1"/>
                  <a:gd name="T1" fmla="*/ 2147483646 h 2"/>
                  <a:gd name="T2" fmla="*/ 2147483646 w 1"/>
                  <a:gd name="T3" fmla="*/ 2147483646 h 2"/>
                  <a:gd name="T4" fmla="*/ 2147483646 w 1"/>
                  <a:gd name="T5" fmla="*/ 0 h 2"/>
                  <a:gd name="T6" fmla="*/ 0 w 1"/>
                  <a:gd name="T7" fmla="*/ 2147483646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7" name="Freeform 165@|5FFC:9350382|FBC:16777215|LFC:0|LBC:16777215"/>
              <p:cNvSpPr/>
              <p:nvPr/>
            </p:nvSpPr>
            <p:spPr bwMode="auto">
              <a:xfrm>
                <a:off x="1839912" y="234950"/>
                <a:ext cx="39688" cy="77788"/>
              </a:xfrm>
              <a:custGeom>
                <a:avLst/>
                <a:gdLst>
                  <a:gd name="T0" fmla="*/ 0 w 1"/>
                  <a:gd name="T1" fmla="*/ 2147483646 h 2"/>
                  <a:gd name="T2" fmla="*/ 0 w 1"/>
                  <a:gd name="T3" fmla="*/ 2147483646 h 2"/>
                  <a:gd name="T4" fmla="*/ 0 w 1"/>
                  <a:gd name="T5" fmla="*/ 2147483646 h 2"/>
                  <a:gd name="T6" fmla="*/ 2147483646 w 1"/>
                  <a:gd name="T7" fmla="*/ 2147483646 h 2"/>
                  <a:gd name="T8" fmla="*/ 2147483646 w 1"/>
                  <a:gd name="T9" fmla="*/ 2147483646 h 2"/>
                  <a:gd name="T10" fmla="*/ 2147483646 w 1"/>
                  <a:gd name="T11" fmla="*/ 2147483646 h 2"/>
                  <a:gd name="T12" fmla="*/ 0 w 1"/>
                  <a:gd name="T13" fmla="*/ 2147483646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8" name="Freeform 166@|5FFC:2303014|FBC:16777215|LFC:0|LBC:16777215"/>
              <p:cNvSpPr/>
              <p:nvPr/>
            </p:nvSpPr>
            <p:spPr bwMode="auto">
              <a:xfrm>
                <a:off x="273050" y="663575"/>
                <a:ext cx="939800" cy="895350"/>
              </a:xfrm>
              <a:custGeom>
                <a:avLst/>
                <a:gdLst>
                  <a:gd name="T0" fmla="*/ 2147483646 w 24"/>
                  <a:gd name="T1" fmla="*/ 2147483646 h 23"/>
                  <a:gd name="T2" fmla="*/ 2147483646 w 24"/>
                  <a:gd name="T3" fmla="*/ 2147483646 h 23"/>
                  <a:gd name="T4" fmla="*/ 2147483646 w 24"/>
                  <a:gd name="T5" fmla="*/ 2147483646 h 23"/>
                  <a:gd name="T6" fmla="*/ 2147483646 w 24"/>
                  <a:gd name="T7" fmla="*/ 2147483646 h 23"/>
                  <a:gd name="T8" fmla="*/ 2147483646 w 24"/>
                  <a:gd name="T9" fmla="*/ 2147483646 h 23"/>
                  <a:gd name="T10" fmla="*/ 2147483646 w 24"/>
                  <a:gd name="T11" fmla="*/ 2147483646 h 23"/>
                  <a:gd name="T12" fmla="*/ 2147483646 w 24"/>
                  <a:gd name="T13" fmla="*/ 2147483646 h 23"/>
                  <a:gd name="T14" fmla="*/ 2147483646 w 24"/>
                  <a:gd name="T15" fmla="*/ 2147483646 h 23"/>
                  <a:gd name="T16" fmla="*/ 2147483646 w 24"/>
                  <a:gd name="T17" fmla="*/ 2147483646 h 23"/>
                  <a:gd name="T18" fmla="*/ 2147483646 w 24"/>
                  <a:gd name="T19" fmla="*/ 2147483646 h 23"/>
                  <a:gd name="T20" fmla="*/ 2147483646 w 24"/>
                  <a:gd name="T21" fmla="*/ 2147483646 h 23"/>
                  <a:gd name="T22" fmla="*/ 2147483646 w 24"/>
                  <a:gd name="T23" fmla="*/ 2147483646 h 23"/>
                  <a:gd name="T24" fmla="*/ 2147483646 w 24"/>
                  <a:gd name="T25" fmla="*/ 2147483646 h 23"/>
                  <a:gd name="T26" fmla="*/ 2147483646 w 24"/>
                  <a:gd name="T27" fmla="*/ 2147483646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23">
                    <a:moveTo>
                      <a:pt x="15" y="14"/>
                    </a:moveTo>
                    <a:cubicBezTo>
                      <a:pt x="15" y="14"/>
                      <a:pt x="11" y="17"/>
                      <a:pt x="10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0" y="18"/>
                      <a:pt x="8" y="18"/>
                      <a:pt x="8" y="18"/>
                    </a:cubicBezTo>
                    <a:cubicBezTo>
                      <a:pt x="7" y="18"/>
                      <a:pt x="6" y="19"/>
                      <a:pt x="6" y="19"/>
                    </a:cubicBezTo>
                    <a:cubicBezTo>
                      <a:pt x="6" y="19"/>
                      <a:pt x="7" y="23"/>
                      <a:pt x="11" y="23"/>
                    </a:cubicBezTo>
                    <a:cubicBezTo>
                      <a:pt x="11" y="23"/>
                      <a:pt x="13" y="21"/>
                      <a:pt x="14" y="21"/>
                    </a:cubicBezTo>
                    <a:cubicBezTo>
                      <a:pt x="15" y="20"/>
                      <a:pt x="23" y="15"/>
                      <a:pt x="24" y="14"/>
                    </a:cubicBezTo>
                    <a:cubicBezTo>
                      <a:pt x="24" y="13"/>
                      <a:pt x="24" y="12"/>
                      <a:pt x="24" y="11"/>
                    </a:cubicBezTo>
                    <a:cubicBezTo>
                      <a:pt x="23" y="11"/>
                      <a:pt x="13" y="5"/>
                      <a:pt x="12" y="4"/>
                    </a:cubicBezTo>
                    <a:cubicBezTo>
                      <a:pt x="12" y="3"/>
                      <a:pt x="6" y="0"/>
                      <a:pt x="3" y="1"/>
                    </a:cubicBezTo>
                    <a:cubicBezTo>
                      <a:pt x="3" y="1"/>
                      <a:pt x="0" y="8"/>
                      <a:pt x="6" y="11"/>
                    </a:cubicBezTo>
                    <a:cubicBezTo>
                      <a:pt x="6" y="11"/>
                      <a:pt x="10" y="13"/>
                      <a:pt x="13" y="13"/>
                    </a:cubicBezTo>
                    <a:cubicBezTo>
                      <a:pt x="13" y="13"/>
                      <a:pt x="14" y="13"/>
                      <a:pt x="15" y="14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59" name="Freeform 167@|5FFC:15724527|FBC:16777215|LFC:0|LBC:16777215"/>
              <p:cNvSpPr/>
              <p:nvPr/>
            </p:nvSpPr>
            <p:spPr bwMode="auto">
              <a:xfrm>
                <a:off x="390525" y="0"/>
                <a:ext cx="1254125" cy="935038"/>
              </a:xfrm>
              <a:custGeom>
                <a:avLst/>
                <a:gdLst>
                  <a:gd name="T0" fmla="*/ 2147483646 w 32"/>
                  <a:gd name="T1" fmla="*/ 2147483646 h 24"/>
                  <a:gd name="T2" fmla="*/ 2147483646 w 32"/>
                  <a:gd name="T3" fmla="*/ 2147483646 h 24"/>
                  <a:gd name="T4" fmla="*/ 2147483646 w 32"/>
                  <a:gd name="T5" fmla="*/ 2147483646 h 24"/>
                  <a:gd name="T6" fmla="*/ 2147483646 w 32"/>
                  <a:gd name="T7" fmla="*/ 2147483646 h 24"/>
                  <a:gd name="T8" fmla="*/ 2147483646 w 32"/>
                  <a:gd name="T9" fmla="*/ 2147483646 h 24"/>
                  <a:gd name="T10" fmla="*/ 2147483646 w 32"/>
                  <a:gd name="T11" fmla="*/ 2147483646 h 24"/>
                  <a:gd name="T12" fmla="*/ 2147483646 w 32"/>
                  <a:gd name="T13" fmla="*/ 2147483646 h 24"/>
                  <a:gd name="T14" fmla="*/ 2147483646 w 32"/>
                  <a:gd name="T15" fmla="*/ 2147483646 h 24"/>
                  <a:gd name="T16" fmla="*/ 2147483646 w 32"/>
                  <a:gd name="T17" fmla="*/ 2147483646 h 24"/>
                  <a:gd name="T18" fmla="*/ 2147483646 w 32"/>
                  <a:gd name="T19" fmla="*/ 2147483646 h 24"/>
                  <a:gd name="T20" fmla="*/ 2147483646 w 32"/>
                  <a:gd name="T21" fmla="*/ 2147483646 h 24"/>
                  <a:gd name="T22" fmla="*/ 2147483646 w 32"/>
                  <a:gd name="T23" fmla="*/ 2147483646 h 24"/>
                  <a:gd name="T24" fmla="*/ 2147483646 w 32"/>
                  <a:gd name="T25" fmla="*/ 2147483646 h 24"/>
                  <a:gd name="T26" fmla="*/ 2147483646 w 32"/>
                  <a:gd name="T27" fmla="*/ 2147483646 h 24"/>
                  <a:gd name="T28" fmla="*/ 2147483646 w 32"/>
                  <a:gd name="T29" fmla="*/ 2147483646 h 24"/>
                  <a:gd name="T30" fmla="*/ 2147483646 w 32"/>
                  <a:gd name="T31" fmla="*/ 2147483646 h 24"/>
                  <a:gd name="T32" fmla="*/ 2147483646 w 32"/>
                  <a:gd name="T33" fmla="*/ 2147483646 h 24"/>
                  <a:gd name="T34" fmla="*/ 2147483646 w 32"/>
                  <a:gd name="T35" fmla="*/ 2147483646 h 24"/>
                  <a:gd name="T36" fmla="*/ 2147483646 w 32"/>
                  <a:gd name="T37" fmla="*/ 2147483646 h 24"/>
                  <a:gd name="T38" fmla="*/ 2147483646 w 32"/>
                  <a:gd name="T39" fmla="*/ 2147483646 h 24"/>
                  <a:gd name="T40" fmla="*/ 2147483646 w 32"/>
                  <a:gd name="T41" fmla="*/ 2147483646 h 24"/>
                  <a:gd name="T42" fmla="*/ 2147483646 w 32"/>
                  <a:gd name="T43" fmla="*/ 2147483646 h 24"/>
                  <a:gd name="T44" fmla="*/ 2147483646 w 32"/>
                  <a:gd name="T45" fmla="*/ 2147483646 h 24"/>
                  <a:gd name="T46" fmla="*/ 2147483646 w 32"/>
                  <a:gd name="T47" fmla="*/ 2147483646 h 24"/>
                  <a:gd name="T48" fmla="*/ 2147483646 w 32"/>
                  <a:gd name="T49" fmla="*/ 2147483646 h 24"/>
                  <a:gd name="T50" fmla="*/ 2147483646 w 32"/>
                  <a:gd name="T51" fmla="*/ 2147483646 h 24"/>
                  <a:gd name="T52" fmla="*/ 2147483646 w 32"/>
                  <a:gd name="T53" fmla="*/ 2147483646 h 24"/>
                  <a:gd name="T54" fmla="*/ 2147483646 w 32"/>
                  <a:gd name="T55" fmla="*/ 2147483646 h 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2" h="24">
                    <a:moveTo>
                      <a:pt x="5" y="20"/>
                    </a:moveTo>
                    <a:cubicBezTo>
                      <a:pt x="5" y="20"/>
                      <a:pt x="7" y="19"/>
                      <a:pt x="7" y="20"/>
                    </a:cubicBezTo>
                    <a:cubicBezTo>
                      <a:pt x="8" y="21"/>
                      <a:pt x="11" y="21"/>
                      <a:pt x="12" y="23"/>
                    </a:cubicBezTo>
                    <a:cubicBezTo>
                      <a:pt x="13" y="24"/>
                      <a:pt x="14" y="24"/>
                      <a:pt x="14" y="24"/>
                    </a:cubicBezTo>
                    <a:cubicBezTo>
                      <a:pt x="14" y="24"/>
                      <a:pt x="15" y="22"/>
                      <a:pt x="15" y="22"/>
                    </a:cubicBezTo>
                    <a:cubicBezTo>
                      <a:pt x="15" y="23"/>
                      <a:pt x="20" y="19"/>
                      <a:pt x="21" y="19"/>
                    </a:cubicBezTo>
                    <a:cubicBezTo>
                      <a:pt x="22" y="18"/>
                      <a:pt x="23" y="17"/>
                      <a:pt x="23" y="17"/>
                    </a:cubicBezTo>
                    <a:cubicBezTo>
                      <a:pt x="23" y="17"/>
                      <a:pt x="27" y="19"/>
                      <a:pt x="28" y="19"/>
                    </a:cubicBezTo>
                    <a:cubicBezTo>
                      <a:pt x="28" y="19"/>
                      <a:pt x="29" y="20"/>
                      <a:pt x="29" y="20"/>
                    </a:cubicBezTo>
                    <a:cubicBezTo>
                      <a:pt x="30" y="20"/>
                      <a:pt x="32" y="17"/>
                      <a:pt x="31" y="15"/>
                    </a:cubicBezTo>
                    <a:cubicBezTo>
                      <a:pt x="31" y="15"/>
                      <a:pt x="29" y="14"/>
                      <a:pt x="28" y="14"/>
                    </a:cubicBezTo>
                    <a:cubicBezTo>
                      <a:pt x="28" y="13"/>
                      <a:pt x="22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19" y="5"/>
                      <a:pt x="19" y="5"/>
                    </a:cubicBezTo>
                    <a:cubicBezTo>
                      <a:pt x="19" y="5"/>
                      <a:pt x="18" y="4"/>
                      <a:pt x="17" y="4"/>
                    </a:cubicBezTo>
                    <a:cubicBezTo>
                      <a:pt x="17" y="4"/>
                      <a:pt x="15" y="3"/>
                      <a:pt x="15" y="3"/>
                    </a:cubicBezTo>
                    <a:cubicBezTo>
                      <a:pt x="15" y="3"/>
                      <a:pt x="11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7" y="1"/>
                    </a:cubicBezTo>
                    <a:cubicBezTo>
                      <a:pt x="7" y="1"/>
                      <a:pt x="7" y="0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4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7" y="8"/>
                      <a:pt x="9" y="8"/>
                      <a:pt x="9" y="9"/>
                    </a:cubicBezTo>
                    <a:cubicBezTo>
                      <a:pt x="9" y="9"/>
                      <a:pt x="1" y="15"/>
                      <a:pt x="1" y="16"/>
                    </a:cubicBezTo>
                    <a:cubicBezTo>
                      <a:pt x="1" y="16"/>
                      <a:pt x="0" y="18"/>
                      <a:pt x="2" y="18"/>
                    </a:cubicBezTo>
                    <a:cubicBezTo>
                      <a:pt x="3" y="18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0" name="Freeform 168@|5FFC:9350382|FBC:16777215|LFC:0|LBC:16777215"/>
              <p:cNvSpPr/>
              <p:nvPr/>
            </p:nvSpPr>
            <p:spPr bwMode="auto">
              <a:xfrm>
                <a:off x="1292225" y="77788"/>
                <a:ext cx="352425" cy="468313"/>
              </a:xfrm>
              <a:custGeom>
                <a:avLst/>
                <a:gdLst>
                  <a:gd name="T0" fmla="*/ 0 w 9"/>
                  <a:gd name="T1" fmla="*/ 2147483646 h 12"/>
                  <a:gd name="T2" fmla="*/ 2147483646 w 9"/>
                  <a:gd name="T3" fmla="*/ 2147483646 h 12"/>
                  <a:gd name="T4" fmla="*/ 2147483646 w 9"/>
                  <a:gd name="T5" fmla="*/ 2147483646 h 12"/>
                  <a:gd name="T6" fmla="*/ 2147483646 w 9"/>
                  <a:gd name="T7" fmla="*/ 2147483646 h 12"/>
                  <a:gd name="T8" fmla="*/ 2147483646 w 9"/>
                  <a:gd name="T9" fmla="*/ 2147483646 h 12"/>
                  <a:gd name="T10" fmla="*/ 2147483646 w 9"/>
                  <a:gd name="T11" fmla="*/ 2147483646 h 12"/>
                  <a:gd name="T12" fmla="*/ 2147483646 w 9"/>
                  <a:gd name="T13" fmla="*/ 2147483646 h 12"/>
                  <a:gd name="T14" fmla="*/ 2147483646 w 9"/>
                  <a:gd name="T15" fmla="*/ 2147483646 h 12"/>
                  <a:gd name="T16" fmla="*/ 2147483646 w 9"/>
                  <a:gd name="T17" fmla="*/ 2147483646 h 12"/>
                  <a:gd name="T18" fmla="*/ 2147483646 w 9"/>
                  <a:gd name="T19" fmla="*/ 2147483646 h 12"/>
                  <a:gd name="T20" fmla="*/ 2147483646 w 9"/>
                  <a:gd name="T21" fmla="*/ 2147483646 h 12"/>
                  <a:gd name="T22" fmla="*/ 2147483646 w 9"/>
                  <a:gd name="T23" fmla="*/ 2147483646 h 12"/>
                  <a:gd name="T24" fmla="*/ 2147483646 w 9"/>
                  <a:gd name="T25" fmla="*/ 2147483646 h 12"/>
                  <a:gd name="T26" fmla="*/ 2147483646 w 9"/>
                  <a:gd name="T27" fmla="*/ 2147483646 h 12"/>
                  <a:gd name="T28" fmla="*/ 0 w 9"/>
                  <a:gd name="T29" fmla="*/ 2147483646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cubicBezTo>
                      <a:pt x="0" y="4"/>
                      <a:pt x="0" y="9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7" y="9"/>
                      <a:pt x="8" y="10"/>
                      <a:pt x="8" y="9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9" y="6"/>
                      <a:pt x="9" y="6"/>
                    </a:cubicBezTo>
                    <a:cubicBezTo>
                      <a:pt x="9" y="6"/>
                      <a:pt x="9" y="5"/>
                      <a:pt x="8" y="3"/>
                    </a:cubicBezTo>
                    <a:cubicBezTo>
                      <a:pt x="7" y="1"/>
                      <a:pt x="4" y="0"/>
                      <a:pt x="2" y="2"/>
                    </a:cubicBezTo>
                    <a:cubicBezTo>
                      <a:pt x="2" y="2"/>
                      <a:pt x="1" y="2"/>
                      <a:pt x="1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1" name="Freeform 169@|5FFC:0|FBC:16777215|LFC:0|LBC:16777215"/>
              <p:cNvSpPr/>
              <p:nvPr/>
            </p:nvSpPr>
            <p:spPr bwMode="auto">
              <a:xfrm>
                <a:off x="430212" y="1403350"/>
                <a:ext cx="234950" cy="388938"/>
              </a:xfrm>
              <a:custGeom>
                <a:avLst/>
                <a:gdLst>
                  <a:gd name="T0" fmla="*/ 0 w 6"/>
                  <a:gd name="T1" fmla="*/ 0 h 10"/>
                  <a:gd name="T2" fmla="*/ 0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2147483646 h 10"/>
                  <a:gd name="T10" fmla="*/ 2147483646 w 6"/>
                  <a:gd name="T11" fmla="*/ 2147483646 h 10"/>
                  <a:gd name="T12" fmla="*/ 2147483646 w 6"/>
                  <a:gd name="T13" fmla="*/ 2147483646 h 10"/>
                  <a:gd name="T14" fmla="*/ 2147483646 w 6"/>
                  <a:gd name="T15" fmla="*/ 0 h 10"/>
                  <a:gd name="T16" fmla="*/ 0 w 6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0" y="0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8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4" y="7"/>
                      <a:pt x="4" y="6"/>
                    </a:cubicBezTo>
                    <a:cubicBezTo>
                      <a:pt x="4" y="6"/>
                      <a:pt x="6" y="4"/>
                      <a:pt x="5" y="4"/>
                    </a:cubicBezTo>
                    <a:cubicBezTo>
                      <a:pt x="5" y="3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2" name="Freeform 170@|5FFC:9683704|FBC:16777215|LFC:0|LBC:16777215"/>
              <p:cNvSpPr/>
              <p:nvPr/>
            </p:nvSpPr>
            <p:spPr bwMode="auto">
              <a:xfrm>
                <a:off x="1292225" y="195263"/>
                <a:ext cx="312738" cy="311150"/>
              </a:xfrm>
              <a:custGeom>
                <a:avLst/>
                <a:gdLst>
                  <a:gd name="T0" fmla="*/ 2147483646 w 8"/>
                  <a:gd name="T1" fmla="*/ 2147483646 h 8"/>
                  <a:gd name="T2" fmla="*/ 2147483646 w 8"/>
                  <a:gd name="T3" fmla="*/ 2147483646 h 8"/>
                  <a:gd name="T4" fmla="*/ 2147483646 w 8"/>
                  <a:gd name="T5" fmla="*/ 0 h 8"/>
                  <a:gd name="T6" fmla="*/ 2147483646 w 8"/>
                  <a:gd name="T7" fmla="*/ 2147483646 h 8"/>
                  <a:gd name="T8" fmla="*/ 2147483646 w 8"/>
                  <a:gd name="T9" fmla="*/ 2147483646 h 8"/>
                  <a:gd name="T10" fmla="*/ 2147483646 w 8"/>
                  <a:gd name="T11" fmla="*/ 2147483646 h 8"/>
                  <a:gd name="T12" fmla="*/ 2147483646 w 8"/>
                  <a:gd name="T13" fmla="*/ 2147483646 h 8"/>
                  <a:gd name="T14" fmla="*/ 2147483646 w 8"/>
                  <a:gd name="T15" fmla="*/ 2147483646 h 8"/>
                  <a:gd name="T16" fmla="*/ 0 w 8"/>
                  <a:gd name="T17" fmla="*/ 2147483646 h 8"/>
                  <a:gd name="T18" fmla="*/ 0 w 8"/>
                  <a:gd name="T19" fmla="*/ 2147483646 h 8"/>
                  <a:gd name="T20" fmla="*/ 2147483646 w 8"/>
                  <a:gd name="T21" fmla="*/ 2147483646 h 8"/>
                  <a:gd name="T22" fmla="*/ 2147483646 w 8"/>
                  <a:gd name="T23" fmla="*/ 2147483646 h 8"/>
                  <a:gd name="T24" fmla="*/ 2147483646 w 8"/>
                  <a:gd name="T25" fmla="*/ 2147483646 h 8"/>
                  <a:gd name="T26" fmla="*/ 2147483646 w 8"/>
                  <a:gd name="T27" fmla="*/ 2147483646 h 8"/>
                  <a:gd name="T28" fmla="*/ 2147483646 w 8"/>
                  <a:gd name="T29" fmla="*/ 2147483646 h 8"/>
                  <a:gd name="T30" fmla="*/ 2147483646 w 8"/>
                  <a:gd name="T31" fmla="*/ 2147483646 h 8"/>
                  <a:gd name="T32" fmla="*/ 2147483646 w 8"/>
                  <a:gd name="T33" fmla="*/ 2147483646 h 8"/>
                  <a:gd name="T34" fmla="*/ 2147483646 w 8"/>
                  <a:gd name="T35" fmla="*/ 2147483646 h 8"/>
                  <a:gd name="T36" fmla="*/ 2147483646 w 8"/>
                  <a:gd name="T37" fmla="*/ 2147483646 h 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8">
                    <a:moveTo>
                      <a:pt x="7" y="4"/>
                    </a:moveTo>
                    <a:cubicBezTo>
                      <a:pt x="7" y="3"/>
                      <a:pt x="8" y="2"/>
                      <a:pt x="8" y="2"/>
                    </a:cubicBezTo>
                    <a:cubicBezTo>
                      <a:pt x="8" y="2"/>
                      <a:pt x="7" y="0"/>
                      <a:pt x="7" y="0"/>
                    </a:cubicBezTo>
                    <a:cubicBezTo>
                      <a:pt x="6" y="0"/>
                      <a:pt x="5" y="3"/>
                      <a:pt x="5" y="3"/>
                    </a:cubicBezTo>
                    <a:cubicBezTo>
                      <a:pt x="5" y="3"/>
                      <a:pt x="4" y="1"/>
                      <a:pt x="4" y="2"/>
                    </a:cubicBezTo>
                    <a:cubicBezTo>
                      <a:pt x="4" y="2"/>
                      <a:pt x="2" y="3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6"/>
                      <a:pt x="2" y="6"/>
                    </a:cubicBezTo>
                    <a:cubicBezTo>
                      <a:pt x="3" y="7"/>
                      <a:pt x="4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6"/>
                      <a:pt x="8" y="6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3" name="Freeform 171@|5FFC:4737356|FBC:16777215|LFC:0|LBC:16777215"/>
              <p:cNvSpPr/>
              <p:nvPr/>
            </p:nvSpPr>
            <p:spPr bwMode="auto">
              <a:xfrm>
                <a:off x="508000" y="1208088"/>
                <a:ext cx="587375" cy="350838"/>
              </a:xfrm>
              <a:custGeom>
                <a:avLst/>
                <a:gdLst>
                  <a:gd name="T0" fmla="*/ 2147483646 w 15"/>
                  <a:gd name="T1" fmla="*/ 2147483646 h 9"/>
                  <a:gd name="T2" fmla="*/ 2147483646 w 15"/>
                  <a:gd name="T3" fmla="*/ 2147483646 h 9"/>
                  <a:gd name="T4" fmla="*/ 2147483646 w 15"/>
                  <a:gd name="T5" fmla="*/ 2147483646 h 9"/>
                  <a:gd name="T6" fmla="*/ 0 w 15"/>
                  <a:gd name="T7" fmla="*/ 2147483646 h 9"/>
                  <a:gd name="T8" fmla="*/ 2147483646 w 15"/>
                  <a:gd name="T9" fmla="*/ 2147483646 h 9"/>
                  <a:gd name="T10" fmla="*/ 2147483646 w 15"/>
                  <a:gd name="T11" fmla="*/ 2147483646 h 9"/>
                  <a:gd name="T12" fmla="*/ 2147483646 w 15"/>
                  <a:gd name="T13" fmla="*/ 2147483646 h 9"/>
                  <a:gd name="T14" fmla="*/ 2147483646 w 15"/>
                  <a:gd name="T15" fmla="*/ 2147483646 h 9"/>
                  <a:gd name="T16" fmla="*/ 2147483646 w 15"/>
                  <a:gd name="T17" fmla="*/ 2147483646 h 9"/>
                  <a:gd name="T18" fmla="*/ 2147483646 w 15"/>
                  <a:gd name="T19" fmla="*/ 2147483646 h 9"/>
                  <a:gd name="T20" fmla="*/ 2147483646 w 15"/>
                  <a:gd name="T21" fmla="*/ 2147483646 h 9"/>
                  <a:gd name="T22" fmla="*/ 2147483646 w 15"/>
                  <a:gd name="T23" fmla="*/ 0 h 9"/>
                  <a:gd name="T24" fmla="*/ 2147483646 w 15"/>
                  <a:gd name="T25" fmla="*/ 0 h 9"/>
                  <a:gd name="T26" fmla="*/ 2147483646 w 15"/>
                  <a:gd name="T27" fmla="*/ 2147483646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9">
                    <a:moveTo>
                      <a:pt x="4" y="4"/>
                    </a:move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1" y="9"/>
                      <a:pt x="5" y="9"/>
                    </a:cubicBezTo>
                    <a:cubicBezTo>
                      <a:pt x="5" y="9"/>
                      <a:pt x="6" y="8"/>
                      <a:pt x="7" y="7"/>
                    </a:cubicBezTo>
                    <a:cubicBezTo>
                      <a:pt x="5" y="7"/>
                      <a:pt x="3" y="6"/>
                      <a:pt x="2" y="5"/>
                    </a:cubicBezTo>
                    <a:cubicBezTo>
                      <a:pt x="2" y="5"/>
                      <a:pt x="5" y="6"/>
                      <a:pt x="6" y="6"/>
                    </a:cubicBezTo>
                    <a:cubicBezTo>
                      <a:pt x="6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7" y="2"/>
                      <a:pt x="9" y="2"/>
                    </a:cubicBezTo>
                    <a:cubicBezTo>
                      <a:pt x="12" y="2"/>
                      <a:pt x="15" y="0"/>
                      <a:pt x="15" y="0"/>
                    </a:cubicBezTo>
                    <a:cubicBezTo>
                      <a:pt x="15" y="0"/>
                      <a:pt x="11" y="0"/>
                      <a:pt x="8" y="0"/>
                    </a:cubicBezTo>
                    <a:cubicBezTo>
                      <a:pt x="8" y="0"/>
                      <a:pt x="5" y="3"/>
                      <a:pt x="4" y="4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4" name="Freeform 172@|5FFC:4737356|FBC:16777215|LFC:0|LBC:16777215"/>
              <p:cNvSpPr/>
              <p:nvPr/>
            </p:nvSpPr>
            <p:spPr bwMode="auto">
              <a:xfrm>
                <a:off x="312737" y="741363"/>
                <a:ext cx="704850" cy="466725"/>
              </a:xfrm>
              <a:custGeom>
                <a:avLst/>
                <a:gdLst>
                  <a:gd name="T0" fmla="*/ 2147483646 w 18"/>
                  <a:gd name="T1" fmla="*/ 2147483646 h 12"/>
                  <a:gd name="T2" fmla="*/ 2147483646 w 18"/>
                  <a:gd name="T3" fmla="*/ 2147483646 h 12"/>
                  <a:gd name="T4" fmla="*/ 2147483646 w 18"/>
                  <a:gd name="T5" fmla="*/ 2147483646 h 12"/>
                  <a:gd name="T6" fmla="*/ 2147483646 w 18"/>
                  <a:gd name="T7" fmla="*/ 2147483646 h 12"/>
                  <a:gd name="T8" fmla="*/ 2147483646 w 18"/>
                  <a:gd name="T9" fmla="*/ 2147483646 h 12"/>
                  <a:gd name="T10" fmla="*/ 2147483646 w 18"/>
                  <a:gd name="T11" fmla="*/ 2147483646 h 12"/>
                  <a:gd name="T12" fmla="*/ 2147483646 w 18"/>
                  <a:gd name="T13" fmla="*/ 2147483646 h 12"/>
                  <a:gd name="T14" fmla="*/ 2147483646 w 18"/>
                  <a:gd name="T15" fmla="*/ 2147483646 h 12"/>
                  <a:gd name="T16" fmla="*/ 2147483646 w 18"/>
                  <a:gd name="T17" fmla="*/ 2147483646 h 12"/>
                  <a:gd name="T18" fmla="*/ 2147483646 w 18"/>
                  <a:gd name="T19" fmla="*/ 2147483646 h 12"/>
                  <a:gd name="T20" fmla="*/ 2147483646 w 18"/>
                  <a:gd name="T21" fmla="*/ 2147483646 h 12"/>
                  <a:gd name="T22" fmla="*/ 2147483646 w 18"/>
                  <a:gd name="T23" fmla="*/ 2147483646 h 12"/>
                  <a:gd name="T24" fmla="*/ 2147483646 w 18"/>
                  <a:gd name="T25" fmla="*/ 2147483646 h 12"/>
                  <a:gd name="T26" fmla="*/ 2147483646 w 18"/>
                  <a:gd name="T27" fmla="*/ 2147483646 h 12"/>
                  <a:gd name="T28" fmla="*/ 2147483646 w 18"/>
                  <a:gd name="T29" fmla="*/ 2147483646 h 12"/>
                  <a:gd name="T30" fmla="*/ 2147483646 w 18"/>
                  <a:gd name="T31" fmla="*/ 0 h 12"/>
                  <a:gd name="T32" fmla="*/ 2147483646 w 18"/>
                  <a:gd name="T33" fmla="*/ 214748364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12">
                    <a:moveTo>
                      <a:pt x="5" y="9"/>
                    </a:moveTo>
                    <a:cubicBezTo>
                      <a:pt x="5" y="9"/>
                      <a:pt x="9" y="11"/>
                      <a:pt x="12" y="11"/>
                    </a:cubicBezTo>
                    <a:cubicBezTo>
                      <a:pt x="12" y="11"/>
                      <a:pt x="13" y="11"/>
                      <a:pt x="13" y="12"/>
                    </a:cubicBezTo>
                    <a:cubicBezTo>
                      <a:pt x="14" y="11"/>
                      <a:pt x="17" y="11"/>
                      <a:pt x="18" y="11"/>
                    </a:cubicBezTo>
                    <a:cubicBezTo>
                      <a:pt x="18" y="11"/>
                      <a:pt x="15" y="7"/>
                      <a:pt x="13" y="7"/>
                    </a:cubicBezTo>
                    <a:cubicBezTo>
                      <a:pt x="11" y="7"/>
                      <a:pt x="7" y="9"/>
                      <a:pt x="7" y="9"/>
                    </a:cubicBezTo>
                    <a:cubicBezTo>
                      <a:pt x="7" y="9"/>
                      <a:pt x="10" y="6"/>
                      <a:pt x="13" y="6"/>
                    </a:cubicBezTo>
                    <a:cubicBezTo>
                      <a:pt x="15" y="6"/>
                      <a:pt x="12" y="6"/>
                      <a:pt x="12" y="6"/>
                    </a:cubicBezTo>
                    <a:cubicBezTo>
                      <a:pt x="12" y="6"/>
                      <a:pt x="8" y="5"/>
                      <a:pt x="6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4" y="3"/>
                      <a:pt x="3" y="3"/>
                    </a:cubicBezTo>
                    <a:cubicBezTo>
                      <a:pt x="3" y="3"/>
                      <a:pt x="6" y="2"/>
                      <a:pt x="7" y="2"/>
                    </a:cubicBezTo>
                    <a:cubicBezTo>
                      <a:pt x="7" y="1"/>
                      <a:pt x="3" y="2"/>
                      <a:pt x="3" y="2"/>
                    </a:cubicBezTo>
                    <a:cubicBezTo>
                      <a:pt x="3" y="2"/>
                      <a:pt x="6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5" name="Freeform 173@|5FFC:14736338|FBC:16777215|LFC:0|LBC:16777215"/>
              <p:cNvSpPr/>
              <p:nvPr/>
            </p:nvSpPr>
            <p:spPr bwMode="auto">
              <a:xfrm>
                <a:off x="547687" y="77788"/>
                <a:ext cx="430213" cy="350838"/>
              </a:xfrm>
              <a:custGeom>
                <a:avLst/>
                <a:gdLst>
                  <a:gd name="T0" fmla="*/ 2147483646 w 11"/>
                  <a:gd name="T1" fmla="*/ 2147483646 h 9"/>
                  <a:gd name="T2" fmla="*/ 2147483646 w 11"/>
                  <a:gd name="T3" fmla="*/ 2147483646 h 9"/>
                  <a:gd name="T4" fmla="*/ 2147483646 w 11"/>
                  <a:gd name="T5" fmla="*/ 2147483646 h 9"/>
                  <a:gd name="T6" fmla="*/ 2147483646 w 11"/>
                  <a:gd name="T7" fmla="*/ 2147483646 h 9"/>
                  <a:gd name="T8" fmla="*/ 2147483646 w 11"/>
                  <a:gd name="T9" fmla="*/ 2147483646 h 9"/>
                  <a:gd name="T10" fmla="*/ 2147483646 w 11"/>
                  <a:gd name="T11" fmla="*/ 0 h 9"/>
                  <a:gd name="T12" fmla="*/ 2147483646 w 11"/>
                  <a:gd name="T13" fmla="*/ 2147483646 h 9"/>
                  <a:gd name="T14" fmla="*/ 0 w 11"/>
                  <a:gd name="T15" fmla="*/ 2147483646 h 9"/>
                  <a:gd name="T16" fmla="*/ 2147483646 w 11"/>
                  <a:gd name="T17" fmla="*/ 2147483646 h 9"/>
                  <a:gd name="T18" fmla="*/ 2147483646 w 11"/>
                  <a:gd name="T19" fmla="*/ 2147483646 h 9"/>
                  <a:gd name="T20" fmla="*/ 2147483646 w 11"/>
                  <a:gd name="T21" fmla="*/ 2147483646 h 9"/>
                  <a:gd name="T22" fmla="*/ 2147483646 w 11"/>
                  <a:gd name="T23" fmla="*/ 2147483646 h 9"/>
                  <a:gd name="T24" fmla="*/ 2147483646 w 11"/>
                  <a:gd name="T25" fmla="*/ 2147483646 h 9"/>
                  <a:gd name="T26" fmla="*/ 2147483646 w 11"/>
                  <a:gd name="T27" fmla="*/ 2147483646 h 9"/>
                  <a:gd name="T28" fmla="*/ 2147483646 w 11"/>
                  <a:gd name="T29" fmla="*/ 2147483646 h 9"/>
                  <a:gd name="T30" fmla="*/ 2147483646 w 11"/>
                  <a:gd name="T31" fmla="*/ 2147483646 h 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1" h="9">
                    <a:moveTo>
                      <a:pt x="5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0"/>
                      <a:pt x="2" y="0"/>
                    </a:cubicBezTo>
                    <a:cubicBezTo>
                      <a:pt x="2" y="0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11" y="9"/>
                      <a:pt x="11" y="9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6" name="Freeform 174@|5FFC:14736338|FBC:16777215|LFC:0|LBC:16777215"/>
              <p:cNvSpPr/>
              <p:nvPr/>
            </p:nvSpPr>
            <p:spPr bwMode="auto">
              <a:xfrm>
                <a:off x="704850" y="117475"/>
                <a:ext cx="38100" cy="39688"/>
              </a:xfrm>
              <a:custGeom>
                <a:avLst/>
                <a:gdLst>
                  <a:gd name="T0" fmla="*/ 0 w 1"/>
                  <a:gd name="T1" fmla="*/ 2147483646 h 1"/>
                  <a:gd name="T2" fmla="*/ 2147483646 w 1"/>
                  <a:gd name="T3" fmla="*/ 0 h 1"/>
                  <a:gd name="T4" fmla="*/ 0 w 1"/>
                  <a:gd name="T5" fmla="*/ 2147483646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7" name="Freeform 175@|5FFC:14736338|FBC:16777215|LFC:0|LBC:16777215"/>
              <p:cNvSpPr/>
              <p:nvPr/>
            </p:nvSpPr>
            <p:spPr bwMode="auto">
              <a:xfrm>
                <a:off x="782637" y="117475"/>
                <a:ext cx="782638" cy="817563"/>
              </a:xfrm>
              <a:custGeom>
                <a:avLst/>
                <a:gdLst>
                  <a:gd name="T0" fmla="*/ 2147483646 w 20"/>
                  <a:gd name="T1" fmla="*/ 2147483646 h 21"/>
                  <a:gd name="T2" fmla="*/ 2147483646 w 20"/>
                  <a:gd name="T3" fmla="*/ 2147483646 h 21"/>
                  <a:gd name="T4" fmla="*/ 2147483646 w 20"/>
                  <a:gd name="T5" fmla="*/ 2147483646 h 21"/>
                  <a:gd name="T6" fmla="*/ 2147483646 w 20"/>
                  <a:gd name="T7" fmla="*/ 2147483646 h 21"/>
                  <a:gd name="T8" fmla="*/ 2147483646 w 20"/>
                  <a:gd name="T9" fmla="*/ 2147483646 h 21"/>
                  <a:gd name="T10" fmla="*/ 2147483646 w 20"/>
                  <a:gd name="T11" fmla="*/ 2147483646 h 21"/>
                  <a:gd name="T12" fmla="*/ 2147483646 w 20"/>
                  <a:gd name="T13" fmla="*/ 2147483646 h 21"/>
                  <a:gd name="T14" fmla="*/ 2147483646 w 20"/>
                  <a:gd name="T15" fmla="*/ 2147483646 h 21"/>
                  <a:gd name="T16" fmla="*/ 2147483646 w 20"/>
                  <a:gd name="T17" fmla="*/ 2147483646 h 21"/>
                  <a:gd name="T18" fmla="*/ 2147483646 w 20"/>
                  <a:gd name="T19" fmla="*/ 2147483646 h 21"/>
                  <a:gd name="T20" fmla="*/ 2147483646 w 20"/>
                  <a:gd name="T21" fmla="*/ 2147483646 h 21"/>
                  <a:gd name="T22" fmla="*/ 2147483646 w 20"/>
                  <a:gd name="T23" fmla="*/ 2147483646 h 21"/>
                  <a:gd name="T24" fmla="*/ 2147483646 w 20"/>
                  <a:gd name="T25" fmla="*/ 2147483646 h 21"/>
                  <a:gd name="T26" fmla="*/ 2147483646 w 20"/>
                  <a:gd name="T27" fmla="*/ 0 h 21"/>
                  <a:gd name="T28" fmla="*/ 2147483646 w 20"/>
                  <a:gd name="T29" fmla="*/ 0 h 21"/>
                  <a:gd name="T30" fmla="*/ 2147483646 w 20"/>
                  <a:gd name="T31" fmla="*/ 2147483646 h 21"/>
                  <a:gd name="T32" fmla="*/ 2147483646 w 20"/>
                  <a:gd name="T33" fmla="*/ 2147483646 h 21"/>
                  <a:gd name="T34" fmla="*/ 2147483646 w 20"/>
                  <a:gd name="T35" fmla="*/ 2147483646 h 21"/>
                  <a:gd name="T36" fmla="*/ 2147483646 w 20"/>
                  <a:gd name="T37" fmla="*/ 2147483646 h 21"/>
                  <a:gd name="T38" fmla="*/ 2147483646 w 20"/>
                  <a:gd name="T39" fmla="*/ 2147483646 h 21"/>
                  <a:gd name="T40" fmla="*/ 2147483646 w 20"/>
                  <a:gd name="T41" fmla="*/ 2147483646 h 21"/>
                  <a:gd name="T42" fmla="*/ 2147483646 w 20"/>
                  <a:gd name="T43" fmla="*/ 2147483646 h 21"/>
                  <a:gd name="T44" fmla="*/ 2147483646 w 20"/>
                  <a:gd name="T45" fmla="*/ 2147483646 h 21"/>
                  <a:gd name="T46" fmla="*/ 0 w 20"/>
                  <a:gd name="T47" fmla="*/ 2147483646 h 21"/>
                  <a:gd name="T48" fmla="*/ 2147483646 w 20"/>
                  <a:gd name="T49" fmla="*/ 2147483646 h 21"/>
                  <a:gd name="T50" fmla="*/ 2147483646 w 20"/>
                  <a:gd name="T51" fmla="*/ 2147483646 h 21"/>
                  <a:gd name="T52" fmla="*/ 2147483646 w 20"/>
                  <a:gd name="T53" fmla="*/ 2147483646 h 21"/>
                  <a:gd name="T54" fmla="*/ 2147483646 w 20"/>
                  <a:gd name="T55" fmla="*/ 2147483646 h 21"/>
                  <a:gd name="T56" fmla="*/ 2147483646 w 20"/>
                  <a:gd name="T57" fmla="*/ 2147483646 h 21"/>
                  <a:gd name="T58" fmla="*/ 2147483646 w 20"/>
                  <a:gd name="T59" fmla="*/ 2147483646 h 21"/>
                  <a:gd name="T60" fmla="*/ 2147483646 w 20"/>
                  <a:gd name="T61" fmla="*/ 2147483646 h 21"/>
                  <a:gd name="T62" fmla="*/ 2147483646 w 20"/>
                  <a:gd name="T63" fmla="*/ 2147483646 h 21"/>
                  <a:gd name="T64" fmla="*/ 2147483646 w 20"/>
                  <a:gd name="T65" fmla="*/ 2147483646 h 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" h="21">
                    <a:moveTo>
                      <a:pt x="17" y="14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5" y="13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4" y="7"/>
                      <a:pt x="4" y="2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7"/>
                      <a:pt x="8" y="9"/>
                      <a:pt x="9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1"/>
                    </a:cubicBezTo>
                    <a:cubicBezTo>
                      <a:pt x="12" y="12"/>
                      <a:pt x="8" y="15"/>
                      <a:pt x="7" y="16"/>
                    </a:cubicBezTo>
                    <a:cubicBezTo>
                      <a:pt x="6" y="17"/>
                      <a:pt x="3" y="18"/>
                      <a:pt x="3" y="18"/>
                    </a:cubicBezTo>
                    <a:cubicBezTo>
                      <a:pt x="4" y="12"/>
                      <a:pt x="2" y="10"/>
                      <a:pt x="2" y="10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0" y="15"/>
                      <a:pt x="1" y="11"/>
                      <a:pt x="1" y="11"/>
                    </a:cubicBezTo>
                    <a:cubicBezTo>
                      <a:pt x="0" y="13"/>
                      <a:pt x="0" y="16"/>
                      <a:pt x="0" y="18"/>
                    </a:cubicBezTo>
                    <a:cubicBezTo>
                      <a:pt x="1" y="19"/>
                      <a:pt x="2" y="19"/>
                      <a:pt x="2" y="20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4" y="21"/>
                      <a:pt x="5" y="19"/>
                      <a:pt x="5" y="19"/>
                    </a:cubicBezTo>
                    <a:cubicBezTo>
                      <a:pt x="5" y="20"/>
                      <a:pt x="10" y="16"/>
                      <a:pt x="11" y="16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4"/>
                      <a:pt x="17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5"/>
                      <a:pt x="20" y="14"/>
                      <a:pt x="20" y="14"/>
                    </a:cubicBezTo>
                    <a:cubicBezTo>
                      <a:pt x="20" y="14"/>
                      <a:pt x="17" y="14"/>
                      <a:pt x="17" y="14"/>
                    </a:cubicBez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8" name="Freeform 176@|5FFC:15724527|FBC:16777215|LFC:0|LBC:16777215"/>
              <p:cNvSpPr/>
              <p:nvPr/>
            </p:nvSpPr>
            <p:spPr bwMode="auto">
              <a:xfrm>
                <a:off x="1252537" y="234950"/>
                <a:ext cx="77788" cy="233363"/>
              </a:xfrm>
              <a:custGeom>
                <a:avLst/>
                <a:gdLst>
                  <a:gd name="T0" fmla="*/ 0 w 2"/>
                  <a:gd name="T1" fmla="*/ 2147483646 h 6"/>
                  <a:gd name="T2" fmla="*/ 2147483646 w 2"/>
                  <a:gd name="T3" fmla="*/ 2147483646 h 6"/>
                  <a:gd name="T4" fmla="*/ 2147483646 w 2"/>
                  <a:gd name="T5" fmla="*/ 2147483646 h 6"/>
                  <a:gd name="T6" fmla="*/ 2147483646 w 2"/>
                  <a:gd name="T7" fmla="*/ 0 h 6"/>
                  <a:gd name="T8" fmla="*/ 0 w 2"/>
                  <a:gd name="T9" fmla="*/ 0 h 6"/>
                  <a:gd name="T10" fmla="*/ 0 w 2"/>
                  <a:gd name="T11" fmla="*/ 214748364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69" name="Freeform 177@|5FFC:328965|FBC:16777215|LFC:0|LBC:16777215"/>
              <p:cNvSpPr/>
              <p:nvPr/>
            </p:nvSpPr>
            <p:spPr bwMode="auto">
              <a:xfrm>
                <a:off x="1212850" y="623888"/>
                <a:ext cx="79375" cy="466725"/>
              </a:xfrm>
              <a:custGeom>
                <a:avLst/>
                <a:gdLst>
                  <a:gd name="T0" fmla="*/ 0 w 2"/>
                  <a:gd name="T1" fmla="*/ 2147483646 h 12"/>
                  <a:gd name="T2" fmla="*/ 2147483646 w 2"/>
                  <a:gd name="T3" fmla="*/ 2147483646 h 12"/>
                  <a:gd name="T4" fmla="*/ 2147483646 w 2"/>
                  <a:gd name="T5" fmla="*/ 0 h 12"/>
                  <a:gd name="T6" fmla="*/ 2147483646 w 2"/>
                  <a:gd name="T7" fmla="*/ 0 h 12"/>
                  <a:gd name="T8" fmla="*/ 0 w 2"/>
                  <a:gd name="T9" fmla="*/ 214748364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70" name="Freeform 178@|5FFC:328965|FBC:16777215|LFC:0|LBC:16777215"/>
              <p:cNvSpPr/>
              <p:nvPr/>
            </p:nvSpPr>
            <p:spPr bwMode="auto">
              <a:xfrm>
                <a:off x="1212850" y="468313"/>
                <a:ext cx="117475" cy="739775"/>
              </a:xfrm>
              <a:custGeom>
                <a:avLst/>
                <a:gdLst>
                  <a:gd name="T0" fmla="*/ 2147483646 w 3"/>
                  <a:gd name="T1" fmla="*/ 2147483646 h 19"/>
                  <a:gd name="T2" fmla="*/ 2147483646 w 3"/>
                  <a:gd name="T3" fmla="*/ 2147483646 h 19"/>
                  <a:gd name="T4" fmla="*/ 2147483646 w 3"/>
                  <a:gd name="T5" fmla="*/ 2147483646 h 19"/>
                  <a:gd name="T6" fmla="*/ 2147483646 w 3"/>
                  <a:gd name="T7" fmla="*/ 0 h 19"/>
                  <a:gd name="T8" fmla="*/ 2147483646 w 3"/>
                  <a:gd name="T9" fmla="*/ 0 h 19"/>
                  <a:gd name="T10" fmla="*/ 2147483646 w 3"/>
                  <a:gd name="T11" fmla="*/ 2147483646 h 19"/>
                  <a:gd name="T12" fmla="*/ 2147483646 w 3"/>
                  <a:gd name="T13" fmla="*/ 2147483646 h 19"/>
                  <a:gd name="T14" fmla="*/ 0 w 3"/>
                  <a:gd name="T15" fmla="*/ 2147483646 h 19"/>
                  <a:gd name="T16" fmla="*/ 2147483646 w 3"/>
                  <a:gd name="T17" fmla="*/ 2147483646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19">
                    <a:moveTo>
                      <a:pt x="1" y="19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4"/>
                      <a:pt x="3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4"/>
                      <a:pt x="0" y="16"/>
                      <a:pt x="0" y="18"/>
                    </a:cubicBezTo>
                    <a:lnTo>
                      <a:pt x="1" y="19"/>
                    </a:ln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171" name="Freeform 179@|5FFC:0|FBC:16777215|LFC:0|LBC:16777215"/>
              <p:cNvSpPr/>
              <p:nvPr/>
            </p:nvSpPr>
            <p:spPr bwMode="auto">
              <a:xfrm>
                <a:off x="1292225" y="77788"/>
                <a:ext cx="390525" cy="312738"/>
              </a:xfrm>
              <a:custGeom>
                <a:avLst/>
                <a:gdLst>
                  <a:gd name="T0" fmla="*/ 2147483646 w 10"/>
                  <a:gd name="T1" fmla="*/ 2147483646 h 8"/>
                  <a:gd name="T2" fmla="*/ 2147483646 w 10"/>
                  <a:gd name="T3" fmla="*/ 2147483646 h 8"/>
                  <a:gd name="T4" fmla="*/ 2147483646 w 10"/>
                  <a:gd name="T5" fmla="*/ 2147483646 h 8"/>
                  <a:gd name="T6" fmla="*/ 2147483646 w 10"/>
                  <a:gd name="T7" fmla="*/ 2147483646 h 8"/>
                  <a:gd name="T8" fmla="*/ 2147483646 w 10"/>
                  <a:gd name="T9" fmla="*/ 2147483646 h 8"/>
                  <a:gd name="T10" fmla="*/ 2147483646 w 10"/>
                  <a:gd name="T11" fmla="*/ 2147483646 h 8"/>
                  <a:gd name="T12" fmla="*/ 2147483646 w 10"/>
                  <a:gd name="T13" fmla="*/ 0 h 8"/>
                  <a:gd name="T14" fmla="*/ 2147483646 w 10"/>
                  <a:gd name="T15" fmla="*/ 0 h 8"/>
                  <a:gd name="T16" fmla="*/ 2147483646 w 10"/>
                  <a:gd name="T17" fmla="*/ 0 h 8"/>
                  <a:gd name="T18" fmla="*/ 0 w 10"/>
                  <a:gd name="T19" fmla="*/ 2147483646 h 8"/>
                  <a:gd name="T20" fmla="*/ 2147483646 w 10"/>
                  <a:gd name="T21" fmla="*/ 2147483646 h 8"/>
                  <a:gd name="T22" fmla="*/ 2147483646 w 10"/>
                  <a:gd name="T23" fmla="*/ 2147483646 h 8"/>
                  <a:gd name="T24" fmla="*/ 2147483646 w 10"/>
                  <a:gd name="T25" fmla="*/ 2147483646 h 8"/>
                  <a:gd name="T26" fmla="*/ 2147483646 w 10"/>
                  <a:gd name="T27" fmla="*/ 2147483646 h 8"/>
                  <a:gd name="T28" fmla="*/ 2147483646 w 10"/>
                  <a:gd name="T29" fmla="*/ 2147483646 h 8"/>
                  <a:gd name="T30" fmla="*/ 2147483646 w 10"/>
                  <a:gd name="T31" fmla="*/ 2147483646 h 8"/>
                  <a:gd name="T32" fmla="*/ 2147483646 w 10"/>
                  <a:gd name="T33" fmla="*/ 2147483646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" h="8"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6"/>
                      <a:pt x="6" y="5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8" y="4"/>
                      <a:pt x="9" y="5"/>
                      <a:pt x="9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0" y="4"/>
                      <a:pt x="8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0" y="6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5" y="6"/>
                    </a:cubicBez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solidFill>
                    <a:schemeClr val="tx1"/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sp>
          <p:nvSpPr>
            <p:cNvPr id="172" name="TextBox 13"/>
            <p:cNvSpPr txBox="1">
              <a:spLocks noChangeArrowheads="1"/>
            </p:cNvSpPr>
            <p:nvPr/>
          </p:nvSpPr>
          <p:spPr bwMode="auto">
            <a:xfrm>
              <a:off x="10685" y="6601"/>
              <a:ext cx="125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685" dirty="0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老板助手</a:t>
              </a:r>
              <a:endParaRPr lang="zh-CN" altLang="en-US" sz="1685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85" y="3164657"/>
            <a:ext cx="12858044" cy="4122603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rgbClr val="00B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思源黑体 CN Bold" panose="020B08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19441" y="2259980"/>
            <a:ext cx="3219869" cy="2752871"/>
            <a:chOff x="5397" y="2531"/>
            <a:chExt cx="3606" cy="3083"/>
          </a:xfrm>
        </p:grpSpPr>
        <p:sp>
          <p:nvSpPr>
            <p:cNvPr id="12" name="文本框 9"/>
            <p:cNvSpPr txBox="1"/>
            <p:nvPr/>
          </p:nvSpPr>
          <p:spPr>
            <a:xfrm>
              <a:off x="5397" y="4636"/>
              <a:ext cx="3606" cy="978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5060" b="1" spc="3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产品方案</a:t>
              </a:r>
              <a:endParaRPr lang="zh-CN" altLang="en-US" sz="5060" b="1" spc="3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6144" y="2531"/>
              <a:ext cx="2112" cy="19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99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5925527" y="5310321"/>
            <a:ext cx="1642127" cy="21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设计方案</a:t>
            </a:r>
            <a:endParaRPr lang="zh-CN" altLang="en-US" sz="1405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5925525" y="5625676"/>
            <a:ext cx="1642127" cy="21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产品亮点</a:t>
            </a:r>
            <a:endParaRPr lang="zh-CN" altLang="en-US" sz="1405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sp>
        <p:nvSpPr>
          <p:cNvPr id="23" name="文本框 9"/>
          <p:cNvSpPr txBox="1"/>
          <p:nvPr/>
        </p:nvSpPr>
        <p:spPr>
          <a:xfrm>
            <a:off x="5925527" y="5941031"/>
            <a:ext cx="1642127" cy="21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功能介绍</a:t>
            </a:r>
            <a:endParaRPr lang="zh-CN" altLang="en-US" sz="1405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sp>
        <p:nvSpPr>
          <p:cNvPr id="40" name="KSO_Shape"/>
          <p:cNvSpPr/>
          <p:nvPr/>
        </p:nvSpPr>
        <p:spPr bwMode="auto">
          <a:xfrm>
            <a:off x="5925820" y="2646680"/>
            <a:ext cx="1077595" cy="91694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3870417" y="1250492"/>
            <a:ext cx="532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/>
          <p:cNvSpPr txBox="1"/>
          <p:nvPr/>
        </p:nvSpPr>
        <p:spPr>
          <a:xfrm>
            <a:off x="2465247" y="2116021"/>
            <a:ext cx="1814830" cy="223964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2130" b="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01</a:t>
            </a:r>
            <a:endParaRPr kumimoji="0" lang="en-US" sz="1213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177541" y="3139128"/>
            <a:ext cx="4100177" cy="86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42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设计方案</a:t>
            </a:r>
            <a:endParaRPr lang="zh-CN" altLang="en-US" sz="422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1891394" flipH="1">
            <a:off x="9634280" y="1856687"/>
            <a:ext cx="1989469" cy="2482215"/>
            <a:chOff x="1788997" y="565770"/>
            <a:chExt cx="2221190" cy="2152130"/>
          </a:xfrm>
        </p:grpSpPr>
        <p:sp>
          <p:nvSpPr>
            <p:cNvPr id="60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2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69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71" name="Straight Connector 13"/>
          <p:cNvCxnSpPr/>
          <p:nvPr/>
        </p:nvCxnSpPr>
        <p:spPr>
          <a:xfrm flipH="1">
            <a:off x="353" y="4334606"/>
            <a:ext cx="6677857" cy="0"/>
          </a:xfrm>
          <a:prstGeom prst="line">
            <a:avLst/>
          </a:prstGeom>
          <a:ln w="19050" cap="sq">
            <a:solidFill>
              <a:srgbClr val="00B6EB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Nipic_26950520_20190811170722816086 [转换]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">
            <a:off x="10066655" y="2687320"/>
            <a:ext cx="467360" cy="457835"/>
          </a:xfrm>
          <a:prstGeom prst="rect">
            <a:avLst/>
          </a:prstGeom>
          <a:effectLst>
            <a:outerShdw blurRad="139700" sx="111000" sy="111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3" name="图片 2" descr="Nipic_26950520_20190811170722816086 [转换]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30" y="2560955"/>
            <a:ext cx="2350135" cy="2382520"/>
          </a:xfrm>
          <a:prstGeom prst="rect">
            <a:avLst/>
          </a:prstGeom>
          <a:effectLst>
            <a:outerShdw dir="17700000" sx="104000" sy="104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6" name="图片 5" descr="Nipic_26950520_20190811170722816086 [转换]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10804061" y="3074405"/>
            <a:ext cx="314746" cy="440027"/>
          </a:xfrm>
          <a:prstGeom prst="rect">
            <a:avLst/>
          </a:prstGeom>
          <a:effectLst>
            <a:outerShdw blurRad="50800" dist="38100" dir="2700000" algn="tl" rotWithShape="0">
              <a:srgbClr val="54DDFB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3870417" y="1250492"/>
            <a:ext cx="532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353" y="1465209"/>
            <a:ext cx="12858044" cy="4566392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cs typeface="思源黑体 CN Bold" panose="020B0800000000000000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22350" y="1862892"/>
            <a:ext cx="11416665" cy="3888301"/>
            <a:chOff x="1606" y="2008"/>
            <a:chExt cx="11377" cy="4355"/>
          </a:xfrm>
        </p:grpSpPr>
        <p:sp>
          <p:nvSpPr>
            <p:cNvPr id="18" name="文本框 9"/>
            <p:cNvSpPr txBox="1"/>
            <p:nvPr/>
          </p:nvSpPr>
          <p:spPr>
            <a:xfrm>
              <a:off x="2852" y="2008"/>
              <a:ext cx="8658" cy="978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p>
              <a:pPr marL="0" lvl="1" algn="ctr"/>
              <a:r>
                <a:rPr lang="zh-CN" altLang="en-US" sz="5060" spc="3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思迅爱贝母婴管理系统</a:t>
              </a:r>
              <a:r>
                <a:rPr lang="en-US" altLang="zh-CN" sz="5060" spc="3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7</a:t>
              </a:r>
              <a:endParaRPr lang="zh-CN" altLang="en-US" sz="5060" spc="3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9" name="文本框 9"/>
            <p:cNvSpPr txBox="1"/>
            <p:nvPr/>
          </p:nvSpPr>
          <p:spPr>
            <a:xfrm>
              <a:off x="4287" y="2988"/>
              <a:ext cx="5034" cy="451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p>
              <a:pPr marL="0" lvl="1" algn="ctr"/>
              <a:r>
                <a:rPr lang="zh-CN" altLang="en-US" sz="2000" spc="300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数字母婴，业态多元化升级管理</a:t>
              </a:r>
              <a:endParaRPr lang="zh-CN" altLang="en-US" sz="2000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06" y="5540"/>
              <a:ext cx="11377" cy="823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“爱贝母婴管理系统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7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”集合了门店进销存、连锁管理、会员营销、线上商城为一体化信息化系统，专门针对“母婴+护理”、“母婴+幼儿项目”等多业态综合管理，实现孕婴特色服务升级，精准挖掘会员价值，打造全方位母婴数字平台！</a:t>
              </a:r>
              <a:endParaRPr lang="zh-CN" altLang="en-US" sz="1600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2" name="文本框 9"/>
          <p:cNvSpPr txBox="1"/>
          <p:nvPr/>
        </p:nvSpPr>
        <p:spPr>
          <a:xfrm>
            <a:off x="7210020" y="4429702"/>
            <a:ext cx="1528445" cy="311785"/>
          </a:xfrm>
          <a:prstGeom prst="rect">
            <a:avLst/>
          </a:prstGeom>
          <a:noFill/>
        </p:spPr>
        <p:txBody>
          <a:bodyPr wrap="square" lIns="96435" tIns="48217" rIns="96435" bIns="48217" rtlCol="0">
            <a:spAutoFit/>
          </a:bodyPr>
          <a:p>
            <a:pPr marL="0" lvl="1" algn="ctr"/>
            <a:r>
              <a:rPr lang="zh-CN" altLang="en-US" sz="1405" b="1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产后护理</a:t>
            </a:r>
            <a:endParaRPr lang="zh-CN" altLang="en-US" sz="1405" b="1" spc="3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8756880" y="4429702"/>
            <a:ext cx="1528445" cy="311785"/>
          </a:xfrm>
          <a:prstGeom prst="rect">
            <a:avLst/>
          </a:prstGeom>
          <a:noFill/>
        </p:spPr>
        <p:txBody>
          <a:bodyPr wrap="square" lIns="96435" tIns="48217" rIns="96435" bIns="48217" rtlCol="0">
            <a:spAutoFit/>
          </a:bodyPr>
          <a:p>
            <a:pPr marL="0" lvl="1" algn="ctr"/>
            <a:r>
              <a:rPr lang="zh-CN" altLang="en-US" sz="1405" b="1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月子中心</a:t>
            </a:r>
            <a:endParaRPr lang="zh-CN" altLang="en-US" sz="1405" b="1" spc="3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10303740" y="4429702"/>
            <a:ext cx="1528445" cy="311785"/>
          </a:xfrm>
          <a:prstGeom prst="rect">
            <a:avLst/>
          </a:prstGeom>
          <a:noFill/>
        </p:spPr>
        <p:txBody>
          <a:bodyPr wrap="square" lIns="96435" tIns="48217" rIns="96435" bIns="48217" rtlCol="0">
            <a:spAutoFit/>
          </a:bodyPr>
          <a:p>
            <a:pPr marL="0" lvl="1" algn="ctr"/>
            <a:r>
              <a:rPr lang="zh-CN" altLang="en-US" sz="1405" b="1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儿童游乐城</a:t>
            </a:r>
            <a:endParaRPr lang="zh-CN" altLang="en-US" sz="1405" b="1" spc="3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452422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73200" y="3809365"/>
            <a:ext cx="527685" cy="527685"/>
          </a:xfrm>
          <a:prstGeom prst="rect">
            <a:avLst/>
          </a:prstGeom>
        </p:spPr>
      </p:pic>
      <p:pic>
        <p:nvPicPr>
          <p:cNvPr id="17" name="图片 16" descr="447962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8795" y="3809365"/>
            <a:ext cx="527685" cy="527685"/>
          </a:xfrm>
          <a:prstGeom prst="rect">
            <a:avLst/>
          </a:prstGeom>
        </p:spPr>
      </p:pic>
      <p:pic>
        <p:nvPicPr>
          <p:cNvPr id="29" name="图片 28" descr="367987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9975" y="3809365"/>
            <a:ext cx="527685" cy="527685"/>
          </a:xfrm>
          <a:prstGeom prst="rect">
            <a:avLst/>
          </a:prstGeom>
        </p:spPr>
      </p:pic>
      <p:pic>
        <p:nvPicPr>
          <p:cNvPr id="35" name="图片 34" descr="365886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2805" y="3809365"/>
            <a:ext cx="527685" cy="527685"/>
          </a:xfrm>
          <a:prstGeom prst="rect">
            <a:avLst/>
          </a:prstGeom>
        </p:spPr>
      </p:pic>
      <p:pic>
        <p:nvPicPr>
          <p:cNvPr id="36" name="图片 35" descr="439443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2295" y="3809365"/>
            <a:ext cx="527685" cy="527685"/>
          </a:xfrm>
          <a:prstGeom prst="rect">
            <a:avLst/>
          </a:prstGeom>
        </p:spPr>
      </p:pic>
      <p:pic>
        <p:nvPicPr>
          <p:cNvPr id="38" name="图片 37" descr="20178020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24750" y="3665855"/>
            <a:ext cx="768985" cy="768985"/>
          </a:xfrm>
          <a:prstGeom prst="rect">
            <a:avLst/>
          </a:prstGeom>
        </p:spPr>
      </p:pic>
      <p:pic>
        <p:nvPicPr>
          <p:cNvPr id="40" name="图片 39" descr="4530222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53220" y="3809365"/>
            <a:ext cx="527685" cy="527685"/>
          </a:xfrm>
          <a:prstGeom prst="rect">
            <a:avLst/>
          </a:prstGeom>
        </p:spPr>
      </p:pic>
      <p:sp>
        <p:nvSpPr>
          <p:cNvPr id="42" name="文本框 9"/>
          <p:cNvSpPr txBox="1"/>
          <p:nvPr/>
        </p:nvSpPr>
        <p:spPr>
          <a:xfrm>
            <a:off x="1022346" y="4429702"/>
            <a:ext cx="1528679" cy="311785"/>
          </a:xfrm>
          <a:prstGeom prst="rect">
            <a:avLst/>
          </a:prstGeom>
          <a:noFill/>
        </p:spPr>
        <p:txBody>
          <a:bodyPr wrap="square" lIns="96435" tIns="48217" rIns="96435" bIns="48217" rtlCol="0">
            <a:spAutoFit/>
          </a:bodyPr>
          <a:p>
            <a:pPr marL="0" lvl="1" algn="ctr"/>
            <a:r>
              <a:rPr lang="zh-CN" altLang="en-US" sz="1405" b="1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母婴连锁</a:t>
            </a:r>
            <a:endParaRPr lang="zh-CN" altLang="en-US" sz="1405" b="1" spc="3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sp>
        <p:nvSpPr>
          <p:cNvPr id="43" name="文本框 9"/>
          <p:cNvSpPr txBox="1"/>
          <p:nvPr/>
        </p:nvSpPr>
        <p:spPr>
          <a:xfrm>
            <a:off x="2569440" y="4429702"/>
            <a:ext cx="1528445" cy="311599"/>
          </a:xfrm>
          <a:prstGeom prst="rect">
            <a:avLst/>
          </a:prstGeom>
          <a:noFill/>
        </p:spPr>
        <p:txBody>
          <a:bodyPr wrap="square" lIns="96435" tIns="48217" rIns="96435" bIns="48217" rtlCol="0">
            <a:spAutoFit/>
          </a:bodyPr>
          <a:p>
            <a:pPr marL="0" lvl="1" algn="ctr"/>
            <a:r>
              <a:rPr lang="zh-CN" altLang="en-US" sz="1405" b="1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童装专卖</a:t>
            </a:r>
            <a:endParaRPr lang="zh-CN" altLang="en-US" sz="1405" b="1" spc="3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sp>
        <p:nvSpPr>
          <p:cNvPr id="44" name="文本框 9"/>
          <p:cNvSpPr txBox="1"/>
          <p:nvPr/>
        </p:nvSpPr>
        <p:spPr>
          <a:xfrm>
            <a:off x="4116300" y="4429702"/>
            <a:ext cx="1528445" cy="311599"/>
          </a:xfrm>
          <a:prstGeom prst="rect">
            <a:avLst/>
          </a:prstGeom>
          <a:noFill/>
        </p:spPr>
        <p:txBody>
          <a:bodyPr wrap="square" lIns="96435" tIns="48217" rIns="96435" bIns="48217" rtlCol="0">
            <a:spAutoFit/>
          </a:bodyPr>
          <a:p>
            <a:pPr marL="0" lvl="1" algn="ctr"/>
            <a:r>
              <a:rPr lang="zh-CN" altLang="en-US" sz="1405" b="1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奶粉专卖</a:t>
            </a:r>
            <a:endParaRPr lang="zh-CN" altLang="en-US" sz="1405" b="1" spc="3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sp>
        <p:nvSpPr>
          <p:cNvPr id="45" name="文本框 9"/>
          <p:cNvSpPr txBox="1"/>
          <p:nvPr/>
        </p:nvSpPr>
        <p:spPr>
          <a:xfrm>
            <a:off x="5663160" y="4429702"/>
            <a:ext cx="1528445" cy="311599"/>
          </a:xfrm>
          <a:prstGeom prst="rect">
            <a:avLst/>
          </a:prstGeom>
          <a:noFill/>
        </p:spPr>
        <p:txBody>
          <a:bodyPr wrap="square" lIns="96435" tIns="48217" rIns="96435" bIns="48217" rtlCol="0">
            <a:spAutoFit/>
          </a:bodyPr>
          <a:p>
            <a:pPr marL="0" lvl="1" algn="ctr"/>
            <a:r>
              <a:rPr lang="zh-CN" altLang="en-US" sz="1405" b="1" spc="3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儿童早教</a:t>
            </a:r>
            <a:endParaRPr lang="zh-CN" altLang="en-US" sz="1405" b="1" spc="3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产品架构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40" name="KSO_Shape"/>
          <p:cNvSpPr/>
          <p:nvPr/>
        </p:nvSpPr>
        <p:spPr bwMode="auto">
          <a:xfrm>
            <a:off x="125095" y="298450"/>
            <a:ext cx="760095" cy="647065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473596" y="1725242"/>
            <a:ext cx="9910516" cy="4528889"/>
            <a:chOff x="2294" y="1898"/>
            <a:chExt cx="11099" cy="5072"/>
          </a:xfrm>
        </p:grpSpPr>
        <p:grpSp>
          <p:nvGrpSpPr>
            <p:cNvPr id="26" name="组合 25"/>
            <p:cNvGrpSpPr/>
            <p:nvPr/>
          </p:nvGrpSpPr>
          <p:grpSpPr>
            <a:xfrm>
              <a:off x="2374" y="2428"/>
              <a:ext cx="1202" cy="1560"/>
              <a:chOff x="3165" y="3219"/>
              <a:chExt cx="1202" cy="1560"/>
            </a:xfrm>
          </p:grpSpPr>
          <p:sp>
            <p:nvSpPr>
              <p:cNvPr id="17" name=" 17"/>
              <p:cNvSpPr>
                <a:spLocks noChangeAspect="1"/>
              </p:cNvSpPr>
              <p:nvPr/>
            </p:nvSpPr>
            <p:spPr bwMode="auto">
              <a:xfrm>
                <a:off x="3231" y="3539"/>
                <a:ext cx="907" cy="907"/>
              </a:xfrm>
              <a:custGeom>
                <a:avLst/>
                <a:gdLst>
                  <a:gd name="T0" fmla="*/ 354414 w 2295525"/>
                  <a:gd name="T1" fmla="*/ 1437494 h 1735138"/>
                  <a:gd name="T2" fmla="*/ 223983 w 2295525"/>
                  <a:gd name="T3" fmla="*/ 1389407 h 1735138"/>
                  <a:gd name="T4" fmla="*/ 200120 w 2295525"/>
                  <a:gd name="T5" fmla="*/ 1433678 h 1735138"/>
                  <a:gd name="T6" fmla="*/ 1871799 w 2295525"/>
                  <a:gd name="T7" fmla="*/ 1202082 h 1735138"/>
                  <a:gd name="T8" fmla="*/ 1862595 w 2295525"/>
                  <a:gd name="T9" fmla="*/ 1430571 h 1735138"/>
                  <a:gd name="T10" fmla="*/ 1585813 w 2295525"/>
                  <a:gd name="T11" fmla="*/ 1207999 h 1735138"/>
                  <a:gd name="T12" fmla="*/ 1490656 w 2295525"/>
                  <a:gd name="T13" fmla="*/ 1402297 h 1735138"/>
                  <a:gd name="T14" fmla="*/ 1152749 w 2295525"/>
                  <a:gd name="T15" fmla="*/ 1383558 h 1735138"/>
                  <a:gd name="T16" fmla="*/ 1090837 w 2295525"/>
                  <a:gd name="T17" fmla="*/ 1220821 h 1735138"/>
                  <a:gd name="T18" fmla="*/ 783516 w 2295525"/>
                  <a:gd name="T19" fmla="*/ 1424982 h 1735138"/>
                  <a:gd name="T20" fmla="*/ 1483025 w 2295525"/>
                  <a:gd name="T21" fmla="*/ 1122300 h 1735138"/>
                  <a:gd name="T22" fmla="*/ 1518730 w 2295525"/>
                  <a:gd name="T23" fmla="*/ 1215802 h 1735138"/>
                  <a:gd name="T24" fmla="*/ 1183050 w 2295525"/>
                  <a:gd name="T25" fmla="*/ 1170419 h 1735138"/>
                  <a:gd name="T26" fmla="*/ 1093135 w 2295525"/>
                  <a:gd name="T27" fmla="*/ 1129269 h 1735138"/>
                  <a:gd name="T28" fmla="*/ 556942 w 2295525"/>
                  <a:gd name="T29" fmla="*/ 1349470 h 1735138"/>
                  <a:gd name="T30" fmla="*/ 575056 w 2295525"/>
                  <a:gd name="T31" fmla="*/ 1122300 h 1735138"/>
                  <a:gd name="T32" fmla="*/ 1862842 w 2295525"/>
                  <a:gd name="T33" fmla="*/ 1073163 h 1735138"/>
                  <a:gd name="T34" fmla="*/ 1818708 w 2295525"/>
                  <a:gd name="T35" fmla="*/ 1141187 h 1735138"/>
                  <a:gd name="T36" fmla="*/ 1616812 w 2295525"/>
                  <a:gd name="T37" fmla="*/ 1141187 h 1735138"/>
                  <a:gd name="T38" fmla="*/ 1710350 w 2295525"/>
                  <a:gd name="T39" fmla="*/ 973592 h 1735138"/>
                  <a:gd name="T40" fmla="*/ 1049969 w 2295525"/>
                  <a:gd name="T41" fmla="*/ 1053775 h 1735138"/>
                  <a:gd name="T42" fmla="*/ 1014682 w 2295525"/>
                  <a:gd name="T43" fmla="*/ 1139873 h 1735138"/>
                  <a:gd name="T44" fmla="*/ 810877 w 2295525"/>
                  <a:gd name="T45" fmla="*/ 1148088 h 1735138"/>
                  <a:gd name="T46" fmla="*/ 894641 w 2295525"/>
                  <a:gd name="T47" fmla="*/ 977206 h 1735138"/>
                  <a:gd name="T48" fmla="*/ 1442943 w 2295525"/>
                  <a:gd name="T49" fmla="*/ 1075103 h 1735138"/>
                  <a:gd name="T50" fmla="*/ 1436373 w 2295525"/>
                  <a:gd name="T51" fmla="*/ 1150050 h 1735138"/>
                  <a:gd name="T52" fmla="*/ 1208721 w 2295525"/>
                  <a:gd name="T53" fmla="*/ 1078390 h 1735138"/>
                  <a:gd name="T54" fmla="*/ 1323368 w 2295525"/>
                  <a:gd name="T55" fmla="*/ 948876 h 1735138"/>
                  <a:gd name="T56" fmla="*/ 1621695 w 2295525"/>
                  <a:gd name="T57" fmla="*/ 933562 h 1735138"/>
                  <a:gd name="T58" fmla="*/ 1479674 w 2295525"/>
                  <a:gd name="T59" fmla="*/ 1082709 h 1735138"/>
                  <a:gd name="T60" fmla="*/ 1414939 w 2295525"/>
                  <a:gd name="T61" fmla="*/ 921326 h 1735138"/>
                  <a:gd name="T62" fmla="*/ 734217 w 2295525"/>
                  <a:gd name="T63" fmla="*/ 885923 h 1735138"/>
                  <a:gd name="T64" fmla="*/ 821379 w 2295525"/>
                  <a:gd name="T65" fmla="*/ 995880 h 1735138"/>
                  <a:gd name="T66" fmla="*/ 569798 w 2295525"/>
                  <a:gd name="T67" fmla="*/ 1011399 h 1735138"/>
                  <a:gd name="T68" fmla="*/ 708465 w 2295525"/>
                  <a:gd name="T69" fmla="*/ 874696 h 1735138"/>
                  <a:gd name="T70" fmla="*/ 1179427 w 2295525"/>
                  <a:gd name="T71" fmla="*/ 987627 h 1735138"/>
                  <a:gd name="T72" fmla="*/ 1053942 w 2295525"/>
                  <a:gd name="T73" fmla="*/ 998854 h 1735138"/>
                  <a:gd name="T74" fmla="*/ 1081279 w 2295525"/>
                  <a:gd name="T75" fmla="*/ 872390 h 1735138"/>
                  <a:gd name="T76" fmla="*/ 630962 w 2295525"/>
                  <a:gd name="T77" fmla="*/ 582190 h 1735138"/>
                  <a:gd name="T78" fmla="*/ 650134 w 2295525"/>
                  <a:gd name="T79" fmla="*/ 606180 h 1735138"/>
                  <a:gd name="T80" fmla="*/ 568156 w 2295525"/>
                  <a:gd name="T81" fmla="*/ 576931 h 1735138"/>
                  <a:gd name="T82" fmla="*/ 423066 w 2295525"/>
                  <a:gd name="T83" fmla="*/ 442769 h 1735138"/>
                  <a:gd name="T84" fmla="*/ 467582 w 2295525"/>
                  <a:gd name="T85" fmla="*/ 701168 h 1735138"/>
                  <a:gd name="T86" fmla="*/ 431639 w 2295525"/>
                  <a:gd name="T87" fmla="*/ 840254 h 1735138"/>
                  <a:gd name="T88" fmla="*/ 233461 w 2295525"/>
                  <a:gd name="T89" fmla="*/ 1059432 h 1735138"/>
                  <a:gd name="T90" fmla="*/ 24401 w 2295525"/>
                  <a:gd name="T91" fmla="*/ 753902 h 1735138"/>
                  <a:gd name="T92" fmla="*/ 24071 w 2295525"/>
                  <a:gd name="T93" fmla="*/ 496162 h 1735138"/>
                  <a:gd name="T94" fmla="*/ 271712 w 2295525"/>
                  <a:gd name="T95" fmla="*/ 589107 h 1735138"/>
                  <a:gd name="T96" fmla="*/ 114945 w 2295525"/>
                  <a:gd name="T97" fmla="*/ 167158 h 1735138"/>
                  <a:gd name="T98" fmla="*/ 805855 w 2295525"/>
                  <a:gd name="T99" fmla="*/ 635663 h 1735138"/>
                  <a:gd name="T100" fmla="*/ 259204 w 2295525"/>
                  <a:gd name="T101" fmla="*/ 33300 h 1735138"/>
                  <a:gd name="T102" fmla="*/ 328699 w 2295525"/>
                  <a:gd name="T103" fmla="*/ 129902 h 1735138"/>
                  <a:gd name="T104" fmla="*/ 367892 w 2295525"/>
                  <a:gd name="T105" fmla="*/ 169466 h 1735138"/>
                  <a:gd name="T106" fmla="*/ 336932 w 2295525"/>
                  <a:gd name="T107" fmla="*/ 328712 h 1735138"/>
                  <a:gd name="T108" fmla="*/ 211447 w 2295525"/>
                  <a:gd name="T109" fmla="*/ 381464 h 1735138"/>
                  <a:gd name="T110" fmla="*/ 106711 w 2295525"/>
                  <a:gd name="T111" fmla="*/ 261452 h 1735138"/>
                  <a:gd name="T112" fmla="*/ 105065 w 2295525"/>
                  <a:gd name="T113" fmla="*/ 98581 h 1735138"/>
                  <a:gd name="T114" fmla="*/ 1739362 w 2295525"/>
                  <a:gd name="T115" fmla="*/ 11210 h 1735138"/>
                  <a:gd name="T116" fmla="*/ 1780178 w 2295525"/>
                  <a:gd name="T117" fmla="*/ 665335 h 1735138"/>
                  <a:gd name="T118" fmla="*/ 801905 w 2295525"/>
                  <a:gd name="T119" fmla="*/ 719736 h 1735138"/>
                  <a:gd name="T120" fmla="*/ 728501 w 2295525"/>
                  <a:gd name="T121" fmla="*/ 578954 h 1735138"/>
                  <a:gd name="T122" fmla="*/ 797296 w 2295525"/>
                  <a:gd name="T123" fmla="*/ 2967 h 17351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295525" h="1735138">
                    <a:moveTo>
                      <a:pt x="350837" y="1671638"/>
                    </a:moveTo>
                    <a:lnTo>
                      <a:pt x="438244" y="1671638"/>
                    </a:lnTo>
                    <a:lnTo>
                      <a:pt x="442634" y="1674019"/>
                    </a:lnTo>
                    <a:lnTo>
                      <a:pt x="452213" y="1680766"/>
                    </a:lnTo>
                    <a:lnTo>
                      <a:pt x="458599" y="1685132"/>
                    </a:lnTo>
                    <a:lnTo>
                      <a:pt x="465384" y="1690291"/>
                    </a:lnTo>
                    <a:lnTo>
                      <a:pt x="472169" y="1695847"/>
                    </a:lnTo>
                    <a:lnTo>
                      <a:pt x="478156" y="1701404"/>
                    </a:lnTo>
                    <a:lnTo>
                      <a:pt x="483743" y="1706960"/>
                    </a:lnTo>
                    <a:lnTo>
                      <a:pt x="488533" y="1712913"/>
                    </a:lnTo>
                    <a:lnTo>
                      <a:pt x="490129" y="1715691"/>
                    </a:lnTo>
                    <a:lnTo>
                      <a:pt x="490928" y="1718072"/>
                    </a:lnTo>
                    <a:lnTo>
                      <a:pt x="491726" y="1720454"/>
                    </a:lnTo>
                    <a:lnTo>
                      <a:pt x="492125" y="1723232"/>
                    </a:lnTo>
                    <a:lnTo>
                      <a:pt x="491726" y="1725216"/>
                    </a:lnTo>
                    <a:lnTo>
                      <a:pt x="490928" y="1727201"/>
                    </a:lnTo>
                    <a:lnTo>
                      <a:pt x="489331" y="1729582"/>
                    </a:lnTo>
                    <a:lnTo>
                      <a:pt x="486537" y="1730772"/>
                    </a:lnTo>
                    <a:lnTo>
                      <a:pt x="483743" y="1732360"/>
                    </a:lnTo>
                    <a:lnTo>
                      <a:pt x="479752" y="1733551"/>
                    </a:lnTo>
                    <a:lnTo>
                      <a:pt x="475362" y="1734344"/>
                    </a:lnTo>
                    <a:lnTo>
                      <a:pt x="469774" y="1734741"/>
                    </a:lnTo>
                    <a:lnTo>
                      <a:pt x="462590" y="1735138"/>
                    </a:lnTo>
                    <a:lnTo>
                      <a:pt x="455805" y="1735138"/>
                    </a:lnTo>
                    <a:lnTo>
                      <a:pt x="449419" y="1734741"/>
                    </a:lnTo>
                    <a:lnTo>
                      <a:pt x="443432" y="1733947"/>
                    </a:lnTo>
                    <a:lnTo>
                      <a:pt x="437446" y="1733154"/>
                    </a:lnTo>
                    <a:lnTo>
                      <a:pt x="431858" y="1731566"/>
                    </a:lnTo>
                    <a:lnTo>
                      <a:pt x="427069" y="1730376"/>
                    </a:lnTo>
                    <a:lnTo>
                      <a:pt x="421481" y="1727994"/>
                    </a:lnTo>
                    <a:lnTo>
                      <a:pt x="416691" y="1726010"/>
                    </a:lnTo>
                    <a:lnTo>
                      <a:pt x="411902" y="1724026"/>
                    </a:lnTo>
                    <a:lnTo>
                      <a:pt x="402722" y="1718866"/>
                    </a:lnTo>
                    <a:lnTo>
                      <a:pt x="394341" y="1712913"/>
                    </a:lnTo>
                    <a:lnTo>
                      <a:pt x="385560" y="1706960"/>
                    </a:lnTo>
                    <a:lnTo>
                      <a:pt x="381968" y="1704579"/>
                    </a:lnTo>
                    <a:lnTo>
                      <a:pt x="379573" y="1703785"/>
                    </a:lnTo>
                    <a:lnTo>
                      <a:pt x="377578" y="1703785"/>
                    </a:lnTo>
                    <a:lnTo>
                      <a:pt x="376780" y="1704182"/>
                    </a:lnTo>
                    <a:lnTo>
                      <a:pt x="376380" y="1705372"/>
                    </a:lnTo>
                    <a:lnTo>
                      <a:pt x="375582" y="1706563"/>
                    </a:lnTo>
                    <a:lnTo>
                      <a:pt x="375183" y="1707357"/>
                    </a:lnTo>
                    <a:lnTo>
                      <a:pt x="373986" y="1707754"/>
                    </a:lnTo>
                    <a:lnTo>
                      <a:pt x="364008" y="1707357"/>
                    </a:lnTo>
                    <a:lnTo>
                      <a:pt x="358420" y="1706563"/>
                    </a:lnTo>
                    <a:lnTo>
                      <a:pt x="356425" y="1706166"/>
                    </a:lnTo>
                    <a:lnTo>
                      <a:pt x="355227" y="1705769"/>
                    </a:lnTo>
                    <a:lnTo>
                      <a:pt x="353232" y="1697435"/>
                    </a:lnTo>
                    <a:lnTo>
                      <a:pt x="352433" y="1690688"/>
                    </a:lnTo>
                    <a:lnTo>
                      <a:pt x="351635" y="1685132"/>
                    </a:lnTo>
                    <a:lnTo>
                      <a:pt x="351236" y="1680766"/>
                    </a:lnTo>
                    <a:lnTo>
                      <a:pt x="351635" y="1677988"/>
                    </a:lnTo>
                    <a:lnTo>
                      <a:pt x="351635" y="1676004"/>
                    </a:lnTo>
                    <a:lnTo>
                      <a:pt x="352433" y="1674019"/>
                    </a:lnTo>
                    <a:lnTo>
                      <a:pt x="350837" y="1671638"/>
                    </a:lnTo>
                    <a:close/>
                    <a:moveTo>
                      <a:pt x="168275" y="1670050"/>
                    </a:moveTo>
                    <a:lnTo>
                      <a:pt x="265566" y="1670050"/>
                    </a:lnTo>
                    <a:lnTo>
                      <a:pt x="269899" y="1672491"/>
                    </a:lnTo>
                    <a:lnTo>
                      <a:pt x="281322" y="1679406"/>
                    </a:lnTo>
                    <a:lnTo>
                      <a:pt x="288018" y="1683881"/>
                    </a:lnTo>
                    <a:lnTo>
                      <a:pt x="295502" y="1689170"/>
                    </a:lnTo>
                    <a:lnTo>
                      <a:pt x="302986" y="1694458"/>
                    </a:lnTo>
                    <a:lnTo>
                      <a:pt x="309682" y="1700560"/>
                    </a:lnTo>
                    <a:lnTo>
                      <a:pt x="315984" y="1706255"/>
                    </a:lnTo>
                    <a:lnTo>
                      <a:pt x="318742" y="1709510"/>
                    </a:lnTo>
                    <a:lnTo>
                      <a:pt x="321105" y="1711950"/>
                    </a:lnTo>
                    <a:lnTo>
                      <a:pt x="322681" y="1714798"/>
                    </a:lnTo>
                    <a:lnTo>
                      <a:pt x="323862" y="1717646"/>
                    </a:lnTo>
                    <a:lnTo>
                      <a:pt x="325044" y="1720086"/>
                    </a:lnTo>
                    <a:lnTo>
                      <a:pt x="325438" y="1722934"/>
                    </a:lnTo>
                    <a:lnTo>
                      <a:pt x="325044" y="1724968"/>
                    </a:lnTo>
                    <a:lnTo>
                      <a:pt x="323862" y="1727002"/>
                    </a:lnTo>
                    <a:lnTo>
                      <a:pt x="321893" y="1728629"/>
                    </a:lnTo>
                    <a:lnTo>
                      <a:pt x="319529" y="1730663"/>
                    </a:lnTo>
                    <a:lnTo>
                      <a:pt x="315984" y="1732290"/>
                    </a:lnTo>
                    <a:lnTo>
                      <a:pt x="312046" y="1733104"/>
                    </a:lnTo>
                    <a:lnTo>
                      <a:pt x="306531" y="1734324"/>
                    </a:lnTo>
                    <a:lnTo>
                      <a:pt x="300229" y="1734731"/>
                    </a:lnTo>
                    <a:lnTo>
                      <a:pt x="292351" y="1735138"/>
                    </a:lnTo>
                    <a:lnTo>
                      <a:pt x="285261" y="1735138"/>
                    </a:lnTo>
                    <a:lnTo>
                      <a:pt x="278171" y="1734731"/>
                    </a:lnTo>
                    <a:lnTo>
                      <a:pt x="271475" y="1733918"/>
                    </a:lnTo>
                    <a:lnTo>
                      <a:pt x="264778" y="1732697"/>
                    </a:lnTo>
                    <a:lnTo>
                      <a:pt x="258476" y="1731477"/>
                    </a:lnTo>
                    <a:lnTo>
                      <a:pt x="252568" y="1729850"/>
                    </a:lnTo>
                    <a:lnTo>
                      <a:pt x="247053" y="1727816"/>
                    </a:lnTo>
                    <a:lnTo>
                      <a:pt x="241145" y="1725782"/>
                    </a:lnTo>
                    <a:lnTo>
                      <a:pt x="236024" y="1723748"/>
                    </a:lnTo>
                    <a:lnTo>
                      <a:pt x="225783" y="1718052"/>
                    </a:lnTo>
                    <a:lnTo>
                      <a:pt x="215936" y="1712357"/>
                    </a:lnTo>
                    <a:lnTo>
                      <a:pt x="206876" y="1706255"/>
                    </a:lnTo>
                    <a:lnTo>
                      <a:pt x="202543" y="1703814"/>
                    </a:lnTo>
                    <a:lnTo>
                      <a:pt x="200180" y="1703001"/>
                    </a:lnTo>
                    <a:lnTo>
                      <a:pt x="198211" y="1703001"/>
                    </a:lnTo>
                    <a:lnTo>
                      <a:pt x="197423" y="1703408"/>
                    </a:lnTo>
                    <a:lnTo>
                      <a:pt x="196241" y="1704628"/>
                    </a:lnTo>
                    <a:lnTo>
                      <a:pt x="195847" y="1705848"/>
                    </a:lnTo>
                    <a:lnTo>
                      <a:pt x="195060" y="1706662"/>
                    </a:lnTo>
                    <a:lnTo>
                      <a:pt x="193878" y="1707069"/>
                    </a:lnTo>
                    <a:lnTo>
                      <a:pt x="182455" y="1706662"/>
                    </a:lnTo>
                    <a:lnTo>
                      <a:pt x="176941" y="1705848"/>
                    </a:lnTo>
                    <a:lnTo>
                      <a:pt x="174183" y="1705442"/>
                    </a:lnTo>
                    <a:lnTo>
                      <a:pt x="173002" y="1705035"/>
                    </a:lnTo>
                    <a:lnTo>
                      <a:pt x="171032" y="1696492"/>
                    </a:lnTo>
                    <a:lnTo>
                      <a:pt x="169457" y="1689576"/>
                    </a:lnTo>
                    <a:lnTo>
                      <a:pt x="169063" y="1683881"/>
                    </a:lnTo>
                    <a:lnTo>
                      <a:pt x="168669" y="1679406"/>
                    </a:lnTo>
                    <a:lnTo>
                      <a:pt x="169063" y="1676152"/>
                    </a:lnTo>
                    <a:lnTo>
                      <a:pt x="169063" y="1674118"/>
                    </a:lnTo>
                    <a:lnTo>
                      <a:pt x="169457" y="1672491"/>
                    </a:lnTo>
                    <a:lnTo>
                      <a:pt x="168275" y="1670050"/>
                    </a:lnTo>
                    <a:close/>
                    <a:moveTo>
                      <a:pt x="1942197" y="1444625"/>
                    </a:moveTo>
                    <a:lnTo>
                      <a:pt x="2238486" y="1444625"/>
                    </a:lnTo>
                    <a:lnTo>
                      <a:pt x="2244427" y="1445021"/>
                    </a:lnTo>
                    <a:lnTo>
                      <a:pt x="2249973" y="1445812"/>
                    </a:lnTo>
                    <a:lnTo>
                      <a:pt x="2255518" y="1447000"/>
                    </a:lnTo>
                    <a:lnTo>
                      <a:pt x="2260272" y="1448978"/>
                    </a:lnTo>
                    <a:lnTo>
                      <a:pt x="2265421" y="1451748"/>
                    </a:lnTo>
                    <a:lnTo>
                      <a:pt x="2270174" y="1454123"/>
                    </a:lnTo>
                    <a:lnTo>
                      <a:pt x="2274532" y="1457289"/>
                    </a:lnTo>
                    <a:lnTo>
                      <a:pt x="2278493" y="1461246"/>
                    </a:lnTo>
                    <a:lnTo>
                      <a:pt x="2282454" y="1465204"/>
                    </a:lnTo>
                    <a:lnTo>
                      <a:pt x="2285623" y="1469557"/>
                    </a:lnTo>
                    <a:lnTo>
                      <a:pt x="2287999" y="1474306"/>
                    </a:lnTo>
                    <a:lnTo>
                      <a:pt x="2290772" y="1479451"/>
                    </a:lnTo>
                    <a:lnTo>
                      <a:pt x="2292356" y="1484200"/>
                    </a:lnTo>
                    <a:lnTo>
                      <a:pt x="2293941" y="1489740"/>
                    </a:lnTo>
                    <a:lnTo>
                      <a:pt x="2294733" y="1495280"/>
                    </a:lnTo>
                    <a:lnTo>
                      <a:pt x="2295525" y="1501217"/>
                    </a:lnTo>
                    <a:lnTo>
                      <a:pt x="2295525" y="1665451"/>
                    </a:lnTo>
                    <a:lnTo>
                      <a:pt x="2294733" y="1671387"/>
                    </a:lnTo>
                    <a:lnTo>
                      <a:pt x="2293941" y="1676927"/>
                    </a:lnTo>
                    <a:lnTo>
                      <a:pt x="2292356" y="1682468"/>
                    </a:lnTo>
                    <a:lnTo>
                      <a:pt x="2290772" y="1688008"/>
                    </a:lnTo>
                    <a:lnTo>
                      <a:pt x="2287999" y="1692361"/>
                    </a:lnTo>
                    <a:lnTo>
                      <a:pt x="2285623" y="1697110"/>
                    </a:lnTo>
                    <a:lnTo>
                      <a:pt x="2282454" y="1701859"/>
                    </a:lnTo>
                    <a:lnTo>
                      <a:pt x="2278493" y="1705421"/>
                    </a:lnTo>
                    <a:lnTo>
                      <a:pt x="2274532" y="1709378"/>
                    </a:lnTo>
                    <a:lnTo>
                      <a:pt x="2270174" y="1712544"/>
                    </a:lnTo>
                    <a:lnTo>
                      <a:pt x="2265421" y="1715315"/>
                    </a:lnTo>
                    <a:lnTo>
                      <a:pt x="2260272" y="1717689"/>
                    </a:lnTo>
                    <a:lnTo>
                      <a:pt x="2255518" y="1719668"/>
                    </a:lnTo>
                    <a:lnTo>
                      <a:pt x="2249973" y="1720855"/>
                    </a:lnTo>
                    <a:lnTo>
                      <a:pt x="2244427" y="1722042"/>
                    </a:lnTo>
                    <a:lnTo>
                      <a:pt x="2238486" y="1722438"/>
                    </a:lnTo>
                    <a:lnTo>
                      <a:pt x="1942197" y="1722438"/>
                    </a:lnTo>
                    <a:lnTo>
                      <a:pt x="1936652" y="1722042"/>
                    </a:lnTo>
                    <a:lnTo>
                      <a:pt x="1931106" y="1720855"/>
                    </a:lnTo>
                    <a:lnTo>
                      <a:pt x="1925561" y="1719668"/>
                    </a:lnTo>
                    <a:lnTo>
                      <a:pt x="1920412" y="1717689"/>
                    </a:lnTo>
                    <a:lnTo>
                      <a:pt x="1915262" y="1715315"/>
                    </a:lnTo>
                    <a:lnTo>
                      <a:pt x="1910905" y="1712544"/>
                    </a:lnTo>
                    <a:lnTo>
                      <a:pt x="1906548" y="1709378"/>
                    </a:lnTo>
                    <a:lnTo>
                      <a:pt x="1902191" y="1705421"/>
                    </a:lnTo>
                    <a:lnTo>
                      <a:pt x="1899022" y="1701859"/>
                    </a:lnTo>
                    <a:lnTo>
                      <a:pt x="1895457" y="1697110"/>
                    </a:lnTo>
                    <a:lnTo>
                      <a:pt x="1892684" y="1692361"/>
                    </a:lnTo>
                    <a:lnTo>
                      <a:pt x="1890307" y="1688008"/>
                    </a:lnTo>
                    <a:lnTo>
                      <a:pt x="1888327" y="1682468"/>
                    </a:lnTo>
                    <a:lnTo>
                      <a:pt x="1887139" y="1676927"/>
                    </a:lnTo>
                    <a:lnTo>
                      <a:pt x="1886346" y="1671387"/>
                    </a:lnTo>
                    <a:lnTo>
                      <a:pt x="1885950" y="1665451"/>
                    </a:lnTo>
                    <a:lnTo>
                      <a:pt x="1885950" y="1501217"/>
                    </a:lnTo>
                    <a:lnTo>
                      <a:pt x="1886346" y="1495280"/>
                    </a:lnTo>
                    <a:lnTo>
                      <a:pt x="1887139" y="1489740"/>
                    </a:lnTo>
                    <a:lnTo>
                      <a:pt x="1888327" y="1484200"/>
                    </a:lnTo>
                    <a:lnTo>
                      <a:pt x="1890307" y="1479451"/>
                    </a:lnTo>
                    <a:lnTo>
                      <a:pt x="1892684" y="1474306"/>
                    </a:lnTo>
                    <a:lnTo>
                      <a:pt x="1895457" y="1469557"/>
                    </a:lnTo>
                    <a:lnTo>
                      <a:pt x="1899022" y="1465204"/>
                    </a:lnTo>
                    <a:lnTo>
                      <a:pt x="1902191" y="1461246"/>
                    </a:lnTo>
                    <a:lnTo>
                      <a:pt x="1906548" y="1457289"/>
                    </a:lnTo>
                    <a:lnTo>
                      <a:pt x="1910905" y="1454123"/>
                    </a:lnTo>
                    <a:lnTo>
                      <a:pt x="1915262" y="1451748"/>
                    </a:lnTo>
                    <a:lnTo>
                      <a:pt x="1920412" y="1448978"/>
                    </a:lnTo>
                    <a:lnTo>
                      <a:pt x="1925561" y="1447000"/>
                    </a:lnTo>
                    <a:lnTo>
                      <a:pt x="1931106" y="1445812"/>
                    </a:lnTo>
                    <a:lnTo>
                      <a:pt x="1936652" y="1445021"/>
                    </a:lnTo>
                    <a:lnTo>
                      <a:pt x="1942197" y="1444625"/>
                    </a:lnTo>
                    <a:close/>
                    <a:moveTo>
                      <a:pt x="1445637" y="1444625"/>
                    </a:moveTo>
                    <a:lnTo>
                      <a:pt x="1743650" y="1444625"/>
                    </a:lnTo>
                    <a:lnTo>
                      <a:pt x="1749627" y="1445021"/>
                    </a:lnTo>
                    <a:lnTo>
                      <a:pt x="1755204" y="1445812"/>
                    </a:lnTo>
                    <a:lnTo>
                      <a:pt x="1760384" y="1447000"/>
                    </a:lnTo>
                    <a:lnTo>
                      <a:pt x="1765563" y="1448978"/>
                    </a:lnTo>
                    <a:lnTo>
                      <a:pt x="1770743" y="1451748"/>
                    </a:lnTo>
                    <a:lnTo>
                      <a:pt x="1775524" y="1454123"/>
                    </a:lnTo>
                    <a:lnTo>
                      <a:pt x="1779508" y="1457289"/>
                    </a:lnTo>
                    <a:lnTo>
                      <a:pt x="1783890" y="1461246"/>
                    </a:lnTo>
                    <a:lnTo>
                      <a:pt x="1787476" y="1465204"/>
                    </a:lnTo>
                    <a:lnTo>
                      <a:pt x="1790663" y="1469557"/>
                    </a:lnTo>
                    <a:lnTo>
                      <a:pt x="1793452" y="1474306"/>
                    </a:lnTo>
                    <a:lnTo>
                      <a:pt x="1796241" y="1479451"/>
                    </a:lnTo>
                    <a:lnTo>
                      <a:pt x="1797835" y="1484200"/>
                    </a:lnTo>
                    <a:lnTo>
                      <a:pt x="1799428" y="1489740"/>
                    </a:lnTo>
                    <a:lnTo>
                      <a:pt x="1800225" y="1495280"/>
                    </a:lnTo>
                    <a:lnTo>
                      <a:pt x="1800225" y="1501217"/>
                    </a:lnTo>
                    <a:lnTo>
                      <a:pt x="1800225" y="1665451"/>
                    </a:lnTo>
                    <a:lnTo>
                      <a:pt x="1800225" y="1671387"/>
                    </a:lnTo>
                    <a:lnTo>
                      <a:pt x="1799428" y="1676927"/>
                    </a:lnTo>
                    <a:lnTo>
                      <a:pt x="1797835" y="1682468"/>
                    </a:lnTo>
                    <a:lnTo>
                      <a:pt x="1796241" y="1688008"/>
                    </a:lnTo>
                    <a:lnTo>
                      <a:pt x="1793452" y="1692361"/>
                    </a:lnTo>
                    <a:lnTo>
                      <a:pt x="1790663" y="1697110"/>
                    </a:lnTo>
                    <a:lnTo>
                      <a:pt x="1787476" y="1701859"/>
                    </a:lnTo>
                    <a:lnTo>
                      <a:pt x="1783890" y="1705421"/>
                    </a:lnTo>
                    <a:lnTo>
                      <a:pt x="1779508" y="1709378"/>
                    </a:lnTo>
                    <a:lnTo>
                      <a:pt x="1775524" y="1712544"/>
                    </a:lnTo>
                    <a:lnTo>
                      <a:pt x="1770743" y="1715315"/>
                    </a:lnTo>
                    <a:lnTo>
                      <a:pt x="1765563" y="1717689"/>
                    </a:lnTo>
                    <a:lnTo>
                      <a:pt x="1760384" y="1719668"/>
                    </a:lnTo>
                    <a:lnTo>
                      <a:pt x="1755204" y="1720855"/>
                    </a:lnTo>
                    <a:lnTo>
                      <a:pt x="1749627" y="1722042"/>
                    </a:lnTo>
                    <a:lnTo>
                      <a:pt x="1743650" y="1722438"/>
                    </a:lnTo>
                    <a:lnTo>
                      <a:pt x="1445637" y="1722438"/>
                    </a:lnTo>
                    <a:lnTo>
                      <a:pt x="1439661" y="1722042"/>
                    </a:lnTo>
                    <a:lnTo>
                      <a:pt x="1434083" y="1720855"/>
                    </a:lnTo>
                    <a:lnTo>
                      <a:pt x="1428904" y="1719668"/>
                    </a:lnTo>
                    <a:lnTo>
                      <a:pt x="1423724" y="1717689"/>
                    </a:lnTo>
                    <a:lnTo>
                      <a:pt x="1418545" y="1715315"/>
                    </a:lnTo>
                    <a:lnTo>
                      <a:pt x="1413764" y="1712544"/>
                    </a:lnTo>
                    <a:lnTo>
                      <a:pt x="1409780" y="1709378"/>
                    </a:lnTo>
                    <a:lnTo>
                      <a:pt x="1405397" y="1705421"/>
                    </a:lnTo>
                    <a:lnTo>
                      <a:pt x="1401811" y="1701859"/>
                    </a:lnTo>
                    <a:lnTo>
                      <a:pt x="1398624" y="1697110"/>
                    </a:lnTo>
                    <a:lnTo>
                      <a:pt x="1395835" y="1692361"/>
                    </a:lnTo>
                    <a:lnTo>
                      <a:pt x="1393046" y="1688008"/>
                    </a:lnTo>
                    <a:lnTo>
                      <a:pt x="1391453" y="1682468"/>
                    </a:lnTo>
                    <a:lnTo>
                      <a:pt x="1389859" y="1676927"/>
                    </a:lnTo>
                    <a:lnTo>
                      <a:pt x="1389062" y="1671387"/>
                    </a:lnTo>
                    <a:lnTo>
                      <a:pt x="1389062" y="1665451"/>
                    </a:lnTo>
                    <a:lnTo>
                      <a:pt x="1389062" y="1501217"/>
                    </a:lnTo>
                    <a:lnTo>
                      <a:pt x="1389062" y="1495280"/>
                    </a:lnTo>
                    <a:lnTo>
                      <a:pt x="1389859" y="1489740"/>
                    </a:lnTo>
                    <a:lnTo>
                      <a:pt x="1391453" y="1484200"/>
                    </a:lnTo>
                    <a:lnTo>
                      <a:pt x="1393046" y="1479451"/>
                    </a:lnTo>
                    <a:lnTo>
                      <a:pt x="1395835" y="1474306"/>
                    </a:lnTo>
                    <a:lnTo>
                      <a:pt x="1398624" y="1469557"/>
                    </a:lnTo>
                    <a:lnTo>
                      <a:pt x="1401811" y="1465204"/>
                    </a:lnTo>
                    <a:lnTo>
                      <a:pt x="1405397" y="1461246"/>
                    </a:lnTo>
                    <a:lnTo>
                      <a:pt x="1409780" y="1457289"/>
                    </a:lnTo>
                    <a:lnTo>
                      <a:pt x="1413764" y="1454123"/>
                    </a:lnTo>
                    <a:lnTo>
                      <a:pt x="1418545" y="1451748"/>
                    </a:lnTo>
                    <a:lnTo>
                      <a:pt x="1423724" y="1448978"/>
                    </a:lnTo>
                    <a:lnTo>
                      <a:pt x="1428904" y="1447000"/>
                    </a:lnTo>
                    <a:lnTo>
                      <a:pt x="1434083" y="1445812"/>
                    </a:lnTo>
                    <a:lnTo>
                      <a:pt x="1439661" y="1445021"/>
                    </a:lnTo>
                    <a:lnTo>
                      <a:pt x="1445637" y="1444625"/>
                    </a:lnTo>
                    <a:close/>
                    <a:moveTo>
                      <a:pt x="971098" y="1444625"/>
                    </a:moveTo>
                    <a:lnTo>
                      <a:pt x="1267674" y="1444625"/>
                    </a:lnTo>
                    <a:lnTo>
                      <a:pt x="1273224" y="1445021"/>
                    </a:lnTo>
                    <a:lnTo>
                      <a:pt x="1278775" y="1445812"/>
                    </a:lnTo>
                    <a:lnTo>
                      <a:pt x="1284326" y="1447000"/>
                    </a:lnTo>
                    <a:lnTo>
                      <a:pt x="1289481" y="1448978"/>
                    </a:lnTo>
                    <a:lnTo>
                      <a:pt x="1294635" y="1451748"/>
                    </a:lnTo>
                    <a:lnTo>
                      <a:pt x="1298996" y="1454123"/>
                    </a:lnTo>
                    <a:lnTo>
                      <a:pt x="1303358" y="1457289"/>
                    </a:lnTo>
                    <a:lnTo>
                      <a:pt x="1307719" y="1461246"/>
                    </a:lnTo>
                    <a:lnTo>
                      <a:pt x="1311288" y="1465204"/>
                    </a:lnTo>
                    <a:lnTo>
                      <a:pt x="1314459" y="1469557"/>
                    </a:lnTo>
                    <a:lnTo>
                      <a:pt x="1317235" y="1474306"/>
                    </a:lnTo>
                    <a:lnTo>
                      <a:pt x="1319614" y="1479451"/>
                    </a:lnTo>
                    <a:lnTo>
                      <a:pt x="1321596" y="1484200"/>
                    </a:lnTo>
                    <a:lnTo>
                      <a:pt x="1323182" y="1489740"/>
                    </a:lnTo>
                    <a:lnTo>
                      <a:pt x="1323975" y="1495280"/>
                    </a:lnTo>
                    <a:lnTo>
                      <a:pt x="1323975" y="1501217"/>
                    </a:lnTo>
                    <a:lnTo>
                      <a:pt x="1323975" y="1665451"/>
                    </a:lnTo>
                    <a:lnTo>
                      <a:pt x="1323975" y="1671387"/>
                    </a:lnTo>
                    <a:lnTo>
                      <a:pt x="1323182" y="1676927"/>
                    </a:lnTo>
                    <a:lnTo>
                      <a:pt x="1321596" y="1682468"/>
                    </a:lnTo>
                    <a:lnTo>
                      <a:pt x="1319614" y="1688008"/>
                    </a:lnTo>
                    <a:lnTo>
                      <a:pt x="1317235" y="1692361"/>
                    </a:lnTo>
                    <a:lnTo>
                      <a:pt x="1314459" y="1697110"/>
                    </a:lnTo>
                    <a:lnTo>
                      <a:pt x="1311288" y="1701859"/>
                    </a:lnTo>
                    <a:lnTo>
                      <a:pt x="1307719" y="1705421"/>
                    </a:lnTo>
                    <a:lnTo>
                      <a:pt x="1303358" y="1709378"/>
                    </a:lnTo>
                    <a:lnTo>
                      <a:pt x="1298996" y="1712544"/>
                    </a:lnTo>
                    <a:lnTo>
                      <a:pt x="1294635" y="1715315"/>
                    </a:lnTo>
                    <a:lnTo>
                      <a:pt x="1289481" y="1717689"/>
                    </a:lnTo>
                    <a:lnTo>
                      <a:pt x="1284326" y="1719668"/>
                    </a:lnTo>
                    <a:lnTo>
                      <a:pt x="1278775" y="1720855"/>
                    </a:lnTo>
                    <a:lnTo>
                      <a:pt x="1273224" y="1722042"/>
                    </a:lnTo>
                    <a:lnTo>
                      <a:pt x="1267674" y="1722438"/>
                    </a:lnTo>
                    <a:lnTo>
                      <a:pt x="971098" y="1722438"/>
                    </a:lnTo>
                    <a:lnTo>
                      <a:pt x="965151" y="1722042"/>
                    </a:lnTo>
                    <a:lnTo>
                      <a:pt x="959600" y="1720855"/>
                    </a:lnTo>
                    <a:lnTo>
                      <a:pt x="954049" y="1719668"/>
                    </a:lnTo>
                    <a:lnTo>
                      <a:pt x="949291" y="1717689"/>
                    </a:lnTo>
                    <a:lnTo>
                      <a:pt x="944137" y="1715315"/>
                    </a:lnTo>
                    <a:lnTo>
                      <a:pt x="939379" y="1712544"/>
                    </a:lnTo>
                    <a:lnTo>
                      <a:pt x="935414" y="1709378"/>
                    </a:lnTo>
                    <a:lnTo>
                      <a:pt x="931053" y="1705421"/>
                    </a:lnTo>
                    <a:lnTo>
                      <a:pt x="927088" y="1701859"/>
                    </a:lnTo>
                    <a:lnTo>
                      <a:pt x="924312" y="1697110"/>
                    </a:lnTo>
                    <a:lnTo>
                      <a:pt x="921140" y="1692361"/>
                    </a:lnTo>
                    <a:lnTo>
                      <a:pt x="918762" y="1688008"/>
                    </a:lnTo>
                    <a:lnTo>
                      <a:pt x="917176" y="1682468"/>
                    </a:lnTo>
                    <a:lnTo>
                      <a:pt x="915590" y="1676927"/>
                    </a:lnTo>
                    <a:lnTo>
                      <a:pt x="914400" y="1671387"/>
                    </a:lnTo>
                    <a:lnTo>
                      <a:pt x="914400" y="1665451"/>
                    </a:lnTo>
                    <a:lnTo>
                      <a:pt x="914400" y="1501217"/>
                    </a:lnTo>
                    <a:lnTo>
                      <a:pt x="914400" y="1495280"/>
                    </a:lnTo>
                    <a:lnTo>
                      <a:pt x="915590" y="1489740"/>
                    </a:lnTo>
                    <a:lnTo>
                      <a:pt x="917176" y="1484200"/>
                    </a:lnTo>
                    <a:lnTo>
                      <a:pt x="918762" y="1479451"/>
                    </a:lnTo>
                    <a:lnTo>
                      <a:pt x="921140" y="1474306"/>
                    </a:lnTo>
                    <a:lnTo>
                      <a:pt x="924312" y="1469557"/>
                    </a:lnTo>
                    <a:lnTo>
                      <a:pt x="927088" y="1465204"/>
                    </a:lnTo>
                    <a:lnTo>
                      <a:pt x="931053" y="1461246"/>
                    </a:lnTo>
                    <a:lnTo>
                      <a:pt x="935414" y="1457289"/>
                    </a:lnTo>
                    <a:lnTo>
                      <a:pt x="939379" y="1454123"/>
                    </a:lnTo>
                    <a:lnTo>
                      <a:pt x="944137" y="1451748"/>
                    </a:lnTo>
                    <a:lnTo>
                      <a:pt x="949291" y="1448978"/>
                    </a:lnTo>
                    <a:lnTo>
                      <a:pt x="954049" y="1447000"/>
                    </a:lnTo>
                    <a:lnTo>
                      <a:pt x="959600" y="1445812"/>
                    </a:lnTo>
                    <a:lnTo>
                      <a:pt x="965151" y="1445021"/>
                    </a:lnTo>
                    <a:lnTo>
                      <a:pt x="971098" y="1444625"/>
                    </a:lnTo>
                    <a:close/>
                    <a:moveTo>
                      <a:pt x="1787045" y="1350963"/>
                    </a:moveTo>
                    <a:lnTo>
                      <a:pt x="1913358" y="1350963"/>
                    </a:lnTo>
                    <a:lnTo>
                      <a:pt x="1913358" y="1366815"/>
                    </a:lnTo>
                    <a:lnTo>
                      <a:pt x="1914148" y="1381479"/>
                    </a:lnTo>
                    <a:lnTo>
                      <a:pt x="1915332" y="1395746"/>
                    </a:lnTo>
                    <a:lnTo>
                      <a:pt x="1917700" y="1409617"/>
                    </a:lnTo>
                    <a:lnTo>
                      <a:pt x="1910200" y="1412391"/>
                    </a:lnTo>
                    <a:lnTo>
                      <a:pt x="1903095" y="1414769"/>
                    </a:lnTo>
                    <a:lnTo>
                      <a:pt x="1896385" y="1418732"/>
                    </a:lnTo>
                    <a:lnTo>
                      <a:pt x="1890069" y="1422299"/>
                    </a:lnTo>
                    <a:lnTo>
                      <a:pt x="1883753" y="1427055"/>
                    </a:lnTo>
                    <a:lnTo>
                      <a:pt x="1877833" y="1431810"/>
                    </a:lnTo>
                    <a:lnTo>
                      <a:pt x="1872306" y="1437359"/>
                    </a:lnTo>
                    <a:lnTo>
                      <a:pt x="1867570" y="1442907"/>
                    </a:lnTo>
                    <a:lnTo>
                      <a:pt x="1863228" y="1448852"/>
                    </a:lnTo>
                    <a:lnTo>
                      <a:pt x="1859280" y="1455589"/>
                    </a:lnTo>
                    <a:lnTo>
                      <a:pt x="1856122" y="1462326"/>
                    </a:lnTo>
                    <a:lnTo>
                      <a:pt x="1852965" y="1469460"/>
                    </a:lnTo>
                    <a:lnTo>
                      <a:pt x="1850596" y="1476990"/>
                    </a:lnTo>
                    <a:lnTo>
                      <a:pt x="1849017" y="1484916"/>
                    </a:lnTo>
                    <a:lnTo>
                      <a:pt x="1847833" y="1492842"/>
                    </a:lnTo>
                    <a:lnTo>
                      <a:pt x="1847438" y="1500768"/>
                    </a:lnTo>
                    <a:lnTo>
                      <a:pt x="1847438" y="1628776"/>
                    </a:lnTo>
                    <a:lnTo>
                      <a:pt x="1837570" y="1628776"/>
                    </a:lnTo>
                    <a:lnTo>
                      <a:pt x="1837570" y="1500768"/>
                    </a:lnTo>
                    <a:lnTo>
                      <a:pt x="1837175" y="1492842"/>
                    </a:lnTo>
                    <a:lnTo>
                      <a:pt x="1836386" y="1485312"/>
                    </a:lnTo>
                    <a:lnTo>
                      <a:pt x="1834412" y="1478178"/>
                    </a:lnTo>
                    <a:lnTo>
                      <a:pt x="1832439" y="1470252"/>
                    </a:lnTo>
                    <a:lnTo>
                      <a:pt x="1830070" y="1463515"/>
                    </a:lnTo>
                    <a:lnTo>
                      <a:pt x="1826518" y="1456778"/>
                    </a:lnTo>
                    <a:lnTo>
                      <a:pt x="1822965" y="1450833"/>
                    </a:lnTo>
                    <a:lnTo>
                      <a:pt x="1818623" y="1444888"/>
                    </a:lnTo>
                    <a:lnTo>
                      <a:pt x="1813886" y="1438944"/>
                    </a:lnTo>
                    <a:lnTo>
                      <a:pt x="1809150" y="1433792"/>
                    </a:lnTo>
                    <a:lnTo>
                      <a:pt x="1803623" y="1428640"/>
                    </a:lnTo>
                    <a:lnTo>
                      <a:pt x="1798097" y="1424280"/>
                    </a:lnTo>
                    <a:lnTo>
                      <a:pt x="1791781" y="1420317"/>
                    </a:lnTo>
                    <a:lnTo>
                      <a:pt x="1785466" y="1416354"/>
                    </a:lnTo>
                    <a:lnTo>
                      <a:pt x="1778755" y="1413580"/>
                    </a:lnTo>
                    <a:lnTo>
                      <a:pt x="1771650" y="1411202"/>
                    </a:lnTo>
                    <a:lnTo>
                      <a:pt x="1774808" y="1406446"/>
                    </a:lnTo>
                    <a:lnTo>
                      <a:pt x="1777571" y="1401294"/>
                    </a:lnTo>
                    <a:lnTo>
                      <a:pt x="1779940" y="1394953"/>
                    </a:lnTo>
                    <a:lnTo>
                      <a:pt x="1782308" y="1388216"/>
                    </a:lnTo>
                    <a:lnTo>
                      <a:pt x="1784282" y="1380290"/>
                    </a:lnTo>
                    <a:lnTo>
                      <a:pt x="1785466" y="1371571"/>
                    </a:lnTo>
                    <a:lnTo>
                      <a:pt x="1786650" y="1361663"/>
                    </a:lnTo>
                    <a:lnTo>
                      <a:pt x="1787045" y="1350963"/>
                    </a:lnTo>
                    <a:close/>
                    <a:moveTo>
                      <a:pt x="1316831" y="1350963"/>
                    </a:moveTo>
                    <a:lnTo>
                      <a:pt x="1412875" y="1350963"/>
                    </a:lnTo>
                    <a:lnTo>
                      <a:pt x="1413272" y="1360950"/>
                    </a:lnTo>
                    <a:lnTo>
                      <a:pt x="1414066" y="1370138"/>
                    </a:lnTo>
                    <a:lnTo>
                      <a:pt x="1415653" y="1378527"/>
                    </a:lnTo>
                    <a:lnTo>
                      <a:pt x="1416844" y="1386116"/>
                    </a:lnTo>
                    <a:lnTo>
                      <a:pt x="1418828" y="1392907"/>
                    </a:lnTo>
                    <a:lnTo>
                      <a:pt x="1420813" y="1398900"/>
                    </a:lnTo>
                    <a:lnTo>
                      <a:pt x="1423194" y="1404492"/>
                    </a:lnTo>
                    <a:lnTo>
                      <a:pt x="1425575" y="1408886"/>
                    </a:lnTo>
                    <a:lnTo>
                      <a:pt x="1419622" y="1410884"/>
                    </a:lnTo>
                    <a:lnTo>
                      <a:pt x="1413272" y="1412881"/>
                    </a:lnTo>
                    <a:lnTo>
                      <a:pt x="1407716" y="1414878"/>
                    </a:lnTo>
                    <a:lnTo>
                      <a:pt x="1402556" y="1418074"/>
                    </a:lnTo>
                    <a:lnTo>
                      <a:pt x="1397000" y="1420870"/>
                    </a:lnTo>
                    <a:lnTo>
                      <a:pt x="1391841" y="1424466"/>
                    </a:lnTo>
                    <a:lnTo>
                      <a:pt x="1386681" y="1427661"/>
                    </a:lnTo>
                    <a:lnTo>
                      <a:pt x="1382316" y="1432056"/>
                    </a:lnTo>
                    <a:lnTo>
                      <a:pt x="1377950" y="1436050"/>
                    </a:lnTo>
                    <a:lnTo>
                      <a:pt x="1374378" y="1440844"/>
                    </a:lnTo>
                    <a:lnTo>
                      <a:pt x="1370410" y="1445638"/>
                    </a:lnTo>
                    <a:lnTo>
                      <a:pt x="1366441" y="1450431"/>
                    </a:lnTo>
                    <a:lnTo>
                      <a:pt x="1363663" y="1456024"/>
                    </a:lnTo>
                    <a:lnTo>
                      <a:pt x="1360885" y="1461616"/>
                    </a:lnTo>
                    <a:lnTo>
                      <a:pt x="1358106" y="1467209"/>
                    </a:lnTo>
                    <a:lnTo>
                      <a:pt x="1356519" y="1473201"/>
                    </a:lnTo>
                    <a:lnTo>
                      <a:pt x="1352947" y="1464413"/>
                    </a:lnTo>
                    <a:lnTo>
                      <a:pt x="1348978" y="1456423"/>
                    </a:lnTo>
                    <a:lnTo>
                      <a:pt x="1344216" y="1448833"/>
                    </a:lnTo>
                    <a:lnTo>
                      <a:pt x="1339056" y="1441643"/>
                    </a:lnTo>
                    <a:lnTo>
                      <a:pt x="1332706" y="1434852"/>
                    </a:lnTo>
                    <a:lnTo>
                      <a:pt x="1325960" y="1428860"/>
                    </a:lnTo>
                    <a:lnTo>
                      <a:pt x="1318816" y="1423267"/>
                    </a:lnTo>
                    <a:lnTo>
                      <a:pt x="1311275" y="1418873"/>
                    </a:lnTo>
                    <a:lnTo>
                      <a:pt x="1314053" y="1401696"/>
                    </a:lnTo>
                    <a:lnTo>
                      <a:pt x="1316038" y="1384918"/>
                    </a:lnTo>
                    <a:lnTo>
                      <a:pt x="1316435" y="1376130"/>
                    </a:lnTo>
                    <a:lnTo>
                      <a:pt x="1316831" y="1367741"/>
                    </a:lnTo>
                    <a:lnTo>
                      <a:pt x="1317228" y="1359352"/>
                    </a:lnTo>
                    <a:lnTo>
                      <a:pt x="1316831" y="1350963"/>
                    </a:lnTo>
                    <a:close/>
                    <a:moveTo>
                      <a:pt x="692943" y="1350963"/>
                    </a:moveTo>
                    <a:lnTo>
                      <a:pt x="941785" y="1350963"/>
                    </a:lnTo>
                    <a:lnTo>
                      <a:pt x="941785" y="1366815"/>
                    </a:lnTo>
                    <a:lnTo>
                      <a:pt x="942578" y="1381479"/>
                    </a:lnTo>
                    <a:lnTo>
                      <a:pt x="944166" y="1395746"/>
                    </a:lnTo>
                    <a:lnTo>
                      <a:pt x="946150" y="1409617"/>
                    </a:lnTo>
                    <a:lnTo>
                      <a:pt x="938610" y="1412391"/>
                    </a:lnTo>
                    <a:lnTo>
                      <a:pt x="931466" y="1414769"/>
                    </a:lnTo>
                    <a:lnTo>
                      <a:pt x="924719" y="1418732"/>
                    </a:lnTo>
                    <a:lnTo>
                      <a:pt x="917972" y="1422299"/>
                    </a:lnTo>
                    <a:lnTo>
                      <a:pt x="912019" y="1427055"/>
                    </a:lnTo>
                    <a:lnTo>
                      <a:pt x="906066" y="1431810"/>
                    </a:lnTo>
                    <a:lnTo>
                      <a:pt x="900906" y="1437359"/>
                    </a:lnTo>
                    <a:lnTo>
                      <a:pt x="896144" y="1442907"/>
                    </a:lnTo>
                    <a:lnTo>
                      <a:pt x="891381" y="1448852"/>
                    </a:lnTo>
                    <a:lnTo>
                      <a:pt x="887809" y="1455589"/>
                    </a:lnTo>
                    <a:lnTo>
                      <a:pt x="883841" y="1462326"/>
                    </a:lnTo>
                    <a:lnTo>
                      <a:pt x="881459" y="1469460"/>
                    </a:lnTo>
                    <a:lnTo>
                      <a:pt x="878681" y="1476990"/>
                    </a:lnTo>
                    <a:lnTo>
                      <a:pt x="877094" y="1484916"/>
                    </a:lnTo>
                    <a:lnTo>
                      <a:pt x="876300" y="1492842"/>
                    </a:lnTo>
                    <a:lnTo>
                      <a:pt x="875903" y="1500768"/>
                    </a:lnTo>
                    <a:lnTo>
                      <a:pt x="875903" y="1628776"/>
                    </a:lnTo>
                    <a:lnTo>
                      <a:pt x="692943" y="1628776"/>
                    </a:lnTo>
                    <a:lnTo>
                      <a:pt x="686990" y="1628776"/>
                    </a:lnTo>
                    <a:lnTo>
                      <a:pt x="681434" y="1627983"/>
                    </a:lnTo>
                    <a:lnTo>
                      <a:pt x="675878" y="1626002"/>
                    </a:lnTo>
                    <a:lnTo>
                      <a:pt x="671115" y="1624417"/>
                    </a:lnTo>
                    <a:lnTo>
                      <a:pt x="665956" y="1622039"/>
                    </a:lnTo>
                    <a:lnTo>
                      <a:pt x="661193" y="1618868"/>
                    </a:lnTo>
                    <a:lnTo>
                      <a:pt x="657224" y="1616094"/>
                    </a:lnTo>
                    <a:lnTo>
                      <a:pt x="652859" y="1612131"/>
                    </a:lnTo>
                    <a:lnTo>
                      <a:pt x="648890" y="1608168"/>
                    </a:lnTo>
                    <a:lnTo>
                      <a:pt x="646112" y="1603809"/>
                    </a:lnTo>
                    <a:lnTo>
                      <a:pt x="643334" y="1599053"/>
                    </a:lnTo>
                    <a:lnTo>
                      <a:pt x="640556" y="1594297"/>
                    </a:lnTo>
                    <a:lnTo>
                      <a:pt x="638968" y="1589145"/>
                    </a:lnTo>
                    <a:lnTo>
                      <a:pt x="637381" y="1583597"/>
                    </a:lnTo>
                    <a:lnTo>
                      <a:pt x="636587" y="1578048"/>
                    </a:lnTo>
                    <a:lnTo>
                      <a:pt x="636587" y="1572104"/>
                    </a:lnTo>
                    <a:lnTo>
                      <a:pt x="636587" y="1407635"/>
                    </a:lnTo>
                    <a:lnTo>
                      <a:pt x="636587" y="1401691"/>
                    </a:lnTo>
                    <a:lnTo>
                      <a:pt x="637381" y="1396142"/>
                    </a:lnTo>
                    <a:lnTo>
                      <a:pt x="638968" y="1390990"/>
                    </a:lnTo>
                    <a:lnTo>
                      <a:pt x="640556" y="1385442"/>
                    </a:lnTo>
                    <a:lnTo>
                      <a:pt x="643334" y="1380686"/>
                    </a:lnTo>
                    <a:lnTo>
                      <a:pt x="646112" y="1375534"/>
                    </a:lnTo>
                    <a:lnTo>
                      <a:pt x="648890" y="1371571"/>
                    </a:lnTo>
                    <a:lnTo>
                      <a:pt x="652859" y="1367608"/>
                    </a:lnTo>
                    <a:lnTo>
                      <a:pt x="657224" y="1364041"/>
                    </a:lnTo>
                    <a:lnTo>
                      <a:pt x="661193" y="1360474"/>
                    </a:lnTo>
                    <a:lnTo>
                      <a:pt x="665956" y="1357700"/>
                    </a:lnTo>
                    <a:lnTo>
                      <a:pt x="671115" y="1355322"/>
                    </a:lnTo>
                    <a:lnTo>
                      <a:pt x="675878" y="1353341"/>
                    </a:lnTo>
                    <a:lnTo>
                      <a:pt x="681434" y="1352152"/>
                    </a:lnTo>
                    <a:lnTo>
                      <a:pt x="686990" y="1351359"/>
                    </a:lnTo>
                    <a:lnTo>
                      <a:pt x="692943" y="1350963"/>
                    </a:lnTo>
                    <a:close/>
                    <a:moveTo>
                      <a:pt x="2082006" y="1166813"/>
                    </a:moveTo>
                    <a:lnTo>
                      <a:pt x="2083990" y="1169978"/>
                    </a:lnTo>
                    <a:lnTo>
                      <a:pt x="2086768" y="1172747"/>
                    </a:lnTo>
                    <a:lnTo>
                      <a:pt x="2089547" y="1175120"/>
                    </a:lnTo>
                    <a:lnTo>
                      <a:pt x="2093515" y="1176702"/>
                    </a:lnTo>
                    <a:lnTo>
                      <a:pt x="2096293" y="1177494"/>
                    </a:lnTo>
                    <a:lnTo>
                      <a:pt x="2100262" y="1177494"/>
                    </a:lnTo>
                    <a:lnTo>
                      <a:pt x="2107803" y="1177098"/>
                    </a:lnTo>
                    <a:lnTo>
                      <a:pt x="2116137" y="1176702"/>
                    </a:lnTo>
                    <a:lnTo>
                      <a:pt x="2125662" y="1177098"/>
                    </a:lnTo>
                    <a:lnTo>
                      <a:pt x="2135584" y="1177889"/>
                    </a:lnTo>
                    <a:lnTo>
                      <a:pt x="2144315" y="1179076"/>
                    </a:lnTo>
                    <a:lnTo>
                      <a:pt x="2152650" y="1180658"/>
                    </a:lnTo>
                    <a:lnTo>
                      <a:pt x="2161381" y="1183427"/>
                    </a:lnTo>
                    <a:lnTo>
                      <a:pt x="2169318" y="1186196"/>
                    </a:lnTo>
                    <a:lnTo>
                      <a:pt x="2176462" y="1189756"/>
                    </a:lnTo>
                    <a:lnTo>
                      <a:pt x="2183606" y="1193317"/>
                    </a:lnTo>
                    <a:lnTo>
                      <a:pt x="2190353" y="1197668"/>
                    </a:lnTo>
                    <a:lnTo>
                      <a:pt x="2196703" y="1202810"/>
                    </a:lnTo>
                    <a:lnTo>
                      <a:pt x="2202656" y="1208348"/>
                    </a:lnTo>
                    <a:lnTo>
                      <a:pt x="2207815" y="1213886"/>
                    </a:lnTo>
                    <a:lnTo>
                      <a:pt x="2212975" y="1220611"/>
                    </a:lnTo>
                    <a:lnTo>
                      <a:pt x="2217737" y="1227731"/>
                    </a:lnTo>
                    <a:lnTo>
                      <a:pt x="2222500" y="1234852"/>
                    </a:lnTo>
                    <a:lnTo>
                      <a:pt x="2226072" y="1243554"/>
                    </a:lnTo>
                    <a:lnTo>
                      <a:pt x="2231628" y="1256213"/>
                    </a:lnTo>
                    <a:lnTo>
                      <a:pt x="2236787" y="1268476"/>
                    </a:lnTo>
                    <a:lnTo>
                      <a:pt x="2240756" y="1280343"/>
                    </a:lnTo>
                    <a:lnTo>
                      <a:pt x="2244725" y="1291814"/>
                    </a:lnTo>
                    <a:lnTo>
                      <a:pt x="2247503" y="1302890"/>
                    </a:lnTo>
                    <a:lnTo>
                      <a:pt x="2250281" y="1313175"/>
                    </a:lnTo>
                    <a:lnTo>
                      <a:pt x="2252265" y="1323460"/>
                    </a:lnTo>
                    <a:lnTo>
                      <a:pt x="2253853" y="1333350"/>
                    </a:lnTo>
                    <a:lnTo>
                      <a:pt x="2254647" y="1342843"/>
                    </a:lnTo>
                    <a:lnTo>
                      <a:pt x="2255043" y="1352337"/>
                    </a:lnTo>
                    <a:lnTo>
                      <a:pt x="2255837" y="1361831"/>
                    </a:lnTo>
                    <a:lnTo>
                      <a:pt x="2255043" y="1371325"/>
                    </a:lnTo>
                    <a:lnTo>
                      <a:pt x="2254647" y="1380027"/>
                    </a:lnTo>
                    <a:lnTo>
                      <a:pt x="2253853" y="1389126"/>
                    </a:lnTo>
                    <a:lnTo>
                      <a:pt x="2252662" y="1398619"/>
                    </a:lnTo>
                    <a:lnTo>
                      <a:pt x="2251075" y="1408113"/>
                    </a:lnTo>
                    <a:lnTo>
                      <a:pt x="2245122" y="1407322"/>
                    </a:lnTo>
                    <a:lnTo>
                      <a:pt x="2239168" y="1406926"/>
                    </a:lnTo>
                    <a:lnTo>
                      <a:pt x="2220118" y="1406926"/>
                    </a:lnTo>
                    <a:lnTo>
                      <a:pt x="2219722" y="1396246"/>
                    </a:lnTo>
                    <a:lnTo>
                      <a:pt x="2219325" y="1385961"/>
                    </a:lnTo>
                    <a:lnTo>
                      <a:pt x="2218928" y="1382401"/>
                    </a:lnTo>
                    <a:lnTo>
                      <a:pt x="2218134" y="1379632"/>
                    </a:lnTo>
                    <a:lnTo>
                      <a:pt x="2216547" y="1377258"/>
                    </a:lnTo>
                    <a:lnTo>
                      <a:pt x="2214165" y="1374489"/>
                    </a:lnTo>
                    <a:lnTo>
                      <a:pt x="2212181" y="1372907"/>
                    </a:lnTo>
                    <a:lnTo>
                      <a:pt x="2209403" y="1371325"/>
                    </a:lnTo>
                    <a:lnTo>
                      <a:pt x="2206228" y="1370534"/>
                    </a:lnTo>
                    <a:lnTo>
                      <a:pt x="2203053" y="1369742"/>
                    </a:lnTo>
                    <a:lnTo>
                      <a:pt x="2199878" y="1369742"/>
                    </a:lnTo>
                    <a:lnTo>
                      <a:pt x="2196703" y="1370929"/>
                    </a:lnTo>
                    <a:lnTo>
                      <a:pt x="2193925" y="1372116"/>
                    </a:lnTo>
                    <a:lnTo>
                      <a:pt x="2191543" y="1373698"/>
                    </a:lnTo>
                    <a:lnTo>
                      <a:pt x="2189559" y="1376072"/>
                    </a:lnTo>
                    <a:lnTo>
                      <a:pt x="2187178" y="1378841"/>
                    </a:lnTo>
                    <a:lnTo>
                      <a:pt x="2185987" y="1381214"/>
                    </a:lnTo>
                    <a:lnTo>
                      <a:pt x="2185590" y="1384774"/>
                    </a:lnTo>
                    <a:lnTo>
                      <a:pt x="2184003" y="1395455"/>
                    </a:lnTo>
                    <a:lnTo>
                      <a:pt x="2182018" y="1406926"/>
                    </a:lnTo>
                    <a:lnTo>
                      <a:pt x="2013743" y="1406926"/>
                    </a:lnTo>
                    <a:lnTo>
                      <a:pt x="2010965" y="1399015"/>
                    </a:lnTo>
                    <a:lnTo>
                      <a:pt x="2009775" y="1395850"/>
                    </a:lnTo>
                    <a:lnTo>
                      <a:pt x="2008584" y="1393477"/>
                    </a:lnTo>
                    <a:lnTo>
                      <a:pt x="2006600" y="1391499"/>
                    </a:lnTo>
                    <a:lnTo>
                      <a:pt x="2003822" y="1389126"/>
                    </a:lnTo>
                    <a:lnTo>
                      <a:pt x="2001440" y="1387939"/>
                    </a:lnTo>
                    <a:lnTo>
                      <a:pt x="1998662" y="1387148"/>
                    </a:lnTo>
                    <a:lnTo>
                      <a:pt x="1995090" y="1386752"/>
                    </a:lnTo>
                    <a:lnTo>
                      <a:pt x="1992312" y="1386752"/>
                    </a:lnTo>
                    <a:lnTo>
                      <a:pt x="1988740" y="1387543"/>
                    </a:lnTo>
                    <a:lnTo>
                      <a:pt x="1986359" y="1388730"/>
                    </a:lnTo>
                    <a:lnTo>
                      <a:pt x="1983581" y="1390708"/>
                    </a:lnTo>
                    <a:lnTo>
                      <a:pt x="1981597" y="1393081"/>
                    </a:lnTo>
                    <a:lnTo>
                      <a:pt x="1980009" y="1395455"/>
                    </a:lnTo>
                    <a:lnTo>
                      <a:pt x="1978818" y="1398224"/>
                    </a:lnTo>
                    <a:lnTo>
                      <a:pt x="1978025" y="1400993"/>
                    </a:lnTo>
                    <a:lnTo>
                      <a:pt x="1978025" y="1404553"/>
                    </a:lnTo>
                    <a:lnTo>
                      <a:pt x="1978025" y="1406926"/>
                    </a:lnTo>
                    <a:lnTo>
                      <a:pt x="1952625" y="1406926"/>
                    </a:lnTo>
                    <a:lnTo>
                      <a:pt x="1949847" y="1390708"/>
                    </a:lnTo>
                    <a:lnTo>
                      <a:pt x="1949053" y="1382005"/>
                    </a:lnTo>
                    <a:lnTo>
                      <a:pt x="1948259" y="1373698"/>
                    </a:lnTo>
                    <a:lnTo>
                      <a:pt x="1947862" y="1364996"/>
                    </a:lnTo>
                    <a:lnTo>
                      <a:pt x="1947862" y="1355897"/>
                    </a:lnTo>
                    <a:lnTo>
                      <a:pt x="1948259" y="1346404"/>
                    </a:lnTo>
                    <a:lnTo>
                      <a:pt x="1949053" y="1337305"/>
                    </a:lnTo>
                    <a:lnTo>
                      <a:pt x="1950243" y="1327020"/>
                    </a:lnTo>
                    <a:lnTo>
                      <a:pt x="1952228" y="1316736"/>
                    </a:lnTo>
                    <a:lnTo>
                      <a:pt x="1954609" y="1305659"/>
                    </a:lnTo>
                    <a:lnTo>
                      <a:pt x="1958181" y="1294188"/>
                    </a:lnTo>
                    <a:lnTo>
                      <a:pt x="1961356" y="1282716"/>
                    </a:lnTo>
                    <a:lnTo>
                      <a:pt x="1966118" y="1270453"/>
                    </a:lnTo>
                    <a:lnTo>
                      <a:pt x="1971675" y="1257399"/>
                    </a:lnTo>
                    <a:lnTo>
                      <a:pt x="1977231" y="1243554"/>
                    </a:lnTo>
                    <a:lnTo>
                      <a:pt x="1980803" y="1237225"/>
                    </a:lnTo>
                    <a:lnTo>
                      <a:pt x="1984772" y="1230896"/>
                    </a:lnTo>
                    <a:lnTo>
                      <a:pt x="1988740" y="1224567"/>
                    </a:lnTo>
                    <a:lnTo>
                      <a:pt x="1993106" y="1218238"/>
                    </a:lnTo>
                    <a:lnTo>
                      <a:pt x="1994693" y="1215864"/>
                    </a:lnTo>
                    <a:lnTo>
                      <a:pt x="1996281" y="1213491"/>
                    </a:lnTo>
                    <a:lnTo>
                      <a:pt x="2001440" y="1208744"/>
                    </a:lnTo>
                    <a:lnTo>
                      <a:pt x="2006600" y="1203601"/>
                    </a:lnTo>
                    <a:lnTo>
                      <a:pt x="2011362" y="1198855"/>
                    </a:lnTo>
                    <a:lnTo>
                      <a:pt x="2016522" y="1194899"/>
                    </a:lnTo>
                    <a:lnTo>
                      <a:pt x="2022078" y="1190943"/>
                    </a:lnTo>
                    <a:lnTo>
                      <a:pt x="2027634" y="1186987"/>
                    </a:lnTo>
                    <a:lnTo>
                      <a:pt x="2033190" y="1184218"/>
                    </a:lnTo>
                    <a:lnTo>
                      <a:pt x="2038350" y="1181449"/>
                    </a:lnTo>
                    <a:lnTo>
                      <a:pt x="2043906" y="1178285"/>
                    </a:lnTo>
                    <a:lnTo>
                      <a:pt x="2049859" y="1176307"/>
                    </a:lnTo>
                    <a:lnTo>
                      <a:pt x="2060972" y="1171956"/>
                    </a:lnTo>
                    <a:lnTo>
                      <a:pt x="2071290" y="1169187"/>
                    </a:lnTo>
                    <a:lnTo>
                      <a:pt x="2082006" y="1166813"/>
                    </a:lnTo>
                    <a:close/>
                    <a:moveTo>
                      <a:pt x="1110232" y="1166813"/>
                    </a:moveTo>
                    <a:lnTo>
                      <a:pt x="1112219" y="1169978"/>
                    </a:lnTo>
                    <a:lnTo>
                      <a:pt x="1115000" y="1172747"/>
                    </a:lnTo>
                    <a:lnTo>
                      <a:pt x="1118179" y="1175120"/>
                    </a:lnTo>
                    <a:lnTo>
                      <a:pt x="1121359" y="1176702"/>
                    </a:lnTo>
                    <a:lnTo>
                      <a:pt x="1124935" y="1177494"/>
                    </a:lnTo>
                    <a:lnTo>
                      <a:pt x="1128114" y="1177494"/>
                    </a:lnTo>
                    <a:lnTo>
                      <a:pt x="1136062" y="1177098"/>
                    </a:lnTo>
                    <a:lnTo>
                      <a:pt x="1144407" y="1176702"/>
                    </a:lnTo>
                    <a:lnTo>
                      <a:pt x="1154342" y="1177098"/>
                    </a:lnTo>
                    <a:lnTo>
                      <a:pt x="1163879" y="1177889"/>
                    </a:lnTo>
                    <a:lnTo>
                      <a:pt x="1173019" y="1179076"/>
                    </a:lnTo>
                    <a:lnTo>
                      <a:pt x="1181364" y="1180658"/>
                    </a:lnTo>
                    <a:lnTo>
                      <a:pt x="1189709" y="1183427"/>
                    </a:lnTo>
                    <a:lnTo>
                      <a:pt x="1197259" y="1186196"/>
                    </a:lnTo>
                    <a:lnTo>
                      <a:pt x="1204810" y="1189756"/>
                    </a:lnTo>
                    <a:lnTo>
                      <a:pt x="1211963" y="1193317"/>
                    </a:lnTo>
                    <a:lnTo>
                      <a:pt x="1218718" y="1197668"/>
                    </a:lnTo>
                    <a:lnTo>
                      <a:pt x="1225077" y="1202810"/>
                    </a:lnTo>
                    <a:lnTo>
                      <a:pt x="1231037" y="1208348"/>
                    </a:lnTo>
                    <a:lnTo>
                      <a:pt x="1236601" y="1213886"/>
                    </a:lnTo>
                    <a:lnTo>
                      <a:pt x="1241767" y="1220611"/>
                    </a:lnTo>
                    <a:lnTo>
                      <a:pt x="1246138" y="1227731"/>
                    </a:lnTo>
                    <a:lnTo>
                      <a:pt x="1250907" y="1234852"/>
                    </a:lnTo>
                    <a:lnTo>
                      <a:pt x="1254881" y="1243554"/>
                    </a:lnTo>
                    <a:lnTo>
                      <a:pt x="1260444" y="1256213"/>
                    </a:lnTo>
                    <a:lnTo>
                      <a:pt x="1265213" y="1268476"/>
                    </a:lnTo>
                    <a:lnTo>
                      <a:pt x="1269584" y="1280343"/>
                    </a:lnTo>
                    <a:lnTo>
                      <a:pt x="1273160" y="1291814"/>
                    </a:lnTo>
                    <a:lnTo>
                      <a:pt x="1276339" y="1302890"/>
                    </a:lnTo>
                    <a:lnTo>
                      <a:pt x="1278724" y="1313175"/>
                    </a:lnTo>
                    <a:lnTo>
                      <a:pt x="1281108" y="1323460"/>
                    </a:lnTo>
                    <a:lnTo>
                      <a:pt x="1282300" y="1333350"/>
                    </a:lnTo>
                    <a:lnTo>
                      <a:pt x="1283492" y="1342843"/>
                    </a:lnTo>
                    <a:lnTo>
                      <a:pt x="1283890" y="1352337"/>
                    </a:lnTo>
                    <a:lnTo>
                      <a:pt x="1284287" y="1361831"/>
                    </a:lnTo>
                    <a:lnTo>
                      <a:pt x="1283890" y="1371325"/>
                    </a:lnTo>
                    <a:lnTo>
                      <a:pt x="1283492" y="1380027"/>
                    </a:lnTo>
                    <a:lnTo>
                      <a:pt x="1282300" y="1389126"/>
                    </a:lnTo>
                    <a:lnTo>
                      <a:pt x="1281506" y="1398619"/>
                    </a:lnTo>
                    <a:lnTo>
                      <a:pt x="1279519" y="1408113"/>
                    </a:lnTo>
                    <a:lnTo>
                      <a:pt x="1273558" y="1407322"/>
                    </a:lnTo>
                    <a:lnTo>
                      <a:pt x="1267994" y="1406926"/>
                    </a:lnTo>
                    <a:lnTo>
                      <a:pt x="1248920" y="1406926"/>
                    </a:lnTo>
                    <a:lnTo>
                      <a:pt x="1248125" y="1385961"/>
                    </a:lnTo>
                    <a:lnTo>
                      <a:pt x="1247728" y="1382401"/>
                    </a:lnTo>
                    <a:lnTo>
                      <a:pt x="1246138" y="1379632"/>
                    </a:lnTo>
                    <a:lnTo>
                      <a:pt x="1244946" y="1377258"/>
                    </a:lnTo>
                    <a:lnTo>
                      <a:pt x="1242959" y="1374489"/>
                    </a:lnTo>
                    <a:lnTo>
                      <a:pt x="1240575" y="1372907"/>
                    </a:lnTo>
                    <a:lnTo>
                      <a:pt x="1237793" y="1371325"/>
                    </a:lnTo>
                    <a:lnTo>
                      <a:pt x="1235011" y="1370534"/>
                    </a:lnTo>
                    <a:lnTo>
                      <a:pt x="1231435" y="1369742"/>
                    </a:lnTo>
                    <a:lnTo>
                      <a:pt x="1228653" y="1369742"/>
                    </a:lnTo>
                    <a:lnTo>
                      <a:pt x="1225077" y="1370929"/>
                    </a:lnTo>
                    <a:lnTo>
                      <a:pt x="1222692" y="1372116"/>
                    </a:lnTo>
                    <a:lnTo>
                      <a:pt x="1220308" y="1373698"/>
                    </a:lnTo>
                    <a:lnTo>
                      <a:pt x="1217526" y="1376072"/>
                    </a:lnTo>
                    <a:lnTo>
                      <a:pt x="1215937" y="1378841"/>
                    </a:lnTo>
                    <a:lnTo>
                      <a:pt x="1214745" y="1381214"/>
                    </a:lnTo>
                    <a:lnTo>
                      <a:pt x="1214347" y="1384774"/>
                    </a:lnTo>
                    <a:lnTo>
                      <a:pt x="1211963" y="1395455"/>
                    </a:lnTo>
                    <a:lnTo>
                      <a:pt x="1209976" y="1406926"/>
                    </a:lnTo>
                    <a:lnTo>
                      <a:pt x="1041881" y="1406926"/>
                    </a:lnTo>
                    <a:lnTo>
                      <a:pt x="1039497" y="1399015"/>
                    </a:lnTo>
                    <a:lnTo>
                      <a:pt x="1038305" y="1395850"/>
                    </a:lnTo>
                    <a:lnTo>
                      <a:pt x="1036715" y="1393477"/>
                    </a:lnTo>
                    <a:lnTo>
                      <a:pt x="1034728" y="1391499"/>
                    </a:lnTo>
                    <a:lnTo>
                      <a:pt x="1032344" y="1389126"/>
                    </a:lnTo>
                    <a:lnTo>
                      <a:pt x="1029960" y="1387939"/>
                    </a:lnTo>
                    <a:lnTo>
                      <a:pt x="1026780" y="1387148"/>
                    </a:lnTo>
                    <a:lnTo>
                      <a:pt x="1023601" y="1386752"/>
                    </a:lnTo>
                    <a:lnTo>
                      <a:pt x="1020422" y="1386752"/>
                    </a:lnTo>
                    <a:lnTo>
                      <a:pt x="1017243" y="1387543"/>
                    </a:lnTo>
                    <a:lnTo>
                      <a:pt x="1014461" y="1388730"/>
                    </a:lnTo>
                    <a:lnTo>
                      <a:pt x="1012077" y="1390708"/>
                    </a:lnTo>
                    <a:lnTo>
                      <a:pt x="1010090" y="1393081"/>
                    </a:lnTo>
                    <a:lnTo>
                      <a:pt x="1008103" y="1395455"/>
                    </a:lnTo>
                    <a:lnTo>
                      <a:pt x="1006911" y="1398224"/>
                    </a:lnTo>
                    <a:lnTo>
                      <a:pt x="1006116" y="1400993"/>
                    </a:lnTo>
                    <a:lnTo>
                      <a:pt x="1006116" y="1404553"/>
                    </a:lnTo>
                    <a:lnTo>
                      <a:pt x="1006116" y="1406926"/>
                    </a:lnTo>
                    <a:lnTo>
                      <a:pt x="980684" y="1406926"/>
                    </a:lnTo>
                    <a:lnTo>
                      <a:pt x="978299" y="1390708"/>
                    </a:lnTo>
                    <a:lnTo>
                      <a:pt x="977107" y="1382005"/>
                    </a:lnTo>
                    <a:lnTo>
                      <a:pt x="976710" y="1373698"/>
                    </a:lnTo>
                    <a:lnTo>
                      <a:pt x="976312" y="1364996"/>
                    </a:lnTo>
                    <a:lnTo>
                      <a:pt x="976312" y="1355897"/>
                    </a:lnTo>
                    <a:lnTo>
                      <a:pt x="976710" y="1346404"/>
                    </a:lnTo>
                    <a:lnTo>
                      <a:pt x="977504" y="1337305"/>
                    </a:lnTo>
                    <a:lnTo>
                      <a:pt x="978697" y="1327020"/>
                    </a:lnTo>
                    <a:lnTo>
                      <a:pt x="980286" y="1316736"/>
                    </a:lnTo>
                    <a:lnTo>
                      <a:pt x="983068" y="1305659"/>
                    </a:lnTo>
                    <a:lnTo>
                      <a:pt x="985850" y="1294188"/>
                    </a:lnTo>
                    <a:lnTo>
                      <a:pt x="989823" y="1282716"/>
                    </a:lnTo>
                    <a:lnTo>
                      <a:pt x="994195" y="1270453"/>
                    </a:lnTo>
                    <a:lnTo>
                      <a:pt x="999758" y="1257399"/>
                    </a:lnTo>
                    <a:lnTo>
                      <a:pt x="1005719" y="1243554"/>
                    </a:lnTo>
                    <a:lnTo>
                      <a:pt x="1008898" y="1237225"/>
                    </a:lnTo>
                    <a:lnTo>
                      <a:pt x="1012872" y="1230500"/>
                    </a:lnTo>
                    <a:lnTo>
                      <a:pt x="1016846" y="1224567"/>
                    </a:lnTo>
                    <a:lnTo>
                      <a:pt x="1021217" y="1218238"/>
                    </a:lnTo>
                    <a:lnTo>
                      <a:pt x="1023204" y="1215864"/>
                    </a:lnTo>
                    <a:lnTo>
                      <a:pt x="1024793" y="1213491"/>
                    </a:lnTo>
                    <a:lnTo>
                      <a:pt x="1029960" y="1208744"/>
                    </a:lnTo>
                    <a:lnTo>
                      <a:pt x="1034331" y="1203601"/>
                    </a:lnTo>
                    <a:lnTo>
                      <a:pt x="1039894" y="1198855"/>
                    </a:lnTo>
                    <a:lnTo>
                      <a:pt x="1045060" y="1194899"/>
                    </a:lnTo>
                    <a:lnTo>
                      <a:pt x="1050624" y="1190943"/>
                    </a:lnTo>
                    <a:lnTo>
                      <a:pt x="1055790" y="1186987"/>
                    </a:lnTo>
                    <a:lnTo>
                      <a:pt x="1061353" y="1184218"/>
                    </a:lnTo>
                    <a:lnTo>
                      <a:pt x="1066917" y="1181449"/>
                    </a:lnTo>
                    <a:lnTo>
                      <a:pt x="1072480" y="1178285"/>
                    </a:lnTo>
                    <a:lnTo>
                      <a:pt x="1078043" y="1176307"/>
                    </a:lnTo>
                    <a:lnTo>
                      <a:pt x="1089170" y="1171956"/>
                    </a:lnTo>
                    <a:lnTo>
                      <a:pt x="1099900" y="1169187"/>
                    </a:lnTo>
                    <a:lnTo>
                      <a:pt x="1110232" y="1166813"/>
                    </a:lnTo>
                    <a:close/>
                    <a:moveTo>
                      <a:pt x="1601784" y="1141413"/>
                    </a:moveTo>
                    <a:lnTo>
                      <a:pt x="1608513" y="1141413"/>
                    </a:lnTo>
                    <a:lnTo>
                      <a:pt x="1616826" y="1141413"/>
                    </a:lnTo>
                    <a:lnTo>
                      <a:pt x="1628701" y="1141809"/>
                    </a:lnTo>
                    <a:lnTo>
                      <a:pt x="1639785" y="1142996"/>
                    </a:lnTo>
                    <a:lnTo>
                      <a:pt x="1644139" y="1143392"/>
                    </a:lnTo>
                    <a:lnTo>
                      <a:pt x="1656410" y="1145766"/>
                    </a:lnTo>
                    <a:lnTo>
                      <a:pt x="1668285" y="1149327"/>
                    </a:lnTo>
                    <a:lnTo>
                      <a:pt x="1673431" y="1150910"/>
                    </a:lnTo>
                    <a:lnTo>
                      <a:pt x="1682140" y="1154075"/>
                    </a:lnTo>
                    <a:lnTo>
                      <a:pt x="1690453" y="1157241"/>
                    </a:lnTo>
                    <a:lnTo>
                      <a:pt x="1694807" y="1158823"/>
                    </a:lnTo>
                    <a:lnTo>
                      <a:pt x="1703516" y="1163572"/>
                    </a:lnTo>
                    <a:lnTo>
                      <a:pt x="1711828" y="1167924"/>
                    </a:lnTo>
                    <a:lnTo>
                      <a:pt x="1714995" y="1169903"/>
                    </a:lnTo>
                    <a:lnTo>
                      <a:pt x="1726079" y="1177421"/>
                    </a:lnTo>
                    <a:lnTo>
                      <a:pt x="1729245" y="1179399"/>
                    </a:lnTo>
                    <a:lnTo>
                      <a:pt x="1739142" y="1186918"/>
                    </a:lnTo>
                    <a:lnTo>
                      <a:pt x="1740329" y="1188105"/>
                    </a:lnTo>
                    <a:lnTo>
                      <a:pt x="1745475" y="1192853"/>
                    </a:lnTo>
                    <a:lnTo>
                      <a:pt x="1747058" y="1194436"/>
                    </a:lnTo>
                    <a:lnTo>
                      <a:pt x="1748642" y="1196018"/>
                    </a:lnTo>
                    <a:lnTo>
                      <a:pt x="1743100" y="1240732"/>
                    </a:lnTo>
                    <a:lnTo>
                      <a:pt x="1739142" y="1274761"/>
                    </a:lnTo>
                    <a:lnTo>
                      <a:pt x="1736766" y="1296128"/>
                    </a:lnTo>
                    <a:lnTo>
                      <a:pt x="1738746" y="1294150"/>
                    </a:lnTo>
                    <a:lnTo>
                      <a:pt x="1739537" y="1293358"/>
                    </a:lnTo>
                    <a:lnTo>
                      <a:pt x="1740725" y="1293358"/>
                    </a:lnTo>
                    <a:lnTo>
                      <a:pt x="1741912" y="1293754"/>
                    </a:lnTo>
                    <a:lnTo>
                      <a:pt x="1743100" y="1294150"/>
                    </a:lnTo>
                    <a:lnTo>
                      <a:pt x="1744288" y="1295733"/>
                    </a:lnTo>
                    <a:lnTo>
                      <a:pt x="1745079" y="1297315"/>
                    </a:lnTo>
                    <a:lnTo>
                      <a:pt x="1747454" y="1301668"/>
                    </a:lnTo>
                    <a:lnTo>
                      <a:pt x="1749038" y="1307603"/>
                    </a:lnTo>
                    <a:lnTo>
                      <a:pt x="1750621" y="1315121"/>
                    </a:lnTo>
                    <a:lnTo>
                      <a:pt x="1751809" y="1323827"/>
                    </a:lnTo>
                    <a:lnTo>
                      <a:pt x="1752204" y="1332928"/>
                    </a:lnTo>
                    <a:lnTo>
                      <a:pt x="1752600" y="1343216"/>
                    </a:lnTo>
                    <a:lnTo>
                      <a:pt x="1752204" y="1352712"/>
                    </a:lnTo>
                    <a:lnTo>
                      <a:pt x="1751809" y="1361813"/>
                    </a:lnTo>
                    <a:lnTo>
                      <a:pt x="1750621" y="1370518"/>
                    </a:lnTo>
                    <a:lnTo>
                      <a:pt x="1749038" y="1378036"/>
                    </a:lnTo>
                    <a:lnTo>
                      <a:pt x="1747454" y="1383972"/>
                    </a:lnTo>
                    <a:lnTo>
                      <a:pt x="1745079" y="1388324"/>
                    </a:lnTo>
                    <a:lnTo>
                      <a:pt x="1744288" y="1390303"/>
                    </a:lnTo>
                    <a:lnTo>
                      <a:pt x="1743100" y="1391490"/>
                    </a:lnTo>
                    <a:lnTo>
                      <a:pt x="1741912" y="1391886"/>
                    </a:lnTo>
                    <a:lnTo>
                      <a:pt x="1740725" y="1392281"/>
                    </a:lnTo>
                    <a:lnTo>
                      <a:pt x="1739142" y="1391886"/>
                    </a:lnTo>
                    <a:lnTo>
                      <a:pt x="1737954" y="1391094"/>
                    </a:lnTo>
                    <a:lnTo>
                      <a:pt x="1736766" y="1389511"/>
                    </a:lnTo>
                    <a:lnTo>
                      <a:pt x="1735975" y="1387929"/>
                    </a:lnTo>
                    <a:lnTo>
                      <a:pt x="1733996" y="1382785"/>
                    </a:lnTo>
                    <a:lnTo>
                      <a:pt x="1731620" y="1376849"/>
                    </a:lnTo>
                    <a:lnTo>
                      <a:pt x="1730829" y="1384367"/>
                    </a:lnTo>
                    <a:lnTo>
                      <a:pt x="1729641" y="1391886"/>
                    </a:lnTo>
                    <a:lnTo>
                      <a:pt x="1725683" y="1406526"/>
                    </a:lnTo>
                    <a:lnTo>
                      <a:pt x="1475905" y="1406526"/>
                    </a:lnTo>
                    <a:lnTo>
                      <a:pt x="1471551" y="1394260"/>
                    </a:lnTo>
                    <a:lnTo>
                      <a:pt x="1469968" y="1388324"/>
                    </a:lnTo>
                    <a:lnTo>
                      <a:pt x="1467592" y="1381993"/>
                    </a:lnTo>
                    <a:lnTo>
                      <a:pt x="1466009" y="1387137"/>
                    </a:lnTo>
                    <a:lnTo>
                      <a:pt x="1464426" y="1391490"/>
                    </a:lnTo>
                    <a:lnTo>
                      <a:pt x="1463238" y="1392677"/>
                    </a:lnTo>
                    <a:lnTo>
                      <a:pt x="1462051" y="1393864"/>
                    </a:lnTo>
                    <a:lnTo>
                      <a:pt x="1460863" y="1394260"/>
                    </a:lnTo>
                    <a:lnTo>
                      <a:pt x="1459676" y="1394655"/>
                    </a:lnTo>
                    <a:lnTo>
                      <a:pt x="1458884" y="1394260"/>
                    </a:lnTo>
                    <a:lnTo>
                      <a:pt x="1457696" y="1393468"/>
                    </a:lnTo>
                    <a:lnTo>
                      <a:pt x="1456509" y="1392281"/>
                    </a:lnTo>
                    <a:lnTo>
                      <a:pt x="1454925" y="1391094"/>
                    </a:lnTo>
                    <a:lnTo>
                      <a:pt x="1452946" y="1386346"/>
                    </a:lnTo>
                    <a:lnTo>
                      <a:pt x="1451363" y="1380015"/>
                    </a:lnTo>
                    <a:lnTo>
                      <a:pt x="1450175" y="1372892"/>
                    </a:lnTo>
                    <a:lnTo>
                      <a:pt x="1448592" y="1364583"/>
                    </a:lnTo>
                    <a:lnTo>
                      <a:pt x="1447800" y="1355086"/>
                    </a:lnTo>
                    <a:lnTo>
                      <a:pt x="1447800" y="1345194"/>
                    </a:lnTo>
                    <a:lnTo>
                      <a:pt x="1447800" y="1334906"/>
                    </a:lnTo>
                    <a:lnTo>
                      <a:pt x="1448592" y="1325805"/>
                    </a:lnTo>
                    <a:lnTo>
                      <a:pt x="1450175" y="1317496"/>
                    </a:lnTo>
                    <a:lnTo>
                      <a:pt x="1451363" y="1310373"/>
                    </a:lnTo>
                    <a:lnTo>
                      <a:pt x="1452946" y="1304438"/>
                    </a:lnTo>
                    <a:lnTo>
                      <a:pt x="1454925" y="1299689"/>
                    </a:lnTo>
                    <a:lnTo>
                      <a:pt x="1456509" y="1298107"/>
                    </a:lnTo>
                    <a:lnTo>
                      <a:pt x="1457696" y="1296920"/>
                    </a:lnTo>
                    <a:lnTo>
                      <a:pt x="1458884" y="1296128"/>
                    </a:lnTo>
                    <a:lnTo>
                      <a:pt x="1459676" y="1296128"/>
                    </a:lnTo>
                    <a:lnTo>
                      <a:pt x="1460467" y="1296128"/>
                    </a:lnTo>
                    <a:lnTo>
                      <a:pt x="1461259" y="1296524"/>
                    </a:lnTo>
                    <a:lnTo>
                      <a:pt x="1462051" y="1283466"/>
                    </a:lnTo>
                    <a:lnTo>
                      <a:pt x="1462446" y="1277531"/>
                    </a:lnTo>
                    <a:lnTo>
                      <a:pt x="1464030" y="1271991"/>
                    </a:lnTo>
                    <a:lnTo>
                      <a:pt x="1462051" y="1258142"/>
                    </a:lnTo>
                    <a:lnTo>
                      <a:pt x="1460071" y="1245480"/>
                    </a:lnTo>
                    <a:lnTo>
                      <a:pt x="1456905" y="1223717"/>
                    </a:lnTo>
                    <a:lnTo>
                      <a:pt x="1453738" y="1208681"/>
                    </a:lnTo>
                    <a:lnTo>
                      <a:pt x="1452550" y="1203537"/>
                    </a:lnTo>
                    <a:lnTo>
                      <a:pt x="1458488" y="1199975"/>
                    </a:lnTo>
                    <a:lnTo>
                      <a:pt x="1465217" y="1196018"/>
                    </a:lnTo>
                    <a:lnTo>
                      <a:pt x="1471551" y="1191270"/>
                    </a:lnTo>
                    <a:lnTo>
                      <a:pt x="1477884" y="1186522"/>
                    </a:lnTo>
                    <a:lnTo>
                      <a:pt x="1489760" y="1177421"/>
                    </a:lnTo>
                    <a:lnTo>
                      <a:pt x="1495302" y="1173464"/>
                    </a:lnTo>
                    <a:lnTo>
                      <a:pt x="1500843" y="1170299"/>
                    </a:lnTo>
                    <a:lnTo>
                      <a:pt x="1515490" y="1163176"/>
                    </a:lnTo>
                    <a:lnTo>
                      <a:pt x="1530136" y="1157241"/>
                    </a:lnTo>
                    <a:lnTo>
                      <a:pt x="1539636" y="1154075"/>
                    </a:lnTo>
                    <a:lnTo>
                      <a:pt x="1548741" y="1150910"/>
                    </a:lnTo>
                    <a:lnTo>
                      <a:pt x="1558241" y="1148536"/>
                    </a:lnTo>
                    <a:lnTo>
                      <a:pt x="1568533" y="1145766"/>
                    </a:lnTo>
                    <a:lnTo>
                      <a:pt x="1576450" y="1144183"/>
                    </a:lnTo>
                    <a:lnTo>
                      <a:pt x="1583971" y="1142996"/>
                    </a:lnTo>
                    <a:lnTo>
                      <a:pt x="1594658" y="1142204"/>
                    </a:lnTo>
                    <a:lnTo>
                      <a:pt x="1601784" y="1141413"/>
                    </a:lnTo>
                    <a:close/>
                    <a:moveTo>
                      <a:pt x="1832358" y="1052513"/>
                    </a:moveTo>
                    <a:lnTo>
                      <a:pt x="1843104" y="1052513"/>
                    </a:lnTo>
                    <a:lnTo>
                      <a:pt x="1847083" y="1052911"/>
                    </a:lnTo>
                    <a:lnTo>
                      <a:pt x="1839522" y="1055300"/>
                    </a:lnTo>
                    <a:lnTo>
                      <a:pt x="1831960" y="1058882"/>
                    </a:lnTo>
                    <a:lnTo>
                      <a:pt x="1825194" y="1062067"/>
                    </a:lnTo>
                    <a:lnTo>
                      <a:pt x="1818428" y="1065650"/>
                    </a:lnTo>
                    <a:lnTo>
                      <a:pt x="1820418" y="1066446"/>
                    </a:lnTo>
                    <a:lnTo>
                      <a:pt x="1828776" y="1066048"/>
                    </a:lnTo>
                    <a:lnTo>
                      <a:pt x="1837532" y="1065650"/>
                    </a:lnTo>
                    <a:lnTo>
                      <a:pt x="1846685" y="1066048"/>
                    </a:lnTo>
                    <a:lnTo>
                      <a:pt x="1856237" y="1066446"/>
                    </a:lnTo>
                    <a:lnTo>
                      <a:pt x="1865789" y="1067640"/>
                    </a:lnTo>
                    <a:lnTo>
                      <a:pt x="1876137" y="1069631"/>
                    </a:lnTo>
                    <a:lnTo>
                      <a:pt x="1885688" y="1072417"/>
                    </a:lnTo>
                    <a:lnTo>
                      <a:pt x="1895638" y="1075602"/>
                    </a:lnTo>
                    <a:lnTo>
                      <a:pt x="1905588" y="1079981"/>
                    </a:lnTo>
                    <a:lnTo>
                      <a:pt x="1910761" y="1082369"/>
                    </a:lnTo>
                    <a:lnTo>
                      <a:pt x="1915139" y="1085156"/>
                    </a:lnTo>
                    <a:lnTo>
                      <a:pt x="1919915" y="1088340"/>
                    </a:lnTo>
                    <a:lnTo>
                      <a:pt x="1924691" y="1091525"/>
                    </a:lnTo>
                    <a:lnTo>
                      <a:pt x="1929069" y="1095506"/>
                    </a:lnTo>
                    <a:lnTo>
                      <a:pt x="1933845" y="1099487"/>
                    </a:lnTo>
                    <a:lnTo>
                      <a:pt x="1938223" y="1103468"/>
                    </a:lnTo>
                    <a:lnTo>
                      <a:pt x="1942202" y="1108245"/>
                    </a:lnTo>
                    <a:lnTo>
                      <a:pt x="1946580" y="1112623"/>
                    </a:lnTo>
                    <a:lnTo>
                      <a:pt x="1950162" y="1118197"/>
                    </a:lnTo>
                    <a:lnTo>
                      <a:pt x="1954142" y="1123770"/>
                    </a:lnTo>
                    <a:lnTo>
                      <a:pt x="1957724" y="1129741"/>
                    </a:lnTo>
                    <a:lnTo>
                      <a:pt x="1960908" y="1136110"/>
                    </a:lnTo>
                    <a:lnTo>
                      <a:pt x="1964490" y="1142878"/>
                    </a:lnTo>
                    <a:lnTo>
                      <a:pt x="1968868" y="1152830"/>
                    </a:lnTo>
                    <a:lnTo>
                      <a:pt x="1972847" y="1163180"/>
                    </a:lnTo>
                    <a:lnTo>
                      <a:pt x="1979613" y="1182288"/>
                    </a:lnTo>
                    <a:lnTo>
                      <a:pt x="1975633" y="1185871"/>
                    </a:lnTo>
                    <a:lnTo>
                      <a:pt x="1972051" y="1190249"/>
                    </a:lnTo>
                    <a:lnTo>
                      <a:pt x="1967674" y="1192638"/>
                    </a:lnTo>
                    <a:lnTo>
                      <a:pt x="1965684" y="1193832"/>
                    </a:lnTo>
                    <a:lnTo>
                      <a:pt x="1963694" y="1195823"/>
                    </a:lnTo>
                    <a:lnTo>
                      <a:pt x="1962102" y="1197415"/>
                    </a:lnTo>
                    <a:lnTo>
                      <a:pt x="1961306" y="1199007"/>
                    </a:lnTo>
                    <a:lnTo>
                      <a:pt x="1960112" y="1201396"/>
                    </a:lnTo>
                    <a:lnTo>
                      <a:pt x="1959316" y="1202988"/>
                    </a:lnTo>
                    <a:lnTo>
                      <a:pt x="1958918" y="1205377"/>
                    </a:lnTo>
                    <a:lnTo>
                      <a:pt x="1958918" y="1207367"/>
                    </a:lnTo>
                    <a:lnTo>
                      <a:pt x="1952152" y="1218115"/>
                    </a:lnTo>
                    <a:lnTo>
                      <a:pt x="1946580" y="1229262"/>
                    </a:lnTo>
                    <a:lnTo>
                      <a:pt x="1941008" y="1240806"/>
                    </a:lnTo>
                    <a:lnTo>
                      <a:pt x="1936233" y="1252350"/>
                    </a:lnTo>
                    <a:lnTo>
                      <a:pt x="1932253" y="1263895"/>
                    </a:lnTo>
                    <a:lnTo>
                      <a:pt x="1928273" y="1274245"/>
                    </a:lnTo>
                    <a:lnTo>
                      <a:pt x="1925089" y="1284993"/>
                    </a:lnTo>
                    <a:lnTo>
                      <a:pt x="1921905" y="1294945"/>
                    </a:lnTo>
                    <a:lnTo>
                      <a:pt x="1919915" y="1304897"/>
                    </a:lnTo>
                    <a:lnTo>
                      <a:pt x="1917925" y="1314451"/>
                    </a:lnTo>
                    <a:lnTo>
                      <a:pt x="1784997" y="1314451"/>
                    </a:lnTo>
                    <a:lnTo>
                      <a:pt x="1783007" y="1303305"/>
                    </a:lnTo>
                    <a:lnTo>
                      <a:pt x="1780222" y="1293353"/>
                    </a:lnTo>
                    <a:lnTo>
                      <a:pt x="1778630" y="1288974"/>
                    </a:lnTo>
                    <a:lnTo>
                      <a:pt x="1777038" y="1284993"/>
                    </a:lnTo>
                    <a:lnTo>
                      <a:pt x="1775446" y="1281410"/>
                    </a:lnTo>
                    <a:lnTo>
                      <a:pt x="1773058" y="1278226"/>
                    </a:lnTo>
                    <a:lnTo>
                      <a:pt x="1782609" y="1200202"/>
                    </a:lnTo>
                    <a:lnTo>
                      <a:pt x="1783007" y="1196619"/>
                    </a:lnTo>
                    <a:lnTo>
                      <a:pt x="1783007" y="1192638"/>
                    </a:lnTo>
                    <a:lnTo>
                      <a:pt x="1782211" y="1189453"/>
                    </a:lnTo>
                    <a:lnTo>
                      <a:pt x="1781416" y="1185472"/>
                    </a:lnTo>
                    <a:lnTo>
                      <a:pt x="1779824" y="1182288"/>
                    </a:lnTo>
                    <a:lnTo>
                      <a:pt x="1778232" y="1178705"/>
                    </a:lnTo>
                    <a:lnTo>
                      <a:pt x="1776242" y="1175919"/>
                    </a:lnTo>
                    <a:lnTo>
                      <a:pt x="1774252" y="1172734"/>
                    </a:lnTo>
                    <a:lnTo>
                      <a:pt x="1767884" y="1166763"/>
                    </a:lnTo>
                    <a:lnTo>
                      <a:pt x="1761516" y="1161588"/>
                    </a:lnTo>
                    <a:lnTo>
                      <a:pt x="1752362" y="1154422"/>
                    </a:lnTo>
                    <a:lnTo>
                      <a:pt x="1741219" y="1146460"/>
                    </a:lnTo>
                    <a:lnTo>
                      <a:pt x="1734851" y="1142480"/>
                    </a:lnTo>
                    <a:lnTo>
                      <a:pt x="1728085" y="1138101"/>
                    </a:lnTo>
                    <a:lnTo>
                      <a:pt x="1720921" y="1134518"/>
                    </a:lnTo>
                    <a:lnTo>
                      <a:pt x="1712564" y="1130139"/>
                    </a:lnTo>
                    <a:lnTo>
                      <a:pt x="1704206" y="1126158"/>
                    </a:lnTo>
                    <a:lnTo>
                      <a:pt x="1695450" y="1122576"/>
                    </a:lnTo>
                    <a:lnTo>
                      <a:pt x="1698236" y="1118197"/>
                    </a:lnTo>
                    <a:lnTo>
                      <a:pt x="1701420" y="1114216"/>
                    </a:lnTo>
                    <a:lnTo>
                      <a:pt x="1697440" y="1114614"/>
                    </a:lnTo>
                    <a:lnTo>
                      <a:pt x="1701420" y="1111827"/>
                    </a:lnTo>
                    <a:lnTo>
                      <a:pt x="1705002" y="1109041"/>
                    </a:lnTo>
                    <a:lnTo>
                      <a:pt x="1710176" y="1103069"/>
                    </a:lnTo>
                    <a:lnTo>
                      <a:pt x="1715748" y="1097894"/>
                    </a:lnTo>
                    <a:lnTo>
                      <a:pt x="1721319" y="1093117"/>
                    </a:lnTo>
                    <a:lnTo>
                      <a:pt x="1726891" y="1088340"/>
                    </a:lnTo>
                    <a:lnTo>
                      <a:pt x="1732463" y="1083962"/>
                    </a:lnTo>
                    <a:lnTo>
                      <a:pt x="1738035" y="1080379"/>
                    </a:lnTo>
                    <a:lnTo>
                      <a:pt x="1744005" y="1076398"/>
                    </a:lnTo>
                    <a:lnTo>
                      <a:pt x="1749975" y="1073611"/>
                    </a:lnTo>
                    <a:lnTo>
                      <a:pt x="1755944" y="1070427"/>
                    </a:lnTo>
                    <a:lnTo>
                      <a:pt x="1761914" y="1067640"/>
                    </a:lnTo>
                    <a:lnTo>
                      <a:pt x="1773456" y="1063261"/>
                    </a:lnTo>
                    <a:lnTo>
                      <a:pt x="1784997" y="1059679"/>
                    </a:lnTo>
                    <a:lnTo>
                      <a:pt x="1796539" y="1056892"/>
                    </a:lnTo>
                    <a:lnTo>
                      <a:pt x="1806489" y="1054902"/>
                    </a:lnTo>
                    <a:lnTo>
                      <a:pt x="1816438" y="1053707"/>
                    </a:lnTo>
                    <a:lnTo>
                      <a:pt x="1824796" y="1052911"/>
                    </a:lnTo>
                    <a:lnTo>
                      <a:pt x="1832358" y="1052513"/>
                    </a:lnTo>
                    <a:close/>
                    <a:moveTo>
                      <a:pt x="861259" y="1052513"/>
                    </a:moveTo>
                    <a:lnTo>
                      <a:pt x="871603" y="1052513"/>
                    </a:lnTo>
                    <a:lnTo>
                      <a:pt x="875581" y="1052911"/>
                    </a:lnTo>
                    <a:lnTo>
                      <a:pt x="868022" y="1055295"/>
                    </a:lnTo>
                    <a:lnTo>
                      <a:pt x="860861" y="1058873"/>
                    </a:lnTo>
                    <a:lnTo>
                      <a:pt x="854098" y="1062053"/>
                    </a:lnTo>
                    <a:lnTo>
                      <a:pt x="847335" y="1065630"/>
                    </a:lnTo>
                    <a:lnTo>
                      <a:pt x="849324" y="1066425"/>
                    </a:lnTo>
                    <a:lnTo>
                      <a:pt x="857281" y="1066027"/>
                    </a:lnTo>
                    <a:lnTo>
                      <a:pt x="866033" y="1065630"/>
                    </a:lnTo>
                    <a:lnTo>
                      <a:pt x="875183" y="1066027"/>
                    </a:lnTo>
                    <a:lnTo>
                      <a:pt x="884732" y="1066425"/>
                    </a:lnTo>
                    <a:lnTo>
                      <a:pt x="894678" y="1067617"/>
                    </a:lnTo>
                    <a:lnTo>
                      <a:pt x="904624" y="1069605"/>
                    </a:lnTo>
                    <a:lnTo>
                      <a:pt x="914172" y="1072387"/>
                    </a:lnTo>
                    <a:lnTo>
                      <a:pt x="924516" y="1075567"/>
                    </a:lnTo>
                    <a:lnTo>
                      <a:pt x="934064" y="1079939"/>
                    </a:lnTo>
                    <a:lnTo>
                      <a:pt x="939236" y="1082324"/>
                    </a:lnTo>
                    <a:lnTo>
                      <a:pt x="944010" y="1085106"/>
                    </a:lnTo>
                    <a:lnTo>
                      <a:pt x="948784" y="1088286"/>
                    </a:lnTo>
                    <a:lnTo>
                      <a:pt x="953160" y="1091466"/>
                    </a:lnTo>
                    <a:lnTo>
                      <a:pt x="957934" y="1095441"/>
                    </a:lnTo>
                    <a:lnTo>
                      <a:pt x="962708" y="1099415"/>
                    </a:lnTo>
                    <a:lnTo>
                      <a:pt x="966687" y="1103390"/>
                    </a:lnTo>
                    <a:lnTo>
                      <a:pt x="971063" y="1108160"/>
                    </a:lnTo>
                    <a:lnTo>
                      <a:pt x="974644" y="1112532"/>
                    </a:lnTo>
                    <a:lnTo>
                      <a:pt x="979020" y="1118097"/>
                    </a:lnTo>
                    <a:lnTo>
                      <a:pt x="982998" y="1123662"/>
                    </a:lnTo>
                    <a:lnTo>
                      <a:pt x="986181" y="1129624"/>
                    </a:lnTo>
                    <a:lnTo>
                      <a:pt x="989762" y="1135983"/>
                    </a:lnTo>
                    <a:lnTo>
                      <a:pt x="992944" y="1142741"/>
                    </a:lnTo>
                    <a:lnTo>
                      <a:pt x="997321" y="1152678"/>
                    </a:lnTo>
                    <a:lnTo>
                      <a:pt x="1001299" y="1163012"/>
                    </a:lnTo>
                    <a:lnTo>
                      <a:pt x="1008062" y="1182091"/>
                    </a:lnTo>
                    <a:lnTo>
                      <a:pt x="1004482" y="1185668"/>
                    </a:lnTo>
                    <a:lnTo>
                      <a:pt x="1000105" y="1190040"/>
                    </a:lnTo>
                    <a:lnTo>
                      <a:pt x="996525" y="1192425"/>
                    </a:lnTo>
                    <a:lnTo>
                      <a:pt x="994138" y="1193618"/>
                    </a:lnTo>
                    <a:lnTo>
                      <a:pt x="992546" y="1195605"/>
                    </a:lnTo>
                    <a:lnTo>
                      <a:pt x="990955" y="1197195"/>
                    </a:lnTo>
                    <a:lnTo>
                      <a:pt x="989762" y="1198785"/>
                    </a:lnTo>
                    <a:lnTo>
                      <a:pt x="988568" y="1201170"/>
                    </a:lnTo>
                    <a:lnTo>
                      <a:pt x="987772" y="1202760"/>
                    </a:lnTo>
                    <a:lnTo>
                      <a:pt x="987375" y="1205145"/>
                    </a:lnTo>
                    <a:lnTo>
                      <a:pt x="987375" y="1207132"/>
                    </a:lnTo>
                    <a:lnTo>
                      <a:pt x="980611" y="1217864"/>
                    </a:lnTo>
                    <a:lnTo>
                      <a:pt x="975041" y="1228993"/>
                    </a:lnTo>
                    <a:lnTo>
                      <a:pt x="969870" y="1240520"/>
                    </a:lnTo>
                    <a:lnTo>
                      <a:pt x="965095" y="1252047"/>
                    </a:lnTo>
                    <a:lnTo>
                      <a:pt x="960321" y="1263574"/>
                    </a:lnTo>
                    <a:lnTo>
                      <a:pt x="956741" y="1273908"/>
                    </a:lnTo>
                    <a:lnTo>
                      <a:pt x="953558" y="1284640"/>
                    </a:lnTo>
                    <a:lnTo>
                      <a:pt x="950773" y="1294577"/>
                    </a:lnTo>
                    <a:lnTo>
                      <a:pt x="948784" y="1304514"/>
                    </a:lnTo>
                    <a:lnTo>
                      <a:pt x="946397" y="1314054"/>
                    </a:lnTo>
                    <a:lnTo>
                      <a:pt x="746283" y="1314054"/>
                    </a:lnTo>
                    <a:lnTo>
                      <a:pt x="745487" y="1310874"/>
                    </a:lnTo>
                    <a:lnTo>
                      <a:pt x="745487" y="1314054"/>
                    </a:lnTo>
                    <a:lnTo>
                      <a:pt x="692972" y="1314054"/>
                    </a:lnTo>
                    <a:lnTo>
                      <a:pt x="688994" y="1314054"/>
                    </a:lnTo>
                    <a:lnTo>
                      <a:pt x="685811" y="1314451"/>
                    </a:lnTo>
                    <a:lnTo>
                      <a:pt x="683026" y="1296565"/>
                    </a:lnTo>
                    <a:lnTo>
                      <a:pt x="681833" y="1287423"/>
                    </a:lnTo>
                    <a:lnTo>
                      <a:pt x="681435" y="1278281"/>
                    </a:lnTo>
                    <a:lnTo>
                      <a:pt x="681037" y="1268344"/>
                    </a:lnTo>
                    <a:lnTo>
                      <a:pt x="681435" y="1258804"/>
                    </a:lnTo>
                    <a:lnTo>
                      <a:pt x="681833" y="1249265"/>
                    </a:lnTo>
                    <a:lnTo>
                      <a:pt x="682628" y="1238930"/>
                    </a:lnTo>
                    <a:lnTo>
                      <a:pt x="684617" y="1228596"/>
                    </a:lnTo>
                    <a:lnTo>
                      <a:pt x="686607" y="1217466"/>
                    </a:lnTo>
                    <a:lnTo>
                      <a:pt x="688994" y="1205940"/>
                    </a:lnTo>
                    <a:lnTo>
                      <a:pt x="692176" y="1194810"/>
                    </a:lnTo>
                    <a:lnTo>
                      <a:pt x="696155" y="1182488"/>
                    </a:lnTo>
                    <a:lnTo>
                      <a:pt x="700929" y="1169769"/>
                    </a:lnTo>
                    <a:lnTo>
                      <a:pt x="706499" y="1156255"/>
                    </a:lnTo>
                    <a:lnTo>
                      <a:pt x="712466" y="1142741"/>
                    </a:lnTo>
                    <a:lnTo>
                      <a:pt x="716445" y="1134791"/>
                    </a:lnTo>
                    <a:lnTo>
                      <a:pt x="720821" y="1127636"/>
                    </a:lnTo>
                    <a:lnTo>
                      <a:pt x="725595" y="1120482"/>
                    </a:lnTo>
                    <a:lnTo>
                      <a:pt x="729971" y="1114122"/>
                    </a:lnTo>
                    <a:lnTo>
                      <a:pt x="726391" y="1114520"/>
                    </a:lnTo>
                    <a:lnTo>
                      <a:pt x="729971" y="1111737"/>
                    </a:lnTo>
                    <a:lnTo>
                      <a:pt x="733950" y="1108955"/>
                    </a:lnTo>
                    <a:lnTo>
                      <a:pt x="739122" y="1102993"/>
                    </a:lnTo>
                    <a:lnTo>
                      <a:pt x="744294" y="1097826"/>
                    </a:lnTo>
                    <a:lnTo>
                      <a:pt x="749863" y="1093056"/>
                    </a:lnTo>
                    <a:lnTo>
                      <a:pt x="755433" y="1088286"/>
                    </a:lnTo>
                    <a:lnTo>
                      <a:pt x="761401" y="1083914"/>
                    </a:lnTo>
                    <a:lnTo>
                      <a:pt x="766970" y="1080337"/>
                    </a:lnTo>
                    <a:lnTo>
                      <a:pt x="772938" y="1076362"/>
                    </a:lnTo>
                    <a:lnTo>
                      <a:pt x="778508" y="1073579"/>
                    </a:lnTo>
                    <a:lnTo>
                      <a:pt x="784475" y="1070400"/>
                    </a:lnTo>
                    <a:lnTo>
                      <a:pt x="790443" y="1067617"/>
                    </a:lnTo>
                    <a:lnTo>
                      <a:pt x="802378" y="1063245"/>
                    </a:lnTo>
                    <a:lnTo>
                      <a:pt x="813916" y="1059668"/>
                    </a:lnTo>
                    <a:lnTo>
                      <a:pt x="824658" y="1056885"/>
                    </a:lnTo>
                    <a:lnTo>
                      <a:pt x="835399" y="1054898"/>
                    </a:lnTo>
                    <a:lnTo>
                      <a:pt x="844947" y="1053705"/>
                    </a:lnTo>
                    <a:lnTo>
                      <a:pt x="853700" y="1052911"/>
                    </a:lnTo>
                    <a:lnTo>
                      <a:pt x="861259" y="1052513"/>
                    </a:lnTo>
                    <a:close/>
                    <a:moveTo>
                      <a:pt x="1326357" y="1047750"/>
                    </a:moveTo>
                    <a:lnTo>
                      <a:pt x="1337469" y="1047750"/>
                    </a:lnTo>
                    <a:lnTo>
                      <a:pt x="1348582" y="1048148"/>
                    </a:lnTo>
                    <a:lnTo>
                      <a:pt x="1358901" y="1048942"/>
                    </a:lnTo>
                    <a:lnTo>
                      <a:pt x="1368822" y="1050532"/>
                    </a:lnTo>
                    <a:lnTo>
                      <a:pt x="1378347" y="1052520"/>
                    </a:lnTo>
                    <a:lnTo>
                      <a:pt x="1387476" y="1054904"/>
                    </a:lnTo>
                    <a:lnTo>
                      <a:pt x="1396604" y="1057289"/>
                    </a:lnTo>
                    <a:lnTo>
                      <a:pt x="1404541" y="1060469"/>
                    </a:lnTo>
                    <a:lnTo>
                      <a:pt x="1412479" y="1063251"/>
                    </a:lnTo>
                    <a:lnTo>
                      <a:pt x="1419623" y="1066828"/>
                    </a:lnTo>
                    <a:lnTo>
                      <a:pt x="1426766" y="1070008"/>
                    </a:lnTo>
                    <a:lnTo>
                      <a:pt x="1433116" y="1073983"/>
                    </a:lnTo>
                    <a:lnTo>
                      <a:pt x="1444626" y="1081137"/>
                    </a:lnTo>
                    <a:lnTo>
                      <a:pt x="1454151" y="1087894"/>
                    </a:lnTo>
                    <a:lnTo>
                      <a:pt x="1461691" y="1093856"/>
                    </a:lnTo>
                    <a:lnTo>
                      <a:pt x="1466851" y="1098228"/>
                    </a:lnTo>
                    <a:lnTo>
                      <a:pt x="1471613" y="1102600"/>
                    </a:lnTo>
                    <a:lnTo>
                      <a:pt x="1465660" y="1153079"/>
                    </a:lnTo>
                    <a:lnTo>
                      <a:pt x="1458913" y="1157848"/>
                    </a:lnTo>
                    <a:lnTo>
                      <a:pt x="1447404" y="1166195"/>
                    </a:lnTo>
                    <a:lnTo>
                      <a:pt x="1441848" y="1170170"/>
                    </a:lnTo>
                    <a:lnTo>
                      <a:pt x="1437482" y="1172555"/>
                    </a:lnTo>
                    <a:lnTo>
                      <a:pt x="1434704" y="1174542"/>
                    </a:lnTo>
                    <a:lnTo>
                      <a:pt x="1432323" y="1175734"/>
                    </a:lnTo>
                    <a:lnTo>
                      <a:pt x="1427560" y="1179311"/>
                    </a:lnTo>
                    <a:lnTo>
                      <a:pt x="1424385" y="1184081"/>
                    </a:lnTo>
                    <a:lnTo>
                      <a:pt x="1421210" y="1188851"/>
                    </a:lnTo>
                    <a:lnTo>
                      <a:pt x="1419226" y="1194018"/>
                    </a:lnTo>
                    <a:lnTo>
                      <a:pt x="1418035" y="1199582"/>
                    </a:lnTo>
                    <a:lnTo>
                      <a:pt x="1418035" y="1205544"/>
                    </a:lnTo>
                    <a:lnTo>
                      <a:pt x="1418432" y="1208724"/>
                    </a:lnTo>
                    <a:lnTo>
                      <a:pt x="1418829" y="1211506"/>
                    </a:lnTo>
                    <a:lnTo>
                      <a:pt x="1419623" y="1216673"/>
                    </a:lnTo>
                    <a:lnTo>
                      <a:pt x="1422401" y="1229392"/>
                    </a:lnTo>
                    <a:lnTo>
                      <a:pt x="1425576" y="1248073"/>
                    </a:lnTo>
                    <a:lnTo>
                      <a:pt x="1427163" y="1259202"/>
                    </a:lnTo>
                    <a:lnTo>
                      <a:pt x="1429148" y="1271524"/>
                    </a:lnTo>
                    <a:lnTo>
                      <a:pt x="1427560" y="1279076"/>
                    </a:lnTo>
                    <a:lnTo>
                      <a:pt x="1425973" y="1282255"/>
                    </a:lnTo>
                    <a:lnTo>
                      <a:pt x="1423988" y="1285832"/>
                    </a:lnTo>
                    <a:lnTo>
                      <a:pt x="1422401" y="1289807"/>
                    </a:lnTo>
                    <a:lnTo>
                      <a:pt x="1420416" y="1293782"/>
                    </a:lnTo>
                    <a:lnTo>
                      <a:pt x="1418035" y="1303718"/>
                    </a:lnTo>
                    <a:lnTo>
                      <a:pt x="1416051" y="1314450"/>
                    </a:lnTo>
                    <a:lnTo>
                      <a:pt x="1312863" y="1314450"/>
                    </a:lnTo>
                    <a:lnTo>
                      <a:pt x="1310879" y="1304911"/>
                    </a:lnTo>
                    <a:lnTo>
                      <a:pt x="1308894" y="1294974"/>
                    </a:lnTo>
                    <a:lnTo>
                      <a:pt x="1305719" y="1285038"/>
                    </a:lnTo>
                    <a:lnTo>
                      <a:pt x="1302544" y="1274306"/>
                    </a:lnTo>
                    <a:lnTo>
                      <a:pt x="1298972" y="1263972"/>
                    </a:lnTo>
                    <a:lnTo>
                      <a:pt x="1295004" y="1252843"/>
                    </a:lnTo>
                    <a:lnTo>
                      <a:pt x="1290241" y="1240919"/>
                    </a:lnTo>
                    <a:lnTo>
                      <a:pt x="1285082" y="1229392"/>
                    </a:lnTo>
                    <a:lnTo>
                      <a:pt x="1280319" y="1219456"/>
                    </a:lnTo>
                    <a:lnTo>
                      <a:pt x="1275160" y="1210711"/>
                    </a:lnTo>
                    <a:lnTo>
                      <a:pt x="1270000" y="1202365"/>
                    </a:lnTo>
                    <a:lnTo>
                      <a:pt x="1264047" y="1194813"/>
                    </a:lnTo>
                    <a:lnTo>
                      <a:pt x="1258094" y="1188056"/>
                    </a:lnTo>
                    <a:lnTo>
                      <a:pt x="1251744" y="1181696"/>
                    </a:lnTo>
                    <a:lnTo>
                      <a:pt x="1244997" y="1175734"/>
                    </a:lnTo>
                    <a:lnTo>
                      <a:pt x="1238250" y="1170567"/>
                    </a:lnTo>
                    <a:lnTo>
                      <a:pt x="1231503" y="1165400"/>
                    </a:lnTo>
                    <a:lnTo>
                      <a:pt x="1224757" y="1161823"/>
                    </a:lnTo>
                    <a:lnTo>
                      <a:pt x="1217613" y="1157848"/>
                    </a:lnTo>
                    <a:lnTo>
                      <a:pt x="1210469" y="1154669"/>
                    </a:lnTo>
                    <a:lnTo>
                      <a:pt x="1202928" y="1151886"/>
                    </a:lnTo>
                    <a:lnTo>
                      <a:pt x="1195785" y="1149501"/>
                    </a:lnTo>
                    <a:lnTo>
                      <a:pt x="1188641" y="1147912"/>
                    </a:lnTo>
                    <a:lnTo>
                      <a:pt x="1181497" y="1145924"/>
                    </a:lnTo>
                    <a:lnTo>
                      <a:pt x="1179116" y="1131218"/>
                    </a:lnTo>
                    <a:lnTo>
                      <a:pt x="1176735" y="1120486"/>
                    </a:lnTo>
                    <a:lnTo>
                      <a:pt x="1174750" y="1110152"/>
                    </a:lnTo>
                    <a:lnTo>
                      <a:pt x="1180703" y="1106973"/>
                    </a:lnTo>
                    <a:lnTo>
                      <a:pt x="1187053" y="1102998"/>
                    </a:lnTo>
                    <a:lnTo>
                      <a:pt x="1193800" y="1098228"/>
                    </a:lnTo>
                    <a:lnTo>
                      <a:pt x="1200150" y="1093856"/>
                    </a:lnTo>
                    <a:lnTo>
                      <a:pt x="1212453" y="1084317"/>
                    </a:lnTo>
                    <a:lnTo>
                      <a:pt x="1217613" y="1080342"/>
                    </a:lnTo>
                    <a:lnTo>
                      <a:pt x="1223169" y="1077163"/>
                    </a:lnTo>
                    <a:lnTo>
                      <a:pt x="1237060" y="1070406"/>
                    </a:lnTo>
                    <a:lnTo>
                      <a:pt x="1250950" y="1064444"/>
                    </a:lnTo>
                    <a:lnTo>
                      <a:pt x="1264444" y="1059674"/>
                    </a:lnTo>
                    <a:lnTo>
                      <a:pt x="1277541" y="1055699"/>
                    </a:lnTo>
                    <a:lnTo>
                      <a:pt x="1290241" y="1052520"/>
                    </a:lnTo>
                    <a:lnTo>
                      <a:pt x="1302941" y="1050135"/>
                    </a:lnTo>
                    <a:lnTo>
                      <a:pt x="1314847" y="1048545"/>
                    </a:lnTo>
                    <a:lnTo>
                      <a:pt x="1326357" y="1047750"/>
                    </a:lnTo>
                    <a:close/>
                    <a:moveTo>
                      <a:pt x="525022" y="1035050"/>
                    </a:moveTo>
                    <a:lnTo>
                      <a:pt x="554037" y="1036676"/>
                    </a:lnTo>
                    <a:lnTo>
                      <a:pt x="512762" y="1068388"/>
                    </a:lnTo>
                    <a:lnTo>
                      <a:pt x="525022" y="1035050"/>
                    </a:lnTo>
                    <a:close/>
                    <a:moveTo>
                      <a:pt x="174832" y="915044"/>
                    </a:moveTo>
                    <a:lnTo>
                      <a:pt x="50860" y="916631"/>
                    </a:lnTo>
                    <a:lnTo>
                      <a:pt x="57218" y="934484"/>
                    </a:lnTo>
                    <a:lnTo>
                      <a:pt x="174832" y="915044"/>
                    </a:lnTo>
                    <a:close/>
                    <a:moveTo>
                      <a:pt x="403703" y="711119"/>
                    </a:moveTo>
                    <a:lnTo>
                      <a:pt x="403703" y="723418"/>
                    </a:lnTo>
                    <a:lnTo>
                      <a:pt x="512179" y="715086"/>
                    </a:lnTo>
                    <a:lnTo>
                      <a:pt x="403703" y="711119"/>
                    </a:lnTo>
                    <a:close/>
                    <a:moveTo>
                      <a:pt x="773852" y="677863"/>
                    </a:moveTo>
                    <a:lnTo>
                      <a:pt x="777038" y="678259"/>
                    </a:lnTo>
                    <a:lnTo>
                      <a:pt x="778632" y="678259"/>
                    </a:lnTo>
                    <a:lnTo>
                      <a:pt x="779428" y="679050"/>
                    </a:lnTo>
                    <a:lnTo>
                      <a:pt x="780225" y="679446"/>
                    </a:lnTo>
                    <a:lnTo>
                      <a:pt x="780623" y="680632"/>
                    </a:lnTo>
                    <a:lnTo>
                      <a:pt x="780623" y="681423"/>
                    </a:lnTo>
                    <a:lnTo>
                      <a:pt x="780225" y="682215"/>
                    </a:lnTo>
                    <a:lnTo>
                      <a:pt x="779428" y="684588"/>
                    </a:lnTo>
                    <a:lnTo>
                      <a:pt x="777038" y="687357"/>
                    </a:lnTo>
                    <a:lnTo>
                      <a:pt x="774648" y="689731"/>
                    </a:lnTo>
                    <a:lnTo>
                      <a:pt x="771860" y="692500"/>
                    </a:lnTo>
                    <a:lnTo>
                      <a:pt x="767877" y="695665"/>
                    </a:lnTo>
                    <a:lnTo>
                      <a:pt x="763894" y="698038"/>
                    </a:lnTo>
                    <a:lnTo>
                      <a:pt x="760309" y="700808"/>
                    </a:lnTo>
                    <a:lnTo>
                      <a:pt x="755927" y="702785"/>
                    </a:lnTo>
                    <a:lnTo>
                      <a:pt x="752342" y="704368"/>
                    </a:lnTo>
                    <a:lnTo>
                      <a:pt x="748758" y="705555"/>
                    </a:lnTo>
                    <a:lnTo>
                      <a:pt x="745969" y="705950"/>
                    </a:lnTo>
                    <a:lnTo>
                      <a:pt x="742783" y="706346"/>
                    </a:lnTo>
                    <a:lnTo>
                      <a:pt x="740791" y="706741"/>
                    </a:lnTo>
                    <a:lnTo>
                      <a:pt x="738800" y="707928"/>
                    </a:lnTo>
                    <a:lnTo>
                      <a:pt x="737605" y="708719"/>
                    </a:lnTo>
                    <a:lnTo>
                      <a:pt x="736011" y="709906"/>
                    </a:lnTo>
                    <a:lnTo>
                      <a:pt x="735215" y="711093"/>
                    </a:lnTo>
                    <a:lnTo>
                      <a:pt x="734816" y="712280"/>
                    </a:lnTo>
                    <a:lnTo>
                      <a:pt x="734816" y="713467"/>
                    </a:lnTo>
                    <a:lnTo>
                      <a:pt x="735215" y="715049"/>
                    </a:lnTo>
                    <a:lnTo>
                      <a:pt x="736011" y="716236"/>
                    </a:lnTo>
                    <a:lnTo>
                      <a:pt x="738003" y="717027"/>
                    </a:lnTo>
                    <a:lnTo>
                      <a:pt x="739596" y="717818"/>
                    </a:lnTo>
                    <a:lnTo>
                      <a:pt x="741986" y="718609"/>
                    </a:lnTo>
                    <a:lnTo>
                      <a:pt x="745173" y="719005"/>
                    </a:lnTo>
                    <a:lnTo>
                      <a:pt x="748359" y="719400"/>
                    </a:lnTo>
                    <a:lnTo>
                      <a:pt x="752342" y="719005"/>
                    </a:lnTo>
                    <a:lnTo>
                      <a:pt x="760707" y="719005"/>
                    </a:lnTo>
                    <a:lnTo>
                      <a:pt x="763894" y="719400"/>
                    </a:lnTo>
                    <a:lnTo>
                      <a:pt x="767877" y="719796"/>
                    </a:lnTo>
                    <a:lnTo>
                      <a:pt x="770665" y="720983"/>
                    </a:lnTo>
                    <a:lnTo>
                      <a:pt x="773852" y="722169"/>
                    </a:lnTo>
                    <a:lnTo>
                      <a:pt x="776640" y="723356"/>
                    </a:lnTo>
                    <a:lnTo>
                      <a:pt x="779428" y="724939"/>
                    </a:lnTo>
                    <a:lnTo>
                      <a:pt x="781420" y="726917"/>
                    </a:lnTo>
                    <a:lnTo>
                      <a:pt x="783411" y="729686"/>
                    </a:lnTo>
                    <a:lnTo>
                      <a:pt x="785403" y="732455"/>
                    </a:lnTo>
                    <a:lnTo>
                      <a:pt x="786598" y="736015"/>
                    </a:lnTo>
                    <a:lnTo>
                      <a:pt x="787793" y="739180"/>
                    </a:lnTo>
                    <a:lnTo>
                      <a:pt x="788191" y="743531"/>
                    </a:lnTo>
                    <a:lnTo>
                      <a:pt x="788988" y="747883"/>
                    </a:lnTo>
                    <a:lnTo>
                      <a:pt x="788988" y="752630"/>
                    </a:lnTo>
                    <a:lnTo>
                      <a:pt x="788590" y="756982"/>
                    </a:lnTo>
                    <a:lnTo>
                      <a:pt x="787793" y="760542"/>
                    </a:lnTo>
                    <a:lnTo>
                      <a:pt x="786200" y="764102"/>
                    </a:lnTo>
                    <a:lnTo>
                      <a:pt x="783810" y="767267"/>
                    </a:lnTo>
                    <a:lnTo>
                      <a:pt x="781420" y="770827"/>
                    </a:lnTo>
                    <a:lnTo>
                      <a:pt x="778632" y="773596"/>
                    </a:lnTo>
                    <a:lnTo>
                      <a:pt x="775445" y="776761"/>
                    </a:lnTo>
                    <a:lnTo>
                      <a:pt x="771860" y="779135"/>
                    </a:lnTo>
                    <a:lnTo>
                      <a:pt x="767479" y="781113"/>
                    </a:lnTo>
                    <a:lnTo>
                      <a:pt x="763097" y="783486"/>
                    </a:lnTo>
                    <a:lnTo>
                      <a:pt x="753936" y="787442"/>
                    </a:lnTo>
                    <a:lnTo>
                      <a:pt x="744376" y="790607"/>
                    </a:lnTo>
                    <a:lnTo>
                      <a:pt x="734020" y="792980"/>
                    </a:lnTo>
                    <a:lnTo>
                      <a:pt x="724062" y="795354"/>
                    </a:lnTo>
                    <a:lnTo>
                      <a:pt x="714104" y="796936"/>
                    </a:lnTo>
                    <a:lnTo>
                      <a:pt x="704942" y="798123"/>
                    </a:lnTo>
                    <a:lnTo>
                      <a:pt x="696179" y="798914"/>
                    </a:lnTo>
                    <a:lnTo>
                      <a:pt x="684230" y="799705"/>
                    </a:lnTo>
                    <a:lnTo>
                      <a:pt x="679450" y="800101"/>
                    </a:lnTo>
                    <a:lnTo>
                      <a:pt x="682636" y="698830"/>
                    </a:lnTo>
                    <a:lnTo>
                      <a:pt x="683433" y="697247"/>
                    </a:lnTo>
                    <a:lnTo>
                      <a:pt x="683831" y="695665"/>
                    </a:lnTo>
                    <a:lnTo>
                      <a:pt x="684628" y="694478"/>
                    </a:lnTo>
                    <a:lnTo>
                      <a:pt x="685425" y="692896"/>
                    </a:lnTo>
                    <a:lnTo>
                      <a:pt x="688213" y="690522"/>
                    </a:lnTo>
                    <a:lnTo>
                      <a:pt x="692196" y="688940"/>
                    </a:lnTo>
                    <a:lnTo>
                      <a:pt x="696976" y="687357"/>
                    </a:lnTo>
                    <a:lnTo>
                      <a:pt x="701756" y="685775"/>
                    </a:lnTo>
                    <a:lnTo>
                      <a:pt x="707731" y="684588"/>
                    </a:lnTo>
                    <a:lnTo>
                      <a:pt x="714104" y="683797"/>
                    </a:lnTo>
                    <a:lnTo>
                      <a:pt x="727647" y="682610"/>
                    </a:lnTo>
                    <a:lnTo>
                      <a:pt x="741588" y="681819"/>
                    </a:lnTo>
                    <a:lnTo>
                      <a:pt x="755529" y="680632"/>
                    </a:lnTo>
                    <a:lnTo>
                      <a:pt x="762300" y="679446"/>
                    </a:lnTo>
                    <a:lnTo>
                      <a:pt x="768275" y="678654"/>
                    </a:lnTo>
                    <a:lnTo>
                      <a:pt x="773852" y="677863"/>
                    </a:lnTo>
                    <a:close/>
                    <a:moveTo>
                      <a:pt x="425557" y="466725"/>
                    </a:moveTo>
                    <a:lnTo>
                      <a:pt x="429928" y="467122"/>
                    </a:lnTo>
                    <a:lnTo>
                      <a:pt x="434299" y="467519"/>
                    </a:lnTo>
                    <a:lnTo>
                      <a:pt x="438272" y="467915"/>
                    </a:lnTo>
                    <a:lnTo>
                      <a:pt x="442643" y="468709"/>
                    </a:lnTo>
                    <a:lnTo>
                      <a:pt x="446219" y="470296"/>
                    </a:lnTo>
                    <a:lnTo>
                      <a:pt x="453769" y="473073"/>
                    </a:lnTo>
                    <a:lnTo>
                      <a:pt x="461716" y="477040"/>
                    </a:lnTo>
                    <a:lnTo>
                      <a:pt x="468471" y="481801"/>
                    </a:lnTo>
                    <a:lnTo>
                      <a:pt x="475225" y="487356"/>
                    </a:lnTo>
                    <a:lnTo>
                      <a:pt x="481980" y="493307"/>
                    </a:lnTo>
                    <a:lnTo>
                      <a:pt x="487543" y="500052"/>
                    </a:lnTo>
                    <a:lnTo>
                      <a:pt x="493503" y="507590"/>
                    </a:lnTo>
                    <a:lnTo>
                      <a:pt x="499066" y="515524"/>
                    </a:lnTo>
                    <a:lnTo>
                      <a:pt x="504629" y="524253"/>
                    </a:lnTo>
                    <a:lnTo>
                      <a:pt x="509795" y="532981"/>
                    </a:lnTo>
                    <a:lnTo>
                      <a:pt x="514165" y="542106"/>
                    </a:lnTo>
                    <a:lnTo>
                      <a:pt x="518933" y="552025"/>
                    </a:lnTo>
                    <a:lnTo>
                      <a:pt x="523304" y="561943"/>
                    </a:lnTo>
                    <a:lnTo>
                      <a:pt x="526880" y="572259"/>
                    </a:lnTo>
                    <a:lnTo>
                      <a:pt x="530854" y="582177"/>
                    </a:lnTo>
                    <a:lnTo>
                      <a:pt x="534033" y="592889"/>
                    </a:lnTo>
                    <a:lnTo>
                      <a:pt x="540390" y="613520"/>
                    </a:lnTo>
                    <a:lnTo>
                      <a:pt x="545953" y="634150"/>
                    </a:lnTo>
                    <a:lnTo>
                      <a:pt x="550721" y="653988"/>
                    </a:lnTo>
                    <a:lnTo>
                      <a:pt x="554297" y="673031"/>
                    </a:lnTo>
                    <a:lnTo>
                      <a:pt x="557873" y="690091"/>
                    </a:lnTo>
                    <a:lnTo>
                      <a:pt x="559860" y="705167"/>
                    </a:lnTo>
                    <a:lnTo>
                      <a:pt x="592045" y="701597"/>
                    </a:lnTo>
                    <a:lnTo>
                      <a:pt x="621449" y="697629"/>
                    </a:lnTo>
                    <a:lnTo>
                      <a:pt x="647673" y="694455"/>
                    </a:lnTo>
                    <a:lnTo>
                      <a:pt x="669925" y="690488"/>
                    </a:lnTo>
                    <a:lnTo>
                      <a:pt x="669527" y="696042"/>
                    </a:lnTo>
                    <a:lnTo>
                      <a:pt x="669130" y="702390"/>
                    </a:lnTo>
                    <a:lnTo>
                      <a:pt x="668733" y="716276"/>
                    </a:lnTo>
                    <a:lnTo>
                      <a:pt x="668733" y="750396"/>
                    </a:lnTo>
                    <a:lnTo>
                      <a:pt x="669130" y="768646"/>
                    </a:lnTo>
                    <a:lnTo>
                      <a:pt x="668733" y="786103"/>
                    </a:lnTo>
                    <a:lnTo>
                      <a:pt x="667938" y="803559"/>
                    </a:lnTo>
                    <a:lnTo>
                      <a:pt x="667143" y="811494"/>
                    </a:lnTo>
                    <a:lnTo>
                      <a:pt x="666349" y="819032"/>
                    </a:lnTo>
                    <a:lnTo>
                      <a:pt x="645289" y="825380"/>
                    </a:lnTo>
                    <a:lnTo>
                      <a:pt x="620654" y="831331"/>
                    </a:lnTo>
                    <a:lnTo>
                      <a:pt x="593237" y="837679"/>
                    </a:lnTo>
                    <a:lnTo>
                      <a:pt x="563436" y="844027"/>
                    </a:lnTo>
                    <a:lnTo>
                      <a:pt x="561052" y="872593"/>
                    </a:lnTo>
                    <a:lnTo>
                      <a:pt x="558668" y="896000"/>
                    </a:lnTo>
                    <a:lnTo>
                      <a:pt x="557873" y="905125"/>
                    </a:lnTo>
                    <a:lnTo>
                      <a:pt x="557079" y="916631"/>
                    </a:lnTo>
                    <a:lnTo>
                      <a:pt x="556681" y="928930"/>
                    </a:lnTo>
                    <a:lnTo>
                      <a:pt x="556284" y="942022"/>
                    </a:lnTo>
                    <a:lnTo>
                      <a:pt x="556284" y="955908"/>
                    </a:lnTo>
                    <a:lnTo>
                      <a:pt x="556284" y="970588"/>
                    </a:lnTo>
                    <a:lnTo>
                      <a:pt x="557079" y="984474"/>
                    </a:lnTo>
                    <a:lnTo>
                      <a:pt x="558271" y="997566"/>
                    </a:lnTo>
                    <a:lnTo>
                      <a:pt x="558668" y="1004311"/>
                    </a:lnTo>
                    <a:lnTo>
                      <a:pt x="558668" y="1009469"/>
                    </a:lnTo>
                    <a:lnTo>
                      <a:pt x="558271" y="1014626"/>
                    </a:lnTo>
                    <a:lnTo>
                      <a:pt x="557079" y="1018991"/>
                    </a:lnTo>
                    <a:lnTo>
                      <a:pt x="555489" y="1022164"/>
                    </a:lnTo>
                    <a:lnTo>
                      <a:pt x="553900" y="1024942"/>
                    </a:lnTo>
                    <a:lnTo>
                      <a:pt x="552310" y="1026925"/>
                    </a:lnTo>
                    <a:lnTo>
                      <a:pt x="549926" y="1028512"/>
                    </a:lnTo>
                    <a:lnTo>
                      <a:pt x="547145" y="1029306"/>
                    </a:lnTo>
                    <a:lnTo>
                      <a:pt x="544761" y="1030099"/>
                    </a:lnTo>
                    <a:lnTo>
                      <a:pt x="541582" y="1030496"/>
                    </a:lnTo>
                    <a:lnTo>
                      <a:pt x="538801" y="1030496"/>
                    </a:lnTo>
                    <a:lnTo>
                      <a:pt x="532046" y="1030099"/>
                    </a:lnTo>
                    <a:lnTo>
                      <a:pt x="525688" y="1028909"/>
                    </a:lnTo>
                    <a:lnTo>
                      <a:pt x="524894" y="1028512"/>
                    </a:lnTo>
                    <a:lnTo>
                      <a:pt x="524099" y="1027719"/>
                    </a:lnTo>
                    <a:lnTo>
                      <a:pt x="522510" y="1023751"/>
                    </a:lnTo>
                    <a:lnTo>
                      <a:pt x="520920" y="1018594"/>
                    </a:lnTo>
                    <a:lnTo>
                      <a:pt x="520125" y="1011452"/>
                    </a:lnTo>
                    <a:lnTo>
                      <a:pt x="519331" y="1002327"/>
                    </a:lnTo>
                    <a:lnTo>
                      <a:pt x="518536" y="992409"/>
                    </a:lnTo>
                    <a:lnTo>
                      <a:pt x="517741" y="968207"/>
                    </a:lnTo>
                    <a:lnTo>
                      <a:pt x="517344" y="941229"/>
                    </a:lnTo>
                    <a:lnTo>
                      <a:pt x="516947" y="911870"/>
                    </a:lnTo>
                    <a:lnTo>
                      <a:pt x="516549" y="853152"/>
                    </a:lnTo>
                    <a:lnTo>
                      <a:pt x="513768" y="853549"/>
                    </a:lnTo>
                    <a:lnTo>
                      <a:pt x="513768" y="976142"/>
                    </a:lnTo>
                    <a:lnTo>
                      <a:pt x="508602" y="1036050"/>
                    </a:lnTo>
                    <a:lnTo>
                      <a:pt x="504232" y="1082469"/>
                    </a:lnTo>
                    <a:lnTo>
                      <a:pt x="500258" y="1124127"/>
                    </a:lnTo>
                    <a:lnTo>
                      <a:pt x="499861" y="1128095"/>
                    </a:lnTo>
                    <a:lnTo>
                      <a:pt x="497874" y="1134443"/>
                    </a:lnTo>
                    <a:lnTo>
                      <a:pt x="495490" y="1141187"/>
                    </a:lnTo>
                    <a:lnTo>
                      <a:pt x="492311" y="1147535"/>
                    </a:lnTo>
                    <a:lnTo>
                      <a:pt x="489530" y="1153883"/>
                    </a:lnTo>
                    <a:lnTo>
                      <a:pt x="485954" y="1160231"/>
                    </a:lnTo>
                    <a:lnTo>
                      <a:pt x="482378" y="1166579"/>
                    </a:lnTo>
                    <a:lnTo>
                      <a:pt x="474828" y="1178481"/>
                    </a:lnTo>
                    <a:lnTo>
                      <a:pt x="438670" y="1654175"/>
                    </a:lnTo>
                    <a:lnTo>
                      <a:pt x="342512" y="1654175"/>
                    </a:lnTo>
                    <a:lnTo>
                      <a:pt x="294433" y="1276080"/>
                    </a:lnTo>
                    <a:lnTo>
                      <a:pt x="288473" y="1276873"/>
                    </a:lnTo>
                    <a:lnTo>
                      <a:pt x="282115" y="1277270"/>
                    </a:lnTo>
                    <a:lnTo>
                      <a:pt x="281718" y="1276873"/>
                    </a:lnTo>
                    <a:lnTo>
                      <a:pt x="281321" y="1276873"/>
                    </a:lnTo>
                    <a:lnTo>
                      <a:pt x="282115" y="1275683"/>
                    </a:lnTo>
                    <a:lnTo>
                      <a:pt x="282115" y="1275286"/>
                    </a:lnTo>
                    <a:lnTo>
                      <a:pt x="281321" y="1275286"/>
                    </a:lnTo>
                    <a:lnTo>
                      <a:pt x="281321" y="1276873"/>
                    </a:lnTo>
                    <a:lnTo>
                      <a:pt x="282910" y="1650208"/>
                    </a:lnTo>
                    <a:lnTo>
                      <a:pt x="170859" y="1653778"/>
                    </a:lnTo>
                    <a:lnTo>
                      <a:pt x="119998" y="1254655"/>
                    </a:lnTo>
                    <a:lnTo>
                      <a:pt x="116422" y="1253069"/>
                    </a:lnTo>
                    <a:lnTo>
                      <a:pt x="112846" y="1251482"/>
                    </a:lnTo>
                    <a:lnTo>
                      <a:pt x="109667" y="1249498"/>
                    </a:lnTo>
                    <a:lnTo>
                      <a:pt x="106489" y="1246721"/>
                    </a:lnTo>
                    <a:lnTo>
                      <a:pt x="103707" y="1243943"/>
                    </a:lnTo>
                    <a:lnTo>
                      <a:pt x="100528" y="1240373"/>
                    </a:lnTo>
                    <a:lnTo>
                      <a:pt x="98144" y="1236802"/>
                    </a:lnTo>
                    <a:lnTo>
                      <a:pt x="96158" y="1232438"/>
                    </a:lnTo>
                    <a:lnTo>
                      <a:pt x="91389" y="1223710"/>
                    </a:lnTo>
                    <a:lnTo>
                      <a:pt x="87416" y="1214188"/>
                    </a:lnTo>
                    <a:lnTo>
                      <a:pt x="84237" y="1203872"/>
                    </a:lnTo>
                    <a:lnTo>
                      <a:pt x="81853" y="1193557"/>
                    </a:lnTo>
                    <a:lnTo>
                      <a:pt x="79072" y="1182845"/>
                    </a:lnTo>
                    <a:lnTo>
                      <a:pt x="77085" y="1172133"/>
                    </a:lnTo>
                    <a:lnTo>
                      <a:pt x="73906" y="1153486"/>
                    </a:lnTo>
                    <a:lnTo>
                      <a:pt x="71522" y="1137616"/>
                    </a:lnTo>
                    <a:lnTo>
                      <a:pt x="70330" y="1132062"/>
                    </a:lnTo>
                    <a:lnTo>
                      <a:pt x="69535" y="1128491"/>
                    </a:lnTo>
                    <a:lnTo>
                      <a:pt x="69138" y="1124127"/>
                    </a:lnTo>
                    <a:lnTo>
                      <a:pt x="63178" y="1061839"/>
                    </a:lnTo>
                    <a:lnTo>
                      <a:pt x="56820" y="994392"/>
                    </a:lnTo>
                    <a:lnTo>
                      <a:pt x="50065" y="909490"/>
                    </a:lnTo>
                    <a:lnTo>
                      <a:pt x="42119" y="909490"/>
                    </a:lnTo>
                    <a:lnTo>
                      <a:pt x="35364" y="908299"/>
                    </a:lnTo>
                    <a:lnTo>
                      <a:pt x="29403" y="907506"/>
                    </a:lnTo>
                    <a:lnTo>
                      <a:pt x="24238" y="906316"/>
                    </a:lnTo>
                    <a:lnTo>
                      <a:pt x="20662" y="905125"/>
                    </a:lnTo>
                    <a:lnTo>
                      <a:pt x="17880" y="903935"/>
                    </a:lnTo>
                    <a:lnTo>
                      <a:pt x="17086" y="902745"/>
                    </a:lnTo>
                    <a:lnTo>
                      <a:pt x="16688" y="901555"/>
                    </a:lnTo>
                    <a:lnTo>
                      <a:pt x="16291" y="900761"/>
                    </a:lnTo>
                    <a:lnTo>
                      <a:pt x="16291" y="899571"/>
                    </a:lnTo>
                    <a:lnTo>
                      <a:pt x="14702" y="894413"/>
                    </a:lnTo>
                    <a:lnTo>
                      <a:pt x="12318" y="887669"/>
                    </a:lnTo>
                    <a:lnTo>
                      <a:pt x="10331" y="879734"/>
                    </a:lnTo>
                    <a:lnTo>
                      <a:pt x="8344" y="870212"/>
                    </a:lnTo>
                    <a:lnTo>
                      <a:pt x="6755" y="859103"/>
                    </a:lnTo>
                    <a:lnTo>
                      <a:pt x="4768" y="847201"/>
                    </a:lnTo>
                    <a:lnTo>
                      <a:pt x="3179" y="834109"/>
                    </a:lnTo>
                    <a:lnTo>
                      <a:pt x="1987" y="819826"/>
                    </a:lnTo>
                    <a:lnTo>
                      <a:pt x="795" y="805146"/>
                    </a:lnTo>
                    <a:lnTo>
                      <a:pt x="397" y="789277"/>
                    </a:lnTo>
                    <a:lnTo>
                      <a:pt x="0" y="773010"/>
                    </a:lnTo>
                    <a:lnTo>
                      <a:pt x="0" y="756347"/>
                    </a:lnTo>
                    <a:lnTo>
                      <a:pt x="795" y="738494"/>
                    </a:lnTo>
                    <a:lnTo>
                      <a:pt x="1987" y="721434"/>
                    </a:lnTo>
                    <a:lnTo>
                      <a:pt x="3576" y="703184"/>
                    </a:lnTo>
                    <a:lnTo>
                      <a:pt x="5563" y="684934"/>
                    </a:lnTo>
                    <a:lnTo>
                      <a:pt x="9139" y="667477"/>
                    </a:lnTo>
                    <a:lnTo>
                      <a:pt x="12715" y="649227"/>
                    </a:lnTo>
                    <a:lnTo>
                      <a:pt x="17483" y="631770"/>
                    </a:lnTo>
                    <a:lnTo>
                      <a:pt x="22649" y="614313"/>
                    </a:lnTo>
                    <a:lnTo>
                      <a:pt x="25430" y="605982"/>
                    </a:lnTo>
                    <a:lnTo>
                      <a:pt x="29006" y="597253"/>
                    </a:lnTo>
                    <a:lnTo>
                      <a:pt x="32185" y="588922"/>
                    </a:lnTo>
                    <a:lnTo>
                      <a:pt x="36158" y="580987"/>
                    </a:lnTo>
                    <a:lnTo>
                      <a:pt x="40132" y="573052"/>
                    </a:lnTo>
                    <a:lnTo>
                      <a:pt x="44503" y="565117"/>
                    </a:lnTo>
                    <a:lnTo>
                      <a:pt x="48873" y="557579"/>
                    </a:lnTo>
                    <a:lnTo>
                      <a:pt x="53244" y="549644"/>
                    </a:lnTo>
                    <a:lnTo>
                      <a:pt x="58410" y="542503"/>
                    </a:lnTo>
                    <a:lnTo>
                      <a:pt x="63973" y="535362"/>
                    </a:lnTo>
                    <a:lnTo>
                      <a:pt x="69535" y="528617"/>
                    </a:lnTo>
                    <a:lnTo>
                      <a:pt x="75496" y="522269"/>
                    </a:lnTo>
                    <a:lnTo>
                      <a:pt x="81456" y="515921"/>
                    </a:lnTo>
                    <a:lnTo>
                      <a:pt x="87416" y="509970"/>
                    </a:lnTo>
                    <a:lnTo>
                      <a:pt x="94171" y="504416"/>
                    </a:lnTo>
                    <a:lnTo>
                      <a:pt x="101720" y="498861"/>
                    </a:lnTo>
                    <a:lnTo>
                      <a:pt x="108873" y="493704"/>
                    </a:lnTo>
                    <a:lnTo>
                      <a:pt x="116422" y="488943"/>
                    </a:lnTo>
                    <a:lnTo>
                      <a:pt x="124369" y="484579"/>
                    </a:lnTo>
                    <a:lnTo>
                      <a:pt x="132713" y="480611"/>
                    </a:lnTo>
                    <a:lnTo>
                      <a:pt x="141455" y="477040"/>
                    </a:lnTo>
                    <a:lnTo>
                      <a:pt x="150594" y="473470"/>
                    </a:lnTo>
                    <a:lnTo>
                      <a:pt x="159733" y="470693"/>
                    </a:lnTo>
                    <a:lnTo>
                      <a:pt x="169667" y="467915"/>
                    </a:lnTo>
                    <a:lnTo>
                      <a:pt x="172845" y="467915"/>
                    </a:lnTo>
                    <a:lnTo>
                      <a:pt x="179998" y="468312"/>
                    </a:lnTo>
                    <a:lnTo>
                      <a:pt x="200262" y="469502"/>
                    </a:lnTo>
                    <a:lnTo>
                      <a:pt x="231652" y="471883"/>
                    </a:lnTo>
                    <a:lnTo>
                      <a:pt x="312711" y="730162"/>
                    </a:lnTo>
                    <a:lnTo>
                      <a:pt x="329400" y="728575"/>
                    </a:lnTo>
                    <a:lnTo>
                      <a:pt x="327413" y="709135"/>
                    </a:lnTo>
                    <a:lnTo>
                      <a:pt x="322247" y="527427"/>
                    </a:lnTo>
                    <a:lnTo>
                      <a:pt x="315492" y="509970"/>
                    </a:lnTo>
                    <a:lnTo>
                      <a:pt x="329002" y="486959"/>
                    </a:lnTo>
                    <a:lnTo>
                      <a:pt x="359598" y="486562"/>
                    </a:lnTo>
                    <a:lnTo>
                      <a:pt x="371916" y="509970"/>
                    </a:lnTo>
                    <a:lnTo>
                      <a:pt x="366353" y="530601"/>
                    </a:lnTo>
                    <a:lnTo>
                      <a:pt x="393372" y="722624"/>
                    </a:lnTo>
                    <a:lnTo>
                      <a:pt x="402114" y="721831"/>
                    </a:lnTo>
                    <a:lnTo>
                      <a:pt x="397346" y="476247"/>
                    </a:lnTo>
                    <a:lnTo>
                      <a:pt x="403703" y="473073"/>
                    </a:lnTo>
                    <a:lnTo>
                      <a:pt x="408869" y="470693"/>
                    </a:lnTo>
                    <a:lnTo>
                      <a:pt x="411253" y="468709"/>
                    </a:lnTo>
                    <a:lnTo>
                      <a:pt x="412047" y="467915"/>
                    </a:lnTo>
                    <a:lnTo>
                      <a:pt x="416816" y="467122"/>
                    </a:lnTo>
                    <a:lnTo>
                      <a:pt x="421584" y="467122"/>
                    </a:lnTo>
                    <a:lnTo>
                      <a:pt x="425557" y="466725"/>
                    </a:lnTo>
                    <a:close/>
                    <a:moveTo>
                      <a:pt x="2003425" y="196850"/>
                    </a:moveTo>
                    <a:lnTo>
                      <a:pt x="2003425" y="720725"/>
                    </a:lnTo>
                    <a:lnTo>
                      <a:pt x="1071562" y="720328"/>
                    </a:lnTo>
                    <a:lnTo>
                      <a:pt x="1251744" y="585391"/>
                    </a:lnTo>
                    <a:lnTo>
                      <a:pt x="1404144" y="665163"/>
                    </a:lnTo>
                    <a:lnTo>
                      <a:pt x="1657350" y="399256"/>
                    </a:lnTo>
                    <a:lnTo>
                      <a:pt x="1796653" y="458788"/>
                    </a:lnTo>
                    <a:lnTo>
                      <a:pt x="2003425" y="196850"/>
                    </a:lnTo>
                    <a:close/>
                    <a:moveTo>
                      <a:pt x="140097" y="182563"/>
                    </a:moveTo>
                    <a:lnTo>
                      <a:pt x="138509" y="201216"/>
                    </a:lnTo>
                    <a:lnTo>
                      <a:pt x="137319" y="215107"/>
                    </a:lnTo>
                    <a:lnTo>
                      <a:pt x="137716" y="215504"/>
                    </a:lnTo>
                    <a:lnTo>
                      <a:pt x="138509" y="201216"/>
                    </a:lnTo>
                    <a:lnTo>
                      <a:pt x="139303" y="194469"/>
                    </a:lnTo>
                    <a:lnTo>
                      <a:pt x="140097" y="188516"/>
                    </a:lnTo>
                    <a:lnTo>
                      <a:pt x="140097" y="182563"/>
                    </a:lnTo>
                    <a:close/>
                    <a:moveTo>
                      <a:pt x="164306" y="111125"/>
                    </a:moveTo>
                    <a:lnTo>
                      <a:pt x="162719" y="111522"/>
                    </a:lnTo>
                    <a:lnTo>
                      <a:pt x="161131" y="111919"/>
                    </a:lnTo>
                    <a:lnTo>
                      <a:pt x="159544" y="112713"/>
                    </a:lnTo>
                    <a:lnTo>
                      <a:pt x="158353" y="113507"/>
                    </a:lnTo>
                    <a:lnTo>
                      <a:pt x="155972" y="117078"/>
                    </a:lnTo>
                    <a:lnTo>
                      <a:pt x="153591" y="120650"/>
                    </a:lnTo>
                    <a:lnTo>
                      <a:pt x="158353" y="115491"/>
                    </a:lnTo>
                    <a:lnTo>
                      <a:pt x="161131" y="113110"/>
                    </a:lnTo>
                    <a:lnTo>
                      <a:pt x="164306" y="111125"/>
                    </a:lnTo>
                    <a:close/>
                    <a:moveTo>
                      <a:pt x="988111" y="91679"/>
                    </a:moveTo>
                    <a:lnTo>
                      <a:pt x="984541" y="92075"/>
                    </a:lnTo>
                    <a:lnTo>
                      <a:pt x="980971" y="93266"/>
                    </a:lnTo>
                    <a:lnTo>
                      <a:pt x="977798" y="94853"/>
                    </a:lnTo>
                    <a:lnTo>
                      <a:pt x="975022" y="97632"/>
                    </a:lnTo>
                    <a:lnTo>
                      <a:pt x="972642" y="100013"/>
                    </a:lnTo>
                    <a:lnTo>
                      <a:pt x="971055" y="103188"/>
                    </a:lnTo>
                    <a:lnTo>
                      <a:pt x="970262" y="106760"/>
                    </a:lnTo>
                    <a:lnTo>
                      <a:pt x="969865" y="110332"/>
                    </a:lnTo>
                    <a:lnTo>
                      <a:pt x="969865" y="578644"/>
                    </a:lnTo>
                    <a:lnTo>
                      <a:pt x="1457734" y="287338"/>
                    </a:lnTo>
                    <a:lnTo>
                      <a:pt x="1494622" y="333375"/>
                    </a:lnTo>
                    <a:lnTo>
                      <a:pt x="969865" y="642938"/>
                    </a:lnTo>
                    <a:lnTo>
                      <a:pt x="969865" y="758032"/>
                    </a:lnTo>
                    <a:lnTo>
                      <a:pt x="970262" y="762001"/>
                    </a:lnTo>
                    <a:lnTo>
                      <a:pt x="971055" y="765176"/>
                    </a:lnTo>
                    <a:lnTo>
                      <a:pt x="972642" y="768747"/>
                    </a:lnTo>
                    <a:lnTo>
                      <a:pt x="975022" y="771129"/>
                    </a:lnTo>
                    <a:lnTo>
                      <a:pt x="977798" y="773510"/>
                    </a:lnTo>
                    <a:lnTo>
                      <a:pt x="980971" y="775494"/>
                    </a:lnTo>
                    <a:lnTo>
                      <a:pt x="984541" y="776685"/>
                    </a:lnTo>
                    <a:lnTo>
                      <a:pt x="988111" y="776685"/>
                    </a:lnTo>
                    <a:lnTo>
                      <a:pt x="2043178" y="776685"/>
                    </a:lnTo>
                    <a:lnTo>
                      <a:pt x="2047144" y="776685"/>
                    </a:lnTo>
                    <a:lnTo>
                      <a:pt x="2050714" y="775494"/>
                    </a:lnTo>
                    <a:lnTo>
                      <a:pt x="2053887" y="773510"/>
                    </a:lnTo>
                    <a:lnTo>
                      <a:pt x="2056663" y="771129"/>
                    </a:lnTo>
                    <a:lnTo>
                      <a:pt x="2059043" y="768747"/>
                    </a:lnTo>
                    <a:lnTo>
                      <a:pt x="2060630" y="765176"/>
                    </a:lnTo>
                    <a:lnTo>
                      <a:pt x="2061820" y="762001"/>
                    </a:lnTo>
                    <a:lnTo>
                      <a:pt x="2062216" y="758032"/>
                    </a:lnTo>
                    <a:lnTo>
                      <a:pt x="2062216" y="110332"/>
                    </a:lnTo>
                    <a:lnTo>
                      <a:pt x="2061820" y="106760"/>
                    </a:lnTo>
                    <a:lnTo>
                      <a:pt x="2060630" y="103188"/>
                    </a:lnTo>
                    <a:lnTo>
                      <a:pt x="2059043" y="100013"/>
                    </a:lnTo>
                    <a:lnTo>
                      <a:pt x="2056663" y="97632"/>
                    </a:lnTo>
                    <a:lnTo>
                      <a:pt x="2053887" y="94853"/>
                    </a:lnTo>
                    <a:lnTo>
                      <a:pt x="2050714" y="93266"/>
                    </a:lnTo>
                    <a:lnTo>
                      <a:pt x="2047144" y="92075"/>
                    </a:lnTo>
                    <a:lnTo>
                      <a:pt x="2043178" y="91679"/>
                    </a:lnTo>
                    <a:lnTo>
                      <a:pt x="988111" y="91679"/>
                    </a:lnTo>
                    <a:close/>
                    <a:moveTo>
                      <a:pt x="273050" y="38100"/>
                    </a:moveTo>
                    <a:lnTo>
                      <a:pt x="286544" y="38497"/>
                    </a:lnTo>
                    <a:lnTo>
                      <a:pt x="299641" y="38894"/>
                    </a:lnTo>
                    <a:lnTo>
                      <a:pt x="312341" y="40085"/>
                    </a:lnTo>
                    <a:lnTo>
                      <a:pt x="323850" y="42466"/>
                    </a:lnTo>
                    <a:lnTo>
                      <a:pt x="335756" y="44847"/>
                    </a:lnTo>
                    <a:lnTo>
                      <a:pt x="347266" y="47229"/>
                    </a:lnTo>
                    <a:lnTo>
                      <a:pt x="357981" y="50800"/>
                    </a:lnTo>
                    <a:lnTo>
                      <a:pt x="368697" y="53975"/>
                    </a:lnTo>
                    <a:lnTo>
                      <a:pt x="378222" y="57944"/>
                    </a:lnTo>
                    <a:lnTo>
                      <a:pt x="387747" y="61516"/>
                    </a:lnTo>
                    <a:lnTo>
                      <a:pt x="396478" y="65881"/>
                    </a:lnTo>
                    <a:lnTo>
                      <a:pt x="404813" y="70247"/>
                    </a:lnTo>
                    <a:lnTo>
                      <a:pt x="412750" y="74216"/>
                    </a:lnTo>
                    <a:lnTo>
                      <a:pt x="419894" y="78582"/>
                    </a:lnTo>
                    <a:lnTo>
                      <a:pt x="432197" y="86519"/>
                    </a:lnTo>
                    <a:lnTo>
                      <a:pt x="442516" y="93266"/>
                    </a:lnTo>
                    <a:lnTo>
                      <a:pt x="449660" y="99219"/>
                    </a:lnTo>
                    <a:lnTo>
                      <a:pt x="455613" y="104378"/>
                    </a:lnTo>
                    <a:lnTo>
                      <a:pt x="454025" y="107553"/>
                    </a:lnTo>
                    <a:lnTo>
                      <a:pt x="451644" y="111522"/>
                    </a:lnTo>
                    <a:lnTo>
                      <a:pt x="448866" y="116285"/>
                    </a:lnTo>
                    <a:lnTo>
                      <a:pt x="444897" y="122238"/>
                    </a:lnTo>
                    <a:lnTo>
                      <a:pt x="440532" y="128588"/>
                    </a:lnTo>
                    <a:lnTo>
                      <a:pt x="434578" y="134938"/>
                    </a:lnTo>
                    <a:lnTo>
                      <a:pt x="427832" y="141288"/>
                    </a:lnTo>
                    <a:lnTo>
                      <a:pt x="423863" y="144066"/>
                    </a:lnTo>
                    <a:lnTo>
                      <a:pt x="420291" y="146844"/>
                    </a:lnTo>
                    <a:lnTo>
                      <a:pt x="415925" y="149225"/>
                    </a:lnTo>
                    <a:lnTo>
                      <a:pt x="411163" y="151607"/>
                    </a:lnTo>
                    <a:lnTo>
                      <a:pt x="406797" y="153591"/>
                    </a:lnTo>
                    <a:lnTo>
                      <a:pt x="401638" y="155179"/>
                    </a:lnTo>
                    <a:lnTo>
                      <a:pt x="396082" y="156369"/>
                    </a:lnTo>
                    <a:lnTo>
                      <a:pt x="390525" y="157560"/>
                    </a:lnTo>
                    <a:lnTo>
                      <a:pt x="384572" y="157957"/>
                    </a:lnTo>
                    <a:lnTo>
                      <a:pt x="379016" y="157957"/>
                    </a:lnTo>
                    <a:lnTo>
                      <a:pt x="372666" y="157560"/>
                    </a:lnTo>
                    <a:lnTo>
                      <a:pt x="365919" y="155973"/>
                    </a:lnTo>
                    <a:lnTo>
                      <a:pt x="358775" y="154385"/>
                    </a:lnTo>
                    <a:lnTo>
                      <a:pt x="351235" y="152003"/>
                    </a:lnTo>
                    <a:lnTo>
                      <a:pt x="343694" y="148828"/>
                    </a:lnTo>
                    <a:lnTo>
                      <a:pt x="335756" y="145257"/>
                    </a:lnTo>
                    <a:lnTo>
                      <a:pt x="327025" y="140891"/>
                    </a:lnTo>
                    <a:lnTo>
                      <a:pt x="317103" y="136525"/>
                    </a:lnTo>
                    <a:lnTo>
                      <a:pt x="355203" y="155179"/>
                    </a:lnTo>
                    <a:lnTo>
                      <a:pt x="373063" y="163116"/>
                    </a:lnTo>
                    <a:lnTo>
                      <a:pt x="381397" y="166688"/>
                    </a:lnTo>
                    <a:lnTo>
                      <a:pt x="389335" y="169466"/>
                    </a:lnTo>
                    <a:lnTo>
                      <a:pt x="397272" y="172244"/>
                    </a:lnTo>
                    <a:lnTo>
                      <a:pt x="404813" y="173832"/>
                    </a:lnTo>
                    <a:lnTo>
                      <a:pt x="411957" y="175023"/>
                    </a:lnTo>
                    <a:lnTo>
                      <a:pt x="418703" y="175419"/>
                    </a:lnTo>
                    <a:lnTo>
                      <a:pt x="425053" y="175023"/>
                    </a:lnTo>
                    <a:lnTo>
                      <a:pt x="428228" y="174625"/>
                    </a:lnTo>
                    <a:lnTo>
                      <a:pt x="431007" y="173832"/>
                    </a:lnTo>
                    <a:lnTo>
                      <a:pt x="434182" y="173038"/>
                    </a:lnTo>
                    <a:lnTo>
                      <a:pt x="436563" y="171847"/>
                    </a:lnTo>
                    <a:lnTo>
                      <a:pt x="438944" y="169863"/>
                    </a:lnTo>
                    <a:lnTo>
                      <a:pt x="441722" y="168276"/>
                    </a:lnTo>
                    <a:lnTo>
                      <a:pt x="442913" y="180976"/>
                    </a:lnTo>
                    <a:lnTo>
                      <a:pt x="443310" y="192882"/>
                    </a:lnTo>
                    <a:lnTo>
                      <a:pt x="443310" y="203994"/>
                    </a:lnTo>
                    <a:lnTo>
                      <a:pt x="442913" y="215107"/>
                    </a:lnTo>
                    <a:lnTo>
                      <a:pt x="444500" y="213122"/>
                    </a:lnTo>
                    <a:lnTo>
                      <a:pt x="445691" y="212328"/>
                    </a:lnTo>
                    <a:lnTo>
                      <a:pt x="446882" y="212328"/>
                    </a:lnTo>
                    <a:lnTo>
                      <a:pt x="447675" y="212726"/>
                    </a:lnTo>
                    <a:lnTo>
                      <a:pt x="448072" y="213519"/>
                    </a:lnTo>
                    <a:lnTo>
                      <a:pt x="448866" y="216297"/>
                    </a:lnTo>
                    <a:lnTo>
                      <a:pt x="448866" y="221457"/>
                    </a:lnTo>
                    <a:lnTo>
                      <a:pt x="448866" y="228204"/>
                    </a:lnTo>
                    <a:lnTo>
                      <a:pt x="447675" y="244079"/>
                    </a:lnTo>
                    <a:lnTo>
                      <a:pt x="445294" y="262335"/>
                    </a:lnTo>
                    <a:lnTo>
                      <a:pt x="443310" y="279797"/>
                    </a:lnTo>
                    <a:lnTo>
                      <a:pt x="440928" y="294482"/>
                    </a:lnTo>
                    <a:lnTo>
                      <a:pt x="439738" y="300038"/>
                    </a:lnTo>
                    <a:lnTo>
                      <a:pt x="438547" y="303213"/>
                    </a:lnTo>
                    <a:lnTo>
                      <a:pt x="437753" y="304800"/>
                    </a:lnTo>
                    <a:lnTo>
                      <a:pt x="437357" y="304800"/>
                    </a:lnTo>
                    <a:lnTo>
                      <a:pt x="436960" y="304007"/>
                    </a:lnTo>
                    <a:lnTo>
                      <a:pt x="435769" y="313929"/>
                    </a:lnTo>
                    <a:lnTo>
                      <a:pt x="434182" y="323057"/>
                    </a:lnTo>
                    <a:lnTo>
                      <a:pt x="432197" y="332185"/>
                    </a:lnTo>
                    <a:lnTo>
                      <a:pt x="429816" y="341313"/>
                    </a:lnTo>
                    <a:lnTo>
                      <a:pt x="427435" y="349647"/>
                    </a:lnTo>
                    <a:lnTo>
                      <a:pt x="424260" y="357982"/>
                    </a:lnTo>
                    <a:lnTo>
                      <a:pt x="421482" y="365919"/>
                    </a:lnTo>
                    <a:lnTo>
                      <a:pt x="417513" y="373460"/>
                    </a:lnTo>
                    <a:lnTo>
                      <a:pt x="413941" y="381397"/>
                    </a:lnTo>
                    <a:lnTo>
                      <a:pt x="409972" y="388938"/>
                    </a:lnTo>
                    <a:lnTo>
                      <a:pt x="406003" y="395685"/>
                    </a:lnTo>
                    <a:lnTo>
                      <a:pt x="401241" y="402432"/>
                    </a:lnTo>
                    <a:lnTo>
                      <a:pt x="396875" y="408782"/>
                    </a:lnTo>
                    <a:lnTo>
                      <a:pt x="391716" y="415132"/>
                    </a:lnTo>
                    <a:lnTo>
                      <a:pt x="386953" y="420688"/>
                    </a:lnTo>
                    <a:lnTo>
                      <a:pt x="381794" y="426244"/>
                    </a:lnTo>
                    <a:lnTo>
                      <a:pt x="376635" y="431801"/>
                    </a:lnTo>
                    <a:lnTo>
                      <a:pt x="371078" y="436563"/>
                    </a:lnTo>
                    <a:lnTo>
                      <a:pt x="365919" y="440929"/>
                    </a:lnTo>
                    <a:lnTo>
                      <a:pt x="360363" y="445691"/>
                    </a:lnTo>
                    <a:lnTo>
                      <a:pt x="354806" y="449660"/>
                    </a:lnTo>
                    <a:lnTo>
                      <a:pt x="349250" y="453232"/>
                    </a:lnTo>
                    <a:lnTo>
                      <a:pt x="343297" y="456804"/>
                    </a:lnTo>
                    <a:lnTo>
                      <a:pt x="337741" y="459582"/>
                    </a:lnTo>
                    <a:lnTo>
                      <a:pt x="332185" y="462757"/>
                    </a:lnTo>
                    <a:lnTo>
                      <a:pt x="326628" y="464741"/>
                    </a:lnTo>
                    <a:lnTo>
                      <a:pt x="320675" y="466726"/>
                    </a:lnTo>
                    <a:lnTo>
                      <a:pt x="315119" y="468313"/>
                    </a:lnTo>
                    <a:lnTo>
                      <a:pt x="309563" y="469901"/>
                    </a:lnTo>
                    <a:lnTo>
                      <a:pt x="304403" y="470694"/>
                    </a:lnTo>
                    <a:lnTo>
                      <a:pt x="298847" y="471091"/>
                    </a:lnTo>
                    <a:lnTo>
                      <a:pt x="293688" y="471488"/>
                    </a:lnTo>
                    <a:lnTo>
                      <a:pt x="288925" y="471091"/>
                    </a:lnTo>
                    <a:lnTo>
                      <a:pt x="284956" y="470694"/>
                    </a:lnTo>
                    <a:lnTo>
                      <a:pt x="280194" y="469901"/>
                    </a:lnTo>
                    <a:lnTo>
                      <a:pt x="275034" y="467916"/>
                    </a:lnTo>
                    <a:lnTo>
                      <a:pt x="270669" y="466329"/>
                    </a:lnTo>
                    <a:lnTo>
                      <a:pt x="265509" y="464344"/>
                    </a:lnTo>
                    <a:lnTo>
                      <a:pt x="259953" y="462360"/>
                    </a:lnTo>
                    <a:lnTo>
                      <a:pt x="254794" y="459185"/>
                    </a:lnTo>
                    <a:lnTo>
                      <a:pt x="244078" y="452438"/>
                    </a:lnTo>
                    <a:lnTo>
                      <a:pt x="232966" y="444898"/>
                    </a:lnTo>
                    <a:lnTo>
                      <a:pt x="221853" y="435769"/>
                    </a:lnTo>
                    <a:lnTo>
                      <a:pt x="211534" y="425450"/>
                    </a:lnTo>
                    <a:lnTo>
                      <a:pt x="200819" y="413941"/>
                    </a:lnTo>
                    <a:lnTo>
                      <a:pt x="190500" y="402035"/>
                    </a:lnTo>
                    <a:lnTo>
                      <a:pt x="185737" y="395685"/>
                    </a:lnTo>
                    <a:lnTo>
                      <a:pt x="180578" y="388938"/>
                    </a:lnTo>
                    <a:lnTo>
                      <a:pt x="176609" y="381794"/>
                    </a:lnTo>
                    <a:lnTo>
                      <a:pt x="171847" y="374651"/>
                    </a:lnTo>
                    <a:lnTo>
                      <a:pt x="167481" y="367507"/>
                    </a:lnTo>
                    <a:lnTo>
                      <a:pt x="163512" y="359569"/>
                    </a:lnTo>
                    <a:lnTo>
                      <a:pt x="159544" y="351632"/>
                    </a:lnTo>
                    <a:lnTo>
                      <a:pt x="156369" y="343694"/>
                    </a:lnTo>
                    <a:lnTo>
                      <a:pt x="152797" y="335757"/>
                    </a:lnTo>
                    <a:lnTo>
                      <a:pt x="150019" y="327422"/>
                    </a:lnTo>
                    <a:lnTo>
                      <a:pt x="147241" y="318691"/>
                    </a:lnTo>
                    <a:lnTo>
                      <a:pt x="144859" y="310357"/>
                    </a:lnTo>
                    <a:lnTo>
                      <a:pt x="142875" y="316310"/>
                    </a:lnTo>
                    <a:lnTo>
                      <a:pt x="140494" y="320676"/>
                    </a:lnTo>
                    <a:lnTo>
                      <a:pt x="139700" y="322263"/>
                    </a:lnTo>
                    <a:lnTo>
                      <a:pt x="138509" y="323057"/>
                    </a:lnTo>
                    <a:lnTo>
                      <a:pt x="137319" y="323851"/>
                    </a:lnTo>
                    <a:lnTo>
                      <a:pt x="136128" y="324247"/>
                    </a:lnTo>
                    <a:lnTo>
                      <a:pt x="134541" y="323851"/>
                    </a:lnTo>
                    <a:lnTo>
                      <a:pt x="133350" y="323057"/>
                    </a:lnTo>
                    <a:lnTo>
                      <a:pt x="132159" y="321866"/>
                    </a:lnTo>
                    <a:lnTo>
                      <a:pt x="130969" y="319485"/>
                    </a:lnTo>
                    <a:lnTo>
                      <a:pt x="128587" y="314722"/>
                    </a:lnTo>
                    <a:lnTo>
                      <a:pt x="126603" y="308372"/>
                    </a:lnTo>
                    <a:lnTo>
                      <a:pt x="125016" y="300038"/>
                    </a:lnTo>
                    <a:lnTo>
                      <a:pt x="123825" y="290513"/>
                    </a:lnTo>
                    <a:lnTo>
                      <a:pt x="123031" y="280591"/>
                    </a:lnTo>
                    <a:lnTo>
                      <a:pt x="122634" y="269478"/>
                    </a:lnTo>
                    <a:lnTo>
                      <a:pt x="123031" y="259557"/>
                    </a:lnTo>
                    <a:lnTo>
                      <a:pt x="123428" y="250032"/>
                    </a:lnTo>
                    <a:lnTo>
                      <a:pt x="124619" y="241300"/>
                    </a:lnTo>
                    <a:lnTo>
                      <a:pt x="125809" y="233760"/>
                    </a:lnTo>
                    <a:lnTo>
                      <a:pt x="127397" y="227013"/>
                    </a:lnTo>
                    <a:lnTo>
                      <a:pt x="129778" y="221854"/>
                    </a:lnTo>
                    <a:lnTo>
                      <a:pt x="131762" y="217488"/>
                    </a:lnTo>
                    <a:lnTo>
                      <a:pt x="132953" y="216297"/>
                    </a:lnTo>
                    <a:lnTo>
                      <a:pt x="134144" y="215504"/>
                    </a:lnTo>
                    <a:lnTo>
                      <a:pt x="130572" y="211138"/>
                    </a:lnTo>
                    <a:lnTo>
                      <a:pt x="127000" y="207169"/>
                    </a:lnTo>
                    <a:lnTo>
                      <a:pt x="124619" y="202407"/>
                    </a:lnTo>
                    <a:lnTo>
                      <a:pt x="122634" y="197247"/>
                    </a:lnTo>
                    <a:lnTo>
                      <a:pt x="120253" y="192485"/>
                    </a:lnTo>
                    <a:lnTo>
                      <a:pt x="119062" y="186928"/>
                    </a:lnTo>
                    <a:lnTo>
                      <a:pt x="118269" y="181372"/>
                    </a:lnTo>
                    <a:lnTo>
                      <a:pt x="117475" y="175816"/>
                    </a:lnTo>
                    <a:lnTo>
                      <a:pt x="117475" y="170260"/>
                    </a:lnTo>
                    <a:lnTo>
                      <a:pt x="117475" y="164704"/>
                    </a:lnTo>
                    <a:lnTo>
                      <a:pt x="117872" y="158751"/>
                    </a:lnTo>
                    <a:lnTo>
                      <a:pt x="118269" y="152797"/>
                    </a:lnTo>
                    <a:lnTo>
                      <a:pt x="120253" y="140891"/>
                    </a:lnTo>
                    <a:lnTo>
                      <a:pt x="123428" y="129381"/>
                    </a:lnTo>
                    <a:lnTo>
                      <a:pt x="126603" y="118666"/>
                    </a:lnTo>
                    <a:lnTo>
                      <a:pt x="130969" y="107951"/>
                    </a:lnTo>
                    <a:lnTo>
                      <a:pt x="135334" y="98426"/>
                    </a:lnTo>
                    <a:lnTo>
                      <a:pt x="139700" y="90091"/>
                    </a:lnTo>
                    <a:lnTo>
                      <a:pt x="144066" y="82154"/>
                    </a:lnTo>
                    <a:lnTo>
                      <a:pt x="148034" y="76597"/>
                    </a:lnTo>
                    <a:lnTo>
                      <a:pt x="152003" y="72231"/>
                    </a:lnTo>
                    <a:lnTo>
                      <a:pt x="153194" y="70644"/>
                    </a:lnTo>
                    <a:lnTo>
                      <a:pt x="154781" y="69850"/>
                    </a:lnTo>
                    <a:lnTo>
                      <a:pt x="170656" y="61913"/>
                    </a:lnTo>
                    <a:lnTo>
                      <a:pt x="186134" y="55960"/>
                    </a:lnTo>
                    <a:lnTo>
                      <a:pt x="201216" y="50403"/>
                    </a:lnTo>
                    <a:lnTo>
                      <a:pt x="216297" y="46038"/>
                    </a:lnTo>
                    <a:lnTo>
                      <a:pt x="230981" y="42863"/>
                    </a:lnTo>
                    <a:lnTo>
                      <a:pt x="245269" y="40482"/>
                    </a:lnTo>
                    <a:lnTo>
                      <a:pt x="259556" y="38894"/>
                    </a:lnTo>
                    <a:lnTo>
                      <a:pt x="273050" y="38100"/>
                    </a:lnTo>
                    <a:close/>
                    <a:moveTo>
                      <a:pt x="982954" y="0"/>
                    </a:moveTo>
                    <a:lnTo>
                      <a:pt x="988111" y="0"/>
                    </a:lnTo>
                    <a:lnTo>
                      <a:pt x="2043178" y="0"/>
                    </a:lnTo>
                    <a:lnTo>
                      <a:pt x="2049127" y="0"/>
                    </a:lnTo>
                    <a:lnTo>
                      <a:pt x="2054680" y="397"/>
                    </a:lnTo>
                    <a:lnTo>
                      <a:pt x="2060233" y="1191"/>
                    </a:lnTo>
                    <a:lnTo>
                      <a:pt x="2065786" y="1985"/>
                    </a:lnTo>
                    <a:lnTo>
                      <a:pt x="2070942" y="3572"/>
                    </a:lnTo>
                    <a:lnTo>
                      <a:pt x="2076099" y="5160"/>
                    </a:lnTo>
                    <a:lnTo>
                      <a:pt x="2081255" y="6747"/>
                    </a:lnTo>
                    <a:lnTo>
                      <a:pt x="2086411" y="8732"/>
                    </a:lnTo>
                    <a:lnTo>
                      <a:pt x="2091171" y="11113"/>
                    </a:lnTo>
                    <a:lnTo>
                      <a:pt x="2095931" y="13494"/>
                    </a:lnTo>
                    <a:lnTo>
                      <a:pt x="2100691" y="16272"/>
                    </a:lnTo>
                    <a:lnTo>
                      <a:pt x="2105054" y="19050"/>
                    </a:lnTo>
                    <a:lnTo>
                      <a:pt x="2109417" y="21828"/>
                    </a:lnTo>
                    <a:lnTo>
                      <a:pt x="2113780" y="25401"/>
                    </a:lnTo>
                    <a:lnTo>
                      <a:pt x="2121713" y="32544"/>
                    </a:lnTo>
                    <a:lnTo>
                      <a:pt x="2128852" y="40085"/>
                    </a:lnTo>
                    <a:lnTo>
                      <a:pt x="2131629" y="44451"/>
                    </a:lnTo>
                    <a:lnTo>
                      <a:pt x="2135198" y="48816"/>
                    </a:lnTo>
                    <a:lnTo>
                      <a:pt x="2137578" y="53182"/>
                    </a:lnTo>
                    <a:lnTo>
                      <a:pt x="2140751" y="57944"/>
                    </a:lnTo>
                    <a:lnTo>
                      <a:pt x="2143131" y="62707"/>
                    </a:lnTo>
                    <a:lnTo>
                      <a:pt x="2145114" y="67469"/>
                    </a:lnTo>
                    <a:lnTo>
                      <a:pt x="2147494" y="72628"/>
                    </a:lnTo>
                    <a:lnTo>
                      <a:pt x="2149081" y="77788"/>
                    </a:lnTo>
                    <a:lnTo>
                      <a:pt x="2150271" y="82947"/>
                    </a:lnTo>
                    <a:lnTo>
                      <a:pt x="2151461" y="88107"/>
                    </a:lnTo>
                    <a:lnTo>
                      <a:pt x="2152254" y="93663"/>
                    </a:lnTo>
                    <a:lnTo>
                      <a:pt x="2153444" y="99219"/>
                    </a:lnTo>
                    <a:lnTo>
                      <a:pt x="2153841" y="105172"/>
                    </a:lnTo>
                    <a:lnTo>
                      <a:pt x="2154237" y="110332"/>
                    </a:lnTo>
                    <a:lnTo>
                      <a:pt x="2154237" y="758032"/>
                    </a:lnTo>
                    <a:lnTo>
                      <a:pt x="2153841" y="763588"/>
                    </a:lnTo>
                    <a:lnTo>
                      <a:pt x="2153444" y="769144"/>
                    </a:lnTo>
                    <a:lnTo>
                      <a:pt x="2152254" y="775097"/>
                    </a:lnTo>
                    <a:lnTo>
                      <a:pt x="2151461" y="779860"/>
                    </a:lnTo>
                    <a:lnTo>
                      <a:pt x="2150271" y="785416"/>
                    </a:lnTo>
                    <a:lnTo>
                      <a:pt x="2149081" y="790972"/>
                    </a:lnTo>
                    <a:lnTo>
                      <a:pt x="2147494" y="796132"/>
                    </a:lnTo>
                    <a:lnTo>
                      <a:pt x="2145114" y="800894"/>
                    </a:lnTo>
                    <a:lnTo>
                      <a:pt x="2143131" y="805657"/>
                    </a:lnTo>
                    <a:lnTo>
                      <a:pt x="2140751" y="810816"/>
                    </a:lnTo>
                    <a:lnTo>
                      <a:pt x="2137578" y="815579"/>
                    </a:lnTo>
                    <a:lnTo>
                      <a:pt x="2135198" y="819547"/>
                    </a:lnTo>
                    <a:lnTo>
                      <a:pt x="2131629" y="824310"/>
                    </a:lnTo>
                    <a:lnTo>
                      <a:pt x="2128852" y="827882"/>
                    </a:lnTo>
                    <a:lnTo>
                      <a:pt x="2124886" y="832247"/>
                    </a:lnTo>
                    <a:lnTo>
                      <a:pt x="2121713" y="836216"/>
                    </a:lnTo>
                    <a:lnTo>
                      <a:pt x="2117350" y="839788"/>
                    </a:lnTo>
                    <a:lnTo>
                      <a:pt x="2113780" y="843360"/>
                    </a:lnTo>
                    <a:lnTo>
                      <a:pt x="2109417" y="846535"/>
                    </a:lnTo>
                    <a:lnTo>
                      <a:pt x="2105054" y="849710"/>
                    </a:lnTo>
                    <a:lnTo>
                      <a:pt x="2100691" y="852488"/>
                    </a:lnTo>
                    <a:lnTo>
                      <a:pt x="2095931" y="854869"/>
                    </a:lnTo>
                    <a:lnTo>
                      <a:pt x="2091171" y="857647"/>
                    </a:lnTo>
                    <a:lnTo>
                      <a:pt x="2086411" y="859632"/>
                    </a:lnTo>
                    <a:lnTo>
                      <a:pt x="2081255" y="861616"/>
                    </a:lnTo>
                    <a:lnTo>
                      <a:pt x="2076099" y="863601"/>
                    </a:lnTo>
                    <a:lnTo>
                      <a:pt x="2070942" y="865188"/>
                    </a:lnTo>
                    <a:lnTo>
                      <a:pt x="2065786" y="866379"/>
                    </a:lnTo>
                    <a:lnTo>
                      <a:pt x="2060233" y="867172"/>
                    </a:lnTo>
                    <a:lnTo>
                      <a:pt x="2054680" y="867966"/>
                    </a:lnTo>
                    <a:lnTo>
                      <a:pt x="2049127" y="868363"/>
                    </a:lnTo>
                    <a:lnTo>
                      <a:pt x="2043178" y="868363"/>
                    </a:lnTo>
                    <a:lnTo>
                      <a:pt x="988111" y="868363"/>
                    </a:lnTo>
                    <a:lnTo>
                      <a:pt x="982954" y="868363"/>
                    </a:lnTo>
                    <a:lnTo>
                      <a:pt x="977401" y="867966"/>
                    </a:lnTo>
                    <a:lnTo>
                      <a:pt x="971452" y="867172"/>
                    </a:lnTo>
                    <a:lnTo>
                      <a:pt x="966295" y="866379"/>
                    </a:lnTo>
                    <a:lnTo>
                      <a:pt x="960742" y="865188"/>
                    </a:lnTo>
                    <a:lnTo>
                      <a:pt x="955586" y="863601"/>
                    </a:lnTo>
                    <a:lnTo>
                      <a:pt x="950430" y="861616"/>
                    </a:lnTo>
                    <a:lnTo>
                      <a:pt x="945273" y="859632"/>
                    </a:lnTo>
                    <a:lnTo>
                      <a:pt x="940514" y="857647"/>
                    </a:lnTo>
                    <a:lnTo>
                      <a:pt x="935754" y="854869"/>
                    </a:lnTo>
                    <a:lnTo>
                      <a:pt x="930994" y="852488"/>
                    </a:lnTo>
                    <a:lnTo>
                      <a:pt x="926631" y="849710"/>
                    </a:lnTo>
                    <a:lnTo>
                      <a:pt x="922268" y="846535"/>
                    </a:lnTo>
                    <a:lnTo>
                      <a:pt x="918302" y="843360"/>
                    </a:lnTo>
                    <a:lnTo>
                      <a:pt x="913939" y="839788"/>
                    </a:lnTo>
                    <a:lnTo>
                      <a:pt x="910369" y="836216"/>
                    </a:lnTo>
                    <a:lnTo>
                      <a:pt x="906402" y="832247"/>
                    </a:lnTo>
                    <a:lnTo>
                      <a:pt x="903229" y="827882"/>
                    </a:lnTo>
                    <a:lnTo>
                      <a:pt x="899659" y="824310"/>
                    </a:lnTo>
                    <a:lnTo>
                      <a:pt x="896883" y="819547"/>
                    </a:lnTo>
                    <a:lnTo>
                      <a:pt x="893710" y="815579"/>
                    </a:lnTo>
                    <a:lnTo>
                      <a:pt x="891330" y="810816"/>
                    </a:lnTo>
                    <a:lnTo>
                      <a:pt x="888950" y="805657"/>
                    </a:lnTo>
                    <a:lnTo>
                      <a:pt x="886570" y="800894"/>
                    </a:lnTo>
                    <a:lnTo>
                      <a:pt x="884587" y="796132"/>
                    </a:lnTo>
                    <a:lnTo>
                      <a:pt x="883001" y="790972"/>
                    </a:lnTo>
                    <a:lnTo>
                      <a:pt x="881414" y="785416"/>
                    </a:lnTo>
                    <a:lnTo>
                      <a:pt x="879827" y="779860"/>
                    </a:lnTo>
                    <a:lnTo>
                      <a:pt x="879034" y="775097"/>
                    </a:lnTo>
                    <a:lnTo>
                      <a:pt x="878241" y="769144"/>
                    </a:lnTo>
                    <a:lnTo>
                      <a:pt x="877844" y="763588"/>
                    </a:lnTo>
                    <a:lnTo>
                      <a:pt x="877844" y="758032"/>
                    </a:lnTo>
                    <a:lnTo>
                      <a:pt x="877844" y="696913"/>
                    </a:lnTo>
                    <a:lnTo>
                      <a:pt x="833420" y="723504"/>
                    </a:lnTo>
                    <a:lnTo>
                      <a:pt x="804862" y="676672"/>
                    </a:lnTo>
                    <a:lnTo>
                      <a:pt x="877844" y="633413"/>
                    </a:lnTo>
                    <a:lnTo>
                      <a:pt x="877844" y="110332"/>
                    </a:lnTo>
                    <a:lnTo>
                      <a:pt x="877844" y="105172"/>
                    </a:lnTo>
                    <a:lnTo>
                      <a:pt x="878241" y="99219"/>
                    </a:lnTo>
                    <a:lnTo>
                      <a:pt x="879034" y="93663"/>
                    </a:lnTo>
                    <a:lnTo>
                      <a:pt x="879827" y="88107"/>
                    </a:lnTo>
                    <a:lnTo>
                      <a:pt x="881414" y="82947"/>
                    </a:lnTo>
                    <a:lnTo>
                      <a:pt x="883001" y="77788"/>
                    </a:lnTo>
                    <a:lnTo>
                      <a:pt x="884587" y="72628"/>
                    </a:lnTo>
                    <a:lnTo>
                      <a:pt x="886570" y="67469"/>
                    </a:lnTo>
                    <a:lnTo>
                      <a:pt x="888950" y="62707"/>
                    </a:lnTo>
                    <a:lnTo>
                      <a:pt x="891330" y="57944"/>
                    </a:lnTo>
                    <a:lnTo>
                      <a:pt x="893710" y="53182"/>
                    </a:lnTo>
                    <a:lnTo>
                      <a:pt x="896883" y="48816"/>
                    </a:lnTo>
                    <a:lnTo>
                      <a:pt x="899659" y="44451"/>
                    </a:lnTo>
                    <a:lnTo>
                      <a:pt x="903229" y="40085"/>
                    </a:lnTo>
                    <a:lnTo>
                      <a:pt x="910369" y="32544"/>
                    </a:lnTo>
                    <a:lnTo>
                      <a:pt x="918302" y="25401"/>
                    </a:lnTo>
                    <a:lnTo>
                      <a:pt x="922268" y="21828"/>
                    </a:lnTo>
                    <a:lnTo>
                      <a:pt x="926631" y="19050"/>
                    </a:lnTo>
                    <a:lnTo>
                      <a:pt x="930994" y="16272"/>
                    </a:lnTo>
                    <a:lnTo>
                      <a:pt x="935754" y="13494"/>
                    </a:lnTo>
                    <a:lnTo>
                      <a:pt x="940514" y="11113"/>
                    </a:lnTo>
                    <a:lnTo>
                      <a:pt x="945273" y="8732"/>
                    </a:lnTo>
                    <a:lnTo>
                      <a:pt x="950430" y="6747"/>
                    </a:lnTo>
                    <a:lnTo>
                      <a:pt x="955586" y="5160"/>
                    </a:lnTo>
                    <a:lnTo>
                      <a:pt x="960742" y="3572"/>
                    </a:lnTo>
                    <a:lnTo>
                      <a:pt x="966295" y="1985"/>
                    </a:lnTo>
                    <a:lnTo>
                      <a:pt x="971452" y="1191"/>
                    </a:lnTo>
                    <a:lnTo>
                      <a:pt x="977401" y="397"/>
                    </a:lnTo>
                    <a:lnTo>
                      <a:pt x="98295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165" y="4489"/>
                <a:ext cx="1202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r>
                  <a:rPr lang="zh-CN" altLang="en-US" sz="168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Bold" panose="020B0800000000000000" charset="-122"/>
                  </a:rPr>
                  <a:t>总部工作站</a:t>
                </a:r>
                <a:endPara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9" name=" 17"/>
              <p:cNvSpPr>
                <a:spLocks noChangeAspect="1"/>
              </p:cNvSpPr>
              <p:nvPr/>
            </p:nvSpPr>
            <p:spPr bwMode="auto">
              <a:xfrm>
                <a:off x="3232" y="3219"/>
                <a:ext cx="907" cy="907"/>
              </a:xfrm>
              <a:custGeom>
                <a:avLst/>
                <a:gdLst>
                  <a:gd name="T0" fmla="*/ 354414 w 2295525"/>
                  <a:gd name="T1" fmla="*/ 1437494 h 1735138"/>
                  <a:gd name="T2" fmla="*/ 223983 w 2295525"/>
                  <a:gd name="T3" fmla="*/ 1389407 h 1735138"/>
                  <a:gd name="T4" fmla="*/ 200120 w 2295525"/>
                  <a:gd name="T5" fmla="*/ 1433678 h 1735138"/>
                  <a:gd name="T6" fmla="*/ 1871799 w 2295525"/>
                  <a:gd name="T7" fmla="*/ 1202082 h 1735138"/>
                  <a:gd name="T8" fmla="*/ 1862595 w 2295525"/>
                  <a:gd name="T9" fmla="*/ 1430571 h 1735138"/>
                  <a:gd name="T10" fmla="*/ 1585813 w 2295525"/>
                  <a:gd name="T11" fmla="*/ 1207999 h 1735138"/>
                  <a:gd name="T12" fmla="*/ 1490656 w 2295525"/>
                  <a:gd name="T13" fmla="*/ 1402297 h 1735138"/>
                  <a:gd name="T14" fmla="*/ 1152749 w 2295525"/>
                  <a:gd name="T15" fmla="*/ 1383558 h 1735138"/>
                  <a:gd name="T16" fmla="*/ 1090837 w 2295525"/>
                  <a:gd name="T17" fmla="*/ 1220821 h 1735138"/>
                  <a:gd name="T18" fmla="*/ 783516 w 2295525"/>
                  <a:gd name="T19" fmla="*/ 1424982 h 1735138"/>
                  <a:gd name="T20" fmla="*/ 1483025 w 2295525"/>
                  <a:gd name="T21" fmla="*/ 1122300 h 1735138"/>
                  <a:gd name="T22" fmla="*/ 1518730 w 2295525"/>
                  <a:gd name="T23" fmla="*/ 1215802 h 1735138"/>
                  <a:gd name="T24" fmla="*/ 1183050 w 2295525"/>
                  <a:gd name="T25" fmla="*/ 1170419 h 1735138"/>
                  <a:gd name="T26" fmla="*/ 1093135 w 2295525"/>
                  <a:gd name="T27" fmla="*/ 1129269 h 1735138"/>
                  <a:gd name="T28" fmla="*/ 556942 w 2295525"/>
                  <a:gd name="T29" fmla="*/ 1349470 h 1735138"/>
                  <a:gd name="T30" fmla="*/ 575056 w 2295525"/>
                  <a:gd name="T31" fmla="*/ 1122300 h 1735138"/>
                  <a:gd name="T32" fmla="*/ 1862842 w 2295525"/>
                  <a:gd name="T33" fmla="*/ 1073163 h 1735138"/>
                  <a:gd name="T34" fmla="*/ 1818708 w 2295525"/>
                  <a:gd name="T35" fmla="*/ 1141187 h 1735138"/>
                  <a:gd name="T36" fmla="*/ 1616812 w 2295525"/>
                  <a:gd name="T37" fmla="*/ 1141187 h 1735138"/>
                  <a:gd name="T38" fmla="*/ 1710350 w 2295525"/>
                  <a:gd name="T39" fmla="*/ 973592 h 1735138"/>
                  <a:gd name="T40" fmla="*/ 1049969 w 2295525"/>
                  <a:gd name="T41" fmla="*/ 1053775 h 1735138"/>
                  <a:gd name="T42" fmla="*/ 1014682 w 2295525"/>
                  <a:gd name="T43" fmla="*/ 1139873 h 1735138"/>
                  <a:gd name="T44" fmla="*/ 810877 w 2295525"/>
                  <a:gd name="T45" fmla="*/ 1148088 h 1735138"/>
                  <a:gd name="T46" fmla="*/ 894641 w 2295525"/>
                  <a:gd name="T47" fmla="*/ 977206 h 1735138"/>
                  <a:gd name="T48" fmla="*/ 1442943 w 2295525"/>
                  <a:gd name="T49" fmla="*/ 1075103 h 1735138"/>
                  <a:gd name="T50" fmla="*/ 1436373 w 2295525"/>
                  <a:gd name="T51" fmla="*/ 1150050 h 1735138"/>
                  <a:gd name="T52" fmla="*/ 1208721 w 2295525"/>
                  <a:gd name="T53" fmla="*/ 1078390 h 1735138"/>
                  <a:gd name="T54" fmla="*/ 1323368 w 2295525"/>
                  <a:gd name="T55" fmla="*/ 948876 h 1735138"/>
                  <a:gd name="T56" fmla="*/ 1621695 w 2295525"/>
                  <a:gd name="T57" fmla="*/ 933562 h 1735138"/>
                  <a:gd name="T58" fmla="*/ 1479674 w 2295525"/>
                  <a:gd name="T59" fmla="*/ 1082709 h 1735138"/>
                  <a:gd name="T60" fmla="*/ 1414939 w 2295525"/>
                  <a:gd name="T61" fmla="*/ 921326 h 1735138"/>
                  <a:gd name="T62" fmla="*/ 734217 w 2295525"/>
                  <a:gd name="T63" fmla="*/ 885923 h 1735138"/>
                  <a:gd name="T64" fmla="*/ 821379 w 2295525"/>
                  <a:gd name="T65" fmla="*/ 995880 h 1735138"/>
                  <a:gd name="T66" fmla="*/ 569798 w 2295525"/>
                  <a:gd name="T67" fmla="*/ 1011399 h 1735138"/>
                  <a:gd name="T68" fmla="*/ 708465 w 2295525"/>
                  <a:gd name="T69" fmla="*/ 874696 h 1735138"/>
                  <a:gd name="T70" fmla="*/ 1179427 w 2295525"/>
                  <a:gd name="T71" fmla="*/ 987627 h 1735138"/>
                  <a:gd name="T72" fmla="*/ 1053942 w 2295525"/>
                  <a:gd name="T73" fmla="*/ 998854 h 1735138"/>
                  <a:gd name="T74" fmla="*/ 1081279 w 2295525"/>
                  <a:gd name="T75" fmla="*/ 872390 h 1735138"/>
                  <a:gd name="T76" fmla="*/ 630962 w 2295525"/>
                  <a:gd name="T77" fmla="*/ 582190 h 1735138"/>
                  <a:gd name="T78" fmla="*/ 650134 w 2295525"/>
                  <a:gd name="T79" fmla="*/ 606180 h 1735138"/>
                  <a:gd name="T80" fmla="*/ 568156 w 2295525"/>
                  <a:gd name="T81" fmla="*/ 576931 h 1735138"/>
                  <a:gd name="T82" fmla="*/ 423066 w 2295525"/>
                  <a:gd name="T83" fmla="*/ 442769 h 1735138"/>
                  <a:gd name="T84" fmla="*/ 467582 w 2295525"/>
                  <a:gd name="T85" fmla="*/ 701168 h 1735138"/>
                  <a:gd name="T86" fmla="*/ 431639 w 2295525"/>
                  <a:gd name="T87" fmla="*/ 840254 h 1735138"/>
                  <a:gd name="T88" fmla="*/ 233461 w 2295525"/>
                  <a:gd name="T89" fmla="*/ 1059432 h 1735138"/>
                  <a:gd name="T90" fmla="*/ 24401 w 2295525"/>
                  <a:gd name="T91" fmla="*/ 753902 h 1735138"/>
                  <a:gd name="T92" fmla="*/ 24071 w 2295525"/>
                  <a:gd name="T93" fmla="*/ 496162 h 1735138"/>
                  <a:gd name="T94" fmla="*/ 271712 w 2295525"/>
                  <a:gd name="T95" fmla="*/ 589107 h 1735138"/>
                  <a:gd name="T96" fmla="*/ 114945 w 2295525"/>
                  <a:gd name="T97" fmla="*/ 167158 h 1735138"/>
                  <a:gd name="T98" fmla="*/ 805855 w 2295525"/>
                  <a:gd name="T99" fmla="*/ 635663 h 1735138"/>
                  <a:gd name="T100" fmla="*/ 259204 w 2295525"/>
                  <a:gd name="T101" fmla="*/ 33300 h 1735138"/>
                  <a:gd name="T102" fmla="*/ 328699 w 2295525"/>
                  <a:gd name="T103" fmla="*/ 129902 h 1735138"/>
                  <a:gd name="T104" fmla="*/ 367892 w 2295525"/>
                  <a:gd name="T105" fmla="*/ 169466 h 1735138"/>
                  <a:gd name="T106" fmla="*/ 336932 w 2295525"/>
                  <a:gd name="T107" fmla="*/ 328712 h 1735138"/>
                  <a:gd name="T108" fmla="*/ 211447 w 2295525"/>
                  <a:gd name="T109" fmla="*/ 381464 h 1735138"/>
                  <a:gd name="T110" fmla="*/ 106711 w 2295525"/>
                  <a:gd name="T111" fmla="*/ 261452 h 1735138"/>
                  <a:gd name="T112" fmla="*/ 105065 w 2295525"/>
                  <a:gd name="T113" fmla="*/ 98581 h 1735138"/>
                  <a:gd name="T114" fmla="*/ 1739362 w 2295525"/>
                  <a:gd name="T115" fmla="*/ 11210 h 1735138"/>
                  <a:gd name="T116" fmla="*/ 1780178 w 2295525"/>
                  <a:gd name="T117" fmla="*/ 665335 h 1735138"/>
                  <a:gd name="T118" fmla="*/ 801905 w 2295525"/>
                  <a:gd name="T119" fmla="*/ 719736 h 1735138"/>
                  <a:gd name="T120" fmla="*/ 728501 w 2295525"/>
                  <a:gd name="T121" fmla="*/ 578954 h 1735138"/>
                  <a:gd name="T122" fmla="*/ 797296 w 2295525"/>
                  <a:gd name="T123" fmla="*/ 2967 h 17351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295525" h="1735138">
                    <a:moveTo>
                      <a:pt x="350837" y="1671638"/>
                    </a:moveTo>
                    <a:lnTo>
                      <a:pt x="438244" y="1671638"/>
                    </a:lnTo>
                    <a:lnTo>
                      <a:pt x="442634" y="1674019"/>
                    </a:lnTo>
                    <a:lnTo>
                      <a:pt x="452213" y="1680766"/>
                    </a:lnTo>
                    <a:lnTo>
                      <a:pt x="458599" y="1685132"/>
                    </a:lnTo>
                    <a:lnTo>
                      <a:pt x="465384" y="1690291"/>
                    </a:lnTo>
                    <a:lnTo>
                      <a:pt x="472169" y="1695847"/>
                    </a:lnTo>
                    <a:lnTo>
                      <a:pt x="478156" y="1701404"/>
                    </a:lnTo>
                    <a:lnTo>
                      <a:pt x="483743" y="1706960"/>
                    </a:lnTo>
                    <a:lnTo>
                      <a:pt x="488533" y="1712913"/>
                    </a:lnTo>
                    <a:lnTo>
                      <a:pt x="490129" y="1715691"/>
                    </a:lnTo>
                    <a:lnTo>
                      <a:pt x="490928" y="1718072"/>
                    </a:lnTo>
                    <a:lnTo>
                      <a:pt x="491726" y="1720454"/>
                    </a:lnTo>
                    <a:lnTo>
                      <a:pt x="492125" y="1723232"/>
                    </a:lnTo>
                    <a:lnTo>
                      <a:pt x="491726" y="1725216"/>
                    </a:lnTo>
                    <a:lnTo>
                      <a:pt x="490928" y="1727201"/>
                    </a:lnTo>
                    <a:lnTo>
                      <a:pt x="489331" y="1729582"/>
                    </a:lnTo>
                    <a:lnTo>
                      <a:pt x="486537" y="1730772"/>
                    </a:lnTo>
                    <a:lnTo>
                      <a:pt x="483743" y="1732360"/>
                    </a:lnTo>
                    <a:lnTo>
                      <a:pt x="479752" y="1733551"/>
                    </a:lnTo>
                    <a:lnTo>
                      <a:pt x="475362" y="1734344"/>
                    </a:lnTo>
                    <a:lnTo>
                      <a:pt x="469774" y="1734741"/>
                    </a:lnTo>
                    <a:lnTo>
                      <a:pt x="462590" y="1735138"/>
                    </a:lnTo>
                    <a:lnTo>
                      <a:pt x="455805" y="1735138"/>
                    </a:lnTo>
                    <a:lnTo>
                      <a:pt x="449419" y="1734741"/>
                    </a:lnTo>
                    <a:lnTo>
                      <a:pt x="443432" y="1733947"/>
                    </a:lnTo>
                    <a:lnTo>
                      <a:pt x="437446" y="1733154"/>
                    </a:lnTo>
                    <a:lnTo>
                      <a:pt x="431858" y="1731566"/>
                    </a:lnTo>
                    <a:lnTo>
                      <a:pt x="427069" y="1730376"/>
                    </a:lnTo>
                    <a:lnTo>
                      <a:pt x="421481" y="1727994"/>
                    </a:lnTo>
                    <a:lnTo>
                      <a:pt x="416691" y="1726010"/>
                    </a:lnTo>
                    <a:lnTo>
                      <a:pt x="411902" y="1724026"/>
                    </a:lnTo>
                    <a:lnTo>
                      <a:pt x="402722" y="1718866"/>
                    </a:lnTo>
                    <a:lnTo>
                      <a:pt x="394341" y="1712913"/>
                    </a:lnTo>
                    <a:lnTo>
                      <a:pt x="385560" y="1706960"/>
                    </a:lnTo>
                    <a:lnTo>
                      <a:pt x="381968" y="1704579"/>
                    </a:lnTo>
                    <a:lnTo>
                      <a:pt x="379573" y="1703785"/>
                    </a:lnTo>
                    <a:lnTo>
                      <a:pt x="377578" y="1703785"/>
                    </a:lnTo>
                    <a:lnTo>
                      <a:pt x="376780" y="1704182"/>
                    </a:lnTo>
                    <a:lnTo>
                      <a:pt x="376380" y="1705372"/>
                    </a:lnTo>
                    <a:lnTo>
                      <a:pt x="375582" y="1706563"/>
                    </a:lnTo>
                    <a:lnTo>
                      <a:pt x="375183" y="1707357"/>
                    </a:lnTo>
                    <a:lnTo>
                      <a:pt x="373986" y="1707754"/>
                    </a:lnTo>
                    <a:lnTo>
                      <a:pt x="364008" y="1707357"/>
                    </a:lnTo>
                    <a:lnTo>
                      <a:pt x="358420" y="1706563"/>
                    </a:lnTo>
                    <a:lnTo>
                      <a:pt x="356425" y="1706166"/>
                    </a:lnTo>
                    <a:lnTo>
                      <a:pt x="355227" y="1705769"/>
                    </a:lnTo>
                    <a:lnTo>
                      <a:pt x="353232" y="1697435"/>
                    </a:lnTo>
                    <a:lnTo>
                      <a:pt x="352433" y="1690688"/>
                    </a:lnTo>
                    <a:lnTo>
                      <a:pt x="351635" y="1685132"/>
                    </a:lnTo>
                    <a:lnTo>
                      <a:pt x="351236" y="1680766"/>
                    </a:lnTo>
                    <a:lnTo>
                      <a:pt x="351635" y="1677988"/>
                    </a:lnTo>
                    <a:lnTo>
                      <a:pt x="351635" y="1676004"/>
                    </a:lnTo>
                    <a:lnTo>
                      <a:pt x="352433" y="1674019"/>
                    </a:lnTo>
                    <a:lnTo>
                      <a:pt x="350837" y="1671638"/>
                    </a:lnTo>
                    <a:close/>
                    <a:moveTo>
                      <a:pt x="168275" y="1670050"/>
                    </a:moveTo>
                    <a:lnTo>
                      <a:pt x="265566" y="1670050"/>
                    </a:lnTo>
                    <a:lnTo>
                      <a:pt x="269899" y="1672491"/>
                    </a:lnTo>
                    <a:lnTo>
                      <a:pt x="281322" y="1679406"/>
                    </a:lnTo>
                    <a:lnTo>
                      <a:pt x="288018" y="1683881"/>
                    </a:lnTo>
                    <a:lnTo>
                      <a:pt x="295502" y="1689170"/>
                    </a:lnTo>
                    <a:lnTo>
                      <a:pt x="302986" y="1694458"/>
                    </a:lnTo>
                    <a:lnTo>
                      <a:pt x="309682" y="1700560"/>
                    </a:lnTo>
                    <a:lnTo>
                      <a:pt x="315984" y="1706255"/>
                    </a:lnTo>
                    <a:lnTo>
                      <a:pt x="318742" y="1709510"/>
                    </a:lnTo>
                    <a:lnTo>
                      <a:pt x="321105" y="1711950"/>
                    </a:lnTo>
                    <a:lnTo>
                      <a:pt x="322681" y="1714798"/>
                    </a:lnTo>
                    <a:lnTo>
                      <a:pt x="323862" y="1717646"/>
                    </a:lnTo>
                    <a:lnTo>
                      <a:pt x="325044" y="1720086"/>
                    </a:lnTo>
                    <a:lnTo>
                      <a:pt x="325438" y="1722934"/>
                    </a:lnTo>
                    <a:lnTo>
                      <a:pt x="325044" y="1724968"/>
                    </a:lnTo>
                    <a:lnTo>
                      <a:pt x="323862" y="1727002"/>
                    </a:lnTo>
                    <a:lnTo>
                      <a:pt x="321893" y="1728629"/>
                    </a:lnTo>
                    <a:lnTo>
                      <a:pt x="319529" y="1730663"/>
                    </a:lnTo>
                    <a:lnTo>
                      <a:pt x="315984" y="1732290"/>
                    </a:lnTo>
                    <a:lnTo>
                      <a:pt x="312046" y="1733104"/>
                    </a:lnTo>
                    <a:lnTo>
                      <a:pt x="306531" y="1734324"/>
                    </a:lnTo>
                    <a:lnTo>
                      <a:pt x="300229" y="1734731"/>
                    </a:lnTo>
                    <a:lnTo>
                      <a:pt x="292351" y="1735138"/>
                    </a:lnTo>
                    <a:lnTo>
                      <a:pt x="285261" y="1735138"/>
                    </a:lnTo>
                    <a:lnTo>
                      <a:pt x="278171" y="1734731"/>
                    </a:lnTo>
                    <a:lnTo>
                      <a:pt x="271475" y="1733918"/>
                    </a:lnTo>
                    <a:lnTo>
                      <a:pt x="264778" y="1732697"/>
                    </a:lnTo>
                    <a:lnTo>
                      <a:pt x="258476" y="1731477"/>
                    </a:lnTo>
                    <a:lnTo>
                      <a:pt x="252568" y="1729850"/>
                    </a:lnTo>
                    <a:lnTo>
                      <a:pt x="247053" y="1727816"/>
                    </a:lnTo>
                    <a:lnTo>
                      <a:pt x="241145" y="1725782"/>
                    </a:lnTo>
                    <a:lnTo>
                      <a:pt x="236024" y="1723748"/>
                    </a:lnTo>
                    <a:lnTo>
                      <a:pt x="225783" y="1718052"/>
                    </a:lnTo>
                    <a:lnTo>
                      <a:pt x="215936" y="1712357"/>
                    </a:lnTo>
                    <a:lnTo>
                      <a:pt x="206876" y="1706255"/>
                    </a:lnTo>
                    <a:lnTo>
                      <a:pt x="202543" y="1703814"/>
                    </a:lnTo>
                    <a:lnTo>
                      <a:pt x="200180" y="1703001"/>
                    </a:lnTo>
                    <a:lnTo>
                      <a:pt x="198211" y="1703001"/>
                    </a:lnTo>
                    <a:lnTo>
                      <a:pt x="197423" y="1703408"/>
                    </a:lnTo>
                    <a:lnTo>
                      <a:pt x="196241" y="1704628"/>
                    </a:lnTo>
                    <a:lnTo>
                      <a:pt x="195847" y="1705848"/>
                    </a:lnTo>
                    <a:lnTo>
                      <a:pt x="195060" y="1706662"/>
                    </a:lnTo>
                    <a:lnTo>
                      <a:pt x="193878" y="1707069"/>
                    </a:lnTo>
                    <a:lnTo>
                      <a:pt x="182455" y="1706662"/>
                    </a:lnTo>
                    <a:lnTo>
                      <a:pt x="176941" y="1705848"/>
                    </a:lnTo>
                    <a:lnTo>
                      <a:pt x="174183" y="1705442"/>
                    </a:lnTo>
                    <a:lnTo>
                      <a:pt x="173002" y="1705035"/>
                    </a:lnTo>
                    <a:lnTo>
                      <a:pt x="171032" y="1696492"/>
                    </a:lnTo>
                    <a:lnTo>
                      <a:pt x="169457" y="1689576"/>
                    </a:lnTo>
                    <a:lnTo>
                      <a:pt x="169063" y="1683881"/>
                    </a:lnTo>
                    <a:lnTo>
                      <a:pt x="168669" y="1679406"/>
                    </a:lnTo>
                    <a:lnTo>
                      <a:pt x="169063" y="1676152"/>
                    </a:lnTo>
                    <a:lnTo>
                      <a:pt x="169063" y="1674118"/>
                    </a:lnTo>
                    <a:lnTo>
                      <a:pt x="169457" y="1672491"/>
                    </a:lnTo>
                    <a:lnTo>
                      <a:pt x="168275" y="1670050"/>
                    </a:lnTo>
                    <a:close/>
                    <a:moveTo>
                      <a:pt x="1942197" y="1444625"/>
                    </a:moveTo>
                    <a:lnTo>
                      <a:pt x="2238486" y="1444625"/>
                    </a:lnTo>
                    <a:lnTo>
                      <a:pt x="2244427" y="1445021"/>
                    </a:lnTo>
                    <a:lnTo>
                      <a:pt x="2249973" y="1445812"/>
                    </a:lnTo>
                    <a:lnTo>
                      <a:pt x="2255518" y="1447000"/>
                    </a:lnTo>
                    <a:lnTo>
                      <a:pt x="2260272" y="1448978"/>
                    </a:lnTo>
                    <a:lnTo>
                      <a:pt x="2265421" y="1451748"/>
                    </a:lnTo>
                    <a:lnTo>
                      <a:pt x="2270174" y="1454123"/>
                    </a:lnTo>
                    <a:lnTo>
                      <a:pt x="2274532" y="1457289"/>
                    </a:lnTo>
                    <a:lnTo>
                      <a:pt x="2278493" y="1461246"/>
                    </a:lnTo>
                    <a:lnTo>
                      <a:pt x="2282454" y="1465204"/>
                    </a:lnTo>
                    <a:lnTo>
                      <a:pt x="2285623" y="1469557"/>
                    </a:lnTo>
                    <a:lnTo>
                      <a:pt x="2287999" y="1474306"/>
                    </a:lnTo>
                    <a:lnTo>
                      <a:pt x="2290772" y="1479451"/>
                    </a:lnTo>
                    <a:lnTo>
                      <a:pt x="2292356" y="1484200"/>
                    </a:lnTo>
                    <a:lnTo>
                      <a:pt x="2293941" y="1489740"/>
                    </a:lnTo>
                    <a:lnTo>
                      <a:pt x="2294733" y="1495280"/>
                    </a:lnTo>
                    <a:lnTo>
                      <a:pt x="2295525" y="1501217"/>
                    </a:lnTo>
                    <a:lnTo>
                      <a:pt x="2295525" y="1665451"/>
                    </a:lnTo>
                    <a:lnTo>
                      <a:pt x="2294733" y="1671387"/>
                    </a:lnTo>
                    <a:lnTo>
                      <a:pt x="2293941" y="1676927"/>
                    </a:lnTo>
                    <a:lnTo>
                      <a:pt x="2292356" y="1682468"/>
                    </a:lnTo>
                    <a:lnTo>
                      <a:pt x="2290772" y="1688008"/>
                    </a:lnTo>
                    <a:lnTo>
                      <a:pt x="2287999" y="1692361"/>
                    </a:lnTo>
                    <a:lnTo>
                      <a:pt x="2285623" y="1697110"/>
                    </a:lnTo>
                    <a:lnTo>
                      <a:pt x="2282454" y="1701859"/>
                    </a:lnTo>
                    <a:lnTo>
                      <a:pt x="2278493" y="1705421"/>
                    </a:lnTo>
                    <a:lnTo>
                      <a:pt x="2274532" y="1709378"/>
                    </a:lnTo>
                    <a:lnTo>
                      <a:pt x="2270174" y="1712544"/>
                    </a:lnTo>
                    <a:lnTo>
                      <a:pt x="2265421" y="1715315"/>
                    </a:lnTo>
                    <a:lnTo>
                      <a:pt x="2260272" y="1717689"/>
                    </a:lnTo>
                    <a:lnTo>
                      <a:pt x="2255518" y="1719668"/>
                    </a:lnTo>
                    <a:lnTo>
                      <a:pt x="2249973" y="1720855"/>
                    </a:lnTo>
                    <a:lnTo>
                      <a:pt x="2244427" y="1722042"/>
                    </a:lnTo>
                    <a:lnTo>
                      <a:pt x="2238486" y="1722438"/>
                    </a:lnTo>
                    <a:lnTo>
                      <a:pt x="1942197" y="1722438"/>
                    </a:lnTo>
                    <a:lnTo>
                      <a:pt x="1936652" y="1722042"/>
                    </a:lnTo>
                    <a:lnTo>
                      <a:pt x="1931106" y="1720855"/>
                    </a:lnTo>
                    <a:lnTo>
                      <a:pt x="1925561" y="1719668"/>
                    </a:lnTo>
                    <a:lnTo>
                      <a:pt x="1920412" y="1717689"/>
                    </a:lnTo>
                    <a:lnTo>
                      <a:pt x="1915262" y="1715315"/>
                    </a:lnTo>
                    <a:lnTo>
                      <a:pt x="1910905" y="1712544"/>
                    </a:lnTo>
                    <a:lnTo>
                      <a:pt x="1906548" y="1709378"/>
                    </a:lnTo>
                    <a:lnTo>
                      <a:pt x="1902191" y="1705421"/>
                    </a:lnTo>
                    <a:lnTo>
                      <a:pt x="1899022" y="1701859"/>
                    </a:lnTo>
                    <a:lnTo>
                      <a:pt x="1895457" y="1697110"/>
                    </a:lnTo>
                    <a:lnTo>
                      <a:pt x="1892684" y="1692361"/>
                    </a:lnTo>
                    <a:lnTo>
                      <a:pt x="1890307" y="1688008"/>
                    </a:lnTo>
                    <a:lnTo>
                      <a:pt x="1888327" y="1682468"/>
                    </a:lnTo>
                    <a:lnTo>
                      <a:pt x="1887139" y="1676927"/>
                    </a:lnTo>
                    <a:lnTo>
                      <a:pt x="1886346" y="1671387"/>
                    </a:lnTo>
                    <a:lnTo>
                      <a:pt x="1885950" y="1665451"/>
                    </a:lnTo>
                    <a:lnTo>
                      <a:pt x="1885950" y="1501217"/>
                    </a:lnTo>
                    <a:lnTo>
                      <a:pt x="1886346" y="1495280"/>
                    </a:lnTo>
                    <a:lnTo>
                      <a:pt x="1887139" y="1489740"/>
                    </a:lnTo>
                    <a:lnTo>
                      <a:pt x="1888327" y="1484200"/>
                    </a:lnTo>
                    <a:lnTo>
                      <a:pt x="1890307" y="1479451"/>
                    </a:lnTo>
                    <a:lnTo>
                      <a:pt x="1892684" y="1474306"/>
                    </a:lnTo>
                    <a:lnTo>
                      <a:pt x="1895457" y="1469557"/>
                    </a:lnTo>
                    <a:lnTo>
                      <a:pt x="1899022" y="1465204"/>
                    </a:lnTo>
                    <a:lnTo>
                      <a:pt x="1902191" y="1461246"/>
                    </a:lnTo>
                    <a:lnTo>
                      <a:pt x="1906548" y="1457289"/>
                    </a:lnTo>
                    <a:lnTo>
                      <a:pt x="1910905" y="1454123"/>
                    </a:lnTo>
                    <a:lnTo>
                      <a:pt x="1915262" y="1451748"/>
                    </a:lnTo>
                    <a:lnTo>
                      <a:pt x="1920412" y="1448978"/>
                    </a:lnTo>
                    <a:lnTo>
                      <a:pt x="1925561" y="1447000"/>
                    </a:lnTo>
                    <a:lnTo>
                      <a:pt x="1931106" y="1445812"/>
                    </a:lnTo>
                    <a:lnTo>
                      <a:pt x="1936652" y="1445021"/>
                    </a:lnTo>
                    <a:lnTo>
                      <a:pt x="1942197" y="1444625"/>
                    </a:lnTo>
                    <a:close/>
                    <a:moveTo>
                      <a:pt x="1445637" y="1444625"/>
                    </a:moveTo>
                    <a:lnTo>
                      <a:pt x="1743650" y="1444625"/>
                    </a:lnTo>
                    <a:lnTo>
                      <a:pt x="1749627" y="1445021"/>
                    </a:lnTo>
                    <a:lnTo>
                      <a:pt x="1755204" y="1445812"/>
                    </a:lnTo>
                    <a:lnTo>
                      <a:pt x="1760384" y="1447000"/>
                    </a:lnTo>
                    <a:lnTo>
                      <a:pt x="1765563" y="1448978"/>
                    </a:lnTo>
                    <a:lnTo>
                      <a:pt x="1770743" y="1451748"/>
                    </a:lnTo>
                    <a:lnTo>
                      <a:pt x="1775524" y="1454123"/>
                    </a:lnTo>
                    <a:lnTo>
                      <a:pt x="1779508" y="1457289"/>
                    </a:lnTo>
                    <a:lnTo>
                      <a:pt x="1783890" y="1461246"/>
                    </a:lnTo>
                    <a:lnTo>
                      <a:pt x="1787476" y="1465204"/>
                    </a:lnTo>
                    <a:lnTo>
                      <a:pt x="1790663" y="1469557"/>
                    </a:lnTo>
                    <a:lnTo>
                      <a:pt x="1793452" y="1474306"/>
                    </a:lnTo>
                    <a:lnTo>
                      <a:pt x="1796241" y="1479451"/>
                    </a:lnTo>
                    <a:lnTo>
                      <a:pt x="1797835" y="1484200"/>
                    </a:lnTo>
                    <a:lnTo>
                      <a:pt x="1799428" y="1489740"/>
                    </a:lnTo>
                    <a:lnTo>
                      <a:pt x="1800225" y="1495280"/>
                    </a:lnTo>
                    <a:lnTo>
                      <a:pt x="1800225" y="1501217"/>
                    </a:lnTo>
                    <a:lnTo>
                      <a:pt x="1800225" y="1665451"/>
                    </a:lnTo>
                    <a:lnTo>
                      <a:pt x="1800225" y="1671387"/>
                    </a:lnTo>
                    <a:lnTo>
                      <a:pt x="1799428" y="1676927"/>
                    </a:lnTo>
                    <a:lnTo>
                      <a:pt x="1797835" y="1682468"/>
                    </a:lnTo>
                    <a:lnTo>
                      <a:pt x="1796241" y="1688008"/>
                    </a:lnTo>
                    <a:lnTo>
                      <a:pt x="1793452" y="1692361"/>
                    </a:lnTo>
                    <a:lnTo>
                      <a:pt x="1790663" y="1697110"/>
                    </a:lnTo>
                    <a:lnTo>
                      <a:pt x="1787476" y="1701859"/>
                    </a:lnTo>
                    <a:lnTo>
                      <a:pt x="1783890" y="1705421"/>
                    </a:lnTo>
                    <a:lnTo>
                      <a:pt x="1779508" y="1709378"/>
                    </a:lnTo>
                    <a:lnTo>
                      <a:pt x="1775524" y="1712544"/>
                    </a:lnTo>
                    <a:lnTo>
                      <a:pt x="1770743" y="1715315"/>
                    </a:lnTo>
                    <a:lnTo>
                      <a:pt x="1765563" y="1717689"/>
                    </a:lnTo>
                    <a:lnTo>
                      <a:pt x="1760384" y="1719668"/>
                    </a:lnTo>
                    <a:lnTo>
                      <a:pt x="1755204" y="1720855"/>
                    </a:lnTo>
                    <a:lnTo>
                      <a:pt x="1749627" y="1722042"/>
                    </a:lnTo>
                    <a:lnTo>
                      <a:pt x="1743650" y="1722438"/>
                    </a:lnTo>
                    <a:lnTo>
                      <a:pt x="1445637" y="1722438"/>
                    </a:lnTo>
                    <a:lnTo>
                      <a:pt x="1439661" y="1722042"/>
                    </a:lnTo>
                    <a:lnTo>
                      <a:pt x="1434083" y="1720855"/>
                    </a:lnTo>
                    <a:lnTo>
                      <a:pt x="1428904" y="1719668"/>
                    </a:lnTo>
                    <a:lnTo>
                      <a:pt x="1423724" y="1717689"/>
                    </a:lnTo>
                    <a:lnTo>
                      <a:pt x="1418545" y="1715315"/>
                    </a:lnTo>
                    <a:lnTo>
                      <a:pt x="1413764" y="1712544"/>
                    </a:lnTo>
                    <a:lnTo>
                      <a:pt x="1409780" y="1709378"/>
                    </a:lnTo>
                    <a:lnTo>
                      <a:pt x="1405397" y="1705421"/>
                    </a:lnTo>
                    <a:lnTo>
                      <a:pt x="1401811" y="1701859"/>
                    </a:lnTo>
                    <a:lnTo>
                      <a:pt x="1398624" y="1697110"/>
                    </a:lnTo>
                    <a:lnTo>
                      <a:pt x="1395835" y="1692361"/>
                    </a:lnTo>
                    <a:lnTo>
                      <a:pt x="1393046" y="1688008"/>
                    </a:lnTo>
                    <a:lnTo>
                      <a:pt x="1391453" y="1682468"/>
                    </a:lnTo>
                    <a:lnTo>
                      <a:pt x="1389859" y="1676927"/>
                    </a:lnTo>
                    <a:lnTo>
                      <a:pt x="1389062" y="1671387"/>
                    </a:lnTo>
                    <a:lnTo>
                      <a:pt x="1389062" y="1665451"/>
                    </a:lnTo>
                    <a:lnTo>
                      <a:pt x="1389062" y="1501217"/>
                    </a:lnTo>
                    <a:lnTo>
                      <a:pt x="1389062" y="1495280"/>
                    </a:lnTo>
                    <a:lnTo>
                      <a:pt x="1389859" y="1489740"/>
                    </a:lnTo>
                    <a:lnTo>
                      <a:pt x="1391453" y="1484200"/>
                    </a:lnTo>
                    <a:lnTo>
                      <a:pt x="1393046" y="1479451"/>
                    </a:lnTo>
                    <a:lnTo>
                      <a:pt x="1395835" y="1474306"/>
                    </a:lnTo>
                    <a:lnTo>
                      <a:pt x="1398624" y="1469557"/>
                    </a:lnTo>
                    <a:lnTo>
                      <a:pt x="1401811" y="1465204"/>
                    </a:lnTo>
                    <a:lnTo>
                      <a:pt x="1405397" y="1461246"/>
                    </a:lnTo>
                    <a:lnTo>
                      <a:pt x="1409780" y="1457289"/>
                    </a:lnTo>
                    <a:lnTo>
                      <a:pt x="1413764" y="1454123"/>
                    </a:lnTo>
                    <a:lnTo>
                      <a:pt x="1418545" y="1451748"/>
                    </a:lnTo>
                    <a:lnTo>
                      <a:pt x="1423724" y="1448978"/>
                    </a:lnTo>
                    <a:lnTo>
                      <a:pt x="1428904" y="1447000"/>
                    </a:lnTo>
                    <a:lnTo>
                      <a:pt x="1434083" y="1445812"/>
                    </a:lnTo>
                    <a:lnTo>
                      <a:pt x="1439661" y="1445021"/>
                    </a:lnTo>
                    <a:lnTo>
                      <a:pt x="1445637" y="1444625"/>
                    </a:lnTo>
                    <a:close/>
                    <a:moveTo>
                      <a:pt x="971098" y="1444625"/>
                    </a:moveTo>
                    <a:lnTo>
                      <a:pt x="1267674" y="1444625"/>
                    </a:lnTo>
                    <a:lnTo>
                      <a:pt x="1273224" y="1445021"/>
                    </a:lnTo>
                    <a:lnTo>
                      <a:pt x="1278775" y="1445812"/>
                    </a:lnTo>
                    <a:lnTo>
                      <a:pt x="1284326" y="1447000"/>
                    </a:lnTo>
                    <a:lnTo>
                      <a:pt x="1289481" y="1448978"/>
                    </a:lnTo>
                    <a:lnTo>
                      <a:pt x="1294635" y="1451748"/>
                    </a:lnTo>
                    <a:lnTo>
                      <a:pt x="1298996" y="1454123"/>
                    </a:lnTo>
                    <a:lnTo>
                      <a:pt x="1303358" y="1457289"/>
                    </a:lnTo>
                    <a:lnTo>
                      <a:pt x="1307719" y="1461246"/>
                    </a:lnTo>
                    <a:lnTo>
                      <a:pt x="1311288" y="1465204"/>
                    </a:lnTo>
                    <a:lnTo>
                      <a:pt x="1314459" y="1469557"/>
                    </a:lnTo>
                    <a:lnTo>
                      <a:pt x="1317235" y="1474306"/>
                    </a:lnTo>
                    <a:lnTo>
                      <a:pt x="1319614" y="1479451"/>
                    </a:lnTo>
                    <a:lnTo>
                      <a:pt x="1321596" y="1484200"/>
                    </a:lnTo>
                    <a:lnTo>
                      <a:pt x="1323182" y="1489740"/>
                    </a:lnTo>
                    <a:lnTo>
                      <a:pt x="1323975" y="1495280"/>
                    </a:lnTo>
                    <a:lnTo>
                      <a:pt x="1323975" y="1501217"/>
                    </a:lnTo>
                    <a:lnTo>
                      <a:pt x="1323975" y="1665451"/>
                    </a:lnTo>
                    <a:lnTo>
                      <a:pt x="1323975" y="1671387"/>
                    </a:lnTo>
                    <a:lnTo>
                      <a:pt x="1323182" y="1676927"/>
                    </a:lnTo>
                    <a:lnTo>
                      <a:pt x="1321596" y="1682468"/>
                    </a:lnTo>
                    <a:lnTo>
                      <a:pt x="1319614" y="1688008"/>
                    </a:lnTo>
                    <a:lnTo>
                      <a:pt x="1317235" y="1692361"/>
                    </a:lnTo>
                    <a:lnTo>
                      <a:pt x="1314459" y="1697110"/>
                    </a:lnTo>
                    <a:lnTo>
                      <a:pt x="1311288" y="1701859"/>
                    </a:lnTo>
                    <a:lnTo>
                      <a:pt x="1307719" y="1705421"/>
                    </a:lnTo>
                    <a:lnTo>
                      <a:pt x="1303358" y="1709378"/>
                    </a:lnTo>
                    <a:lnTo>
                      <a:pt x="1298996" y="1712544"/>
                    </a:lnTo>
                    <a:lnTo>
                      <a:pt x="1294635" y="1715315"/>
                    </a:lnTo>
                    <a:lnTo>
                      <a:pt x="1289481" y="1717689"/>
                    </a:lnTo>
                    <a:lnTo>
                      <a:pt x="1284326" y="1719668"/>
                    </a:lnTo>
                    <a:lnTo>
                      <a:pt x="1278775" y="1720855"/>
                    </a:lnTo>
                    <a:lnTo>
                      <a:pt x="1273224" y="1722042"/>
                    </a:lnTo>
                    <a:lnTo>
                      <a:pt x="1267674" y="1722438"/>
                    </a:lnTo>
                    <a:lnTo>
                      <a:pt x="971098" y="1722438"/>
                    </a:lnTo>
                    <a:lnTo>
                      <a:pt x="965151" y="1722042"/>
                    </a:lnTo>
                    <a:lnTo>
                      <a:pt x="959600" y="1720855"/>
                    </a:lnTo>
                    <a:lnTo>
                      <a:pt x="954049" y="1719668"/>
                    </a:lnTo>
                    <a:lnTo>
                      <a:pt x="949291" y="1717689"/>
                    </a:lnTo>
                    <a:lnTo>
                      <a:pt x="944137" y="1715315"/>
                    </a:lnTo>
                    <a:lnTo>
                      <a:pt x="939379" y="1712544"/>
                    </a:lnTo>
                    <a:lnTo>
                      <a:pt x="935414" y="1709378"/>
                    </a:lnTo>
                    <a:lnTo>
                      <a:pt x="931053" y="1705421"/>
                    </a:lnTo>
                    <a:lnTo>
                      <a:pt x="927088" y="1701859"/>
                    </a:lnTo>
                    <a:lnTo>
                      <a:pt x="924312" y="1697110"/>
                    </a:lnTo>
                    <a:lnTo>
                      <a:pt x="921140" y="1692361"/>
                    </a:lnTo>
                    <a:lnTo>
                      <a:pt x="918762" y="1688008"/>
                    </a:lnTo>
                    <a:lnTo>
                      <a:pt x="917176" y="1682468"/>
                    </a:lnTo>
                    <a:lnTo>
                      <a:pt x="915590" y="1676927"/>
                    </a:lnTo>
                    <a:lnTo>
                      <a:pt x="914400" y="1671387"/>
                    </a:lnTo>
                    <a:lnTo>
                      <a:pt x="914400" y="1665451"/>
                    </a:lnTo>
                    <a:lnTo>
                      <a:pt x="914400" y="1501217"/>
                    </a:lnTo>
                    <a:lnTo>
                      <a:pt x="914400" y="1495280"/>
                    </a:lnTo>
                    <a:lnTo>
                      <a:pt x="915590" y="1489740"/>
                    </a:lnTo>
                    <a:lnTo>
                      <a:pt x="917176" y="1484200"/>
                    </a:lnTo>
                    <a:lnTo>
                      <a:pt x="918762" y="1479451"/>
                    </a:lnTo>
                    <a:lnTo>
                      <a:pt x="921140" y="1474306"/>
                    </a:lnTo>
                    <a:lnTo>
                      <a:pt x="924312" y="1469557"/>
                    </a:lnTo>
                    <a:lnTo>
                      <a:pt x="927088" y="1465204"/>
                    </a:lnTo>
                    <a:lnTo>
                      <a:pt x="931053" y="1461246"/>
                    </a:lnTo>
                    <a:lnTo>
                      <a:pt x="935414" y="1457289"/>
                    </a:lnTo>
                    <a:lnTo>
                      <a:pt x="939379" y="1454123"/>
                    </a:lnTo>
                    <a:lnTo>
                      <a:pt x="944137" y="1451748"/>
                    </a:lnTo>
                    <a:lnTo>
                      <a:pt x="949291" y="1448978"/>
                    </a:lnTo>
                    <a:lnTo>
                      <a:pt x="954049" y="1447000"/>
                    </a:lnTo>
                    <a:lnTo>
                      <a:pt x="959600" y="1445812"/>
                    </a:lnTo>
                    <a:lnTo>
                      <a:pt x="965151" y="1445021"/>
                    </a:lnTo>
                    <a:lnTo>
                      <a:pt x="971098" y="1444625"/>
                    </a:lnTo>
                    <a:close/>
                    <a:moveTo>
                      <a:pt x="1787045" y="1350963"/>
                    </a:moveTo>
                    <a:lnTo>
                      <a:pt x="1913358" y="1350963"/>
                    </a:lnTo>
                    <a:lnTo>
                      <a:pt x="1913358" y="1366815"/>
                    </a:lnTo>
                    <a:lnTo>
                      <a:pt x="1914148" y="1381479"/>
                    </a:lnTo>
                    <a:lnTo>
                      <a:pt x="1915332" y="1395746"/>
                    </a:lnTo>
                    <a:lnTo>
                      <a:pt x="1917700" y="1409617"/>
                    </a:lnTo>
                    <a:lnTo>
                      <a:pt x="1910200" y="1412391"/>
                    </a:lnTo>
                    <a:lnTo>
                      <a:pt x="1903095" y="1414769"/>
                    </a:lnTo>
                    <a:lnTo>
                      <a:pt x="1896385" y="1418732"/>
                    </a:lnTo>
                    <a:lnTo>
                      <a:pt x="1890069" y="1422299"/>
                    </a:lnTo>
                    <a:lnTo>
                      <a:pt x="1883753" y="1427055"/>
                    </a:lnTo>
                    <a:lnTo>
                      <a:pt x="1877833" y="1431810"/>
                    </a:lnTo>
                    <a:lnTo>
                      <a:pt x="1872306" y="1437359"/>
                    </a:lnTo>
                    <a:lnTo>
                      <a:pt x="1867570" y="1442907"/>
                    </a:lnTo>
                    <a:lnTo>
                      <a:pt x="1863228" y="1448852"/>
                    </a:lnTo>
                    <a:lnTo>
                      <a:pt x="1859280" y="1455589"/>
                    </a:lnTo>
                    <a:lnTo>
                      <a:pt x="1856122" y="1462326"/>
                    </a:lnTo>
                    <a:lnTo>
                      <a:pt x="1852965" y="1469460"/>
                    </a:lnTo>
                    <a:lnTo>
                      <a:pt x="1850596" y="1476990"/>
                    </a:lnTo>
                    <a:lnTo>
                      <a:pt x="1849017" y="1484916"/>
                    </a:lnTo>
                    <a:lnTo>
                      <a:pt x="1847833" y="1492842"/>
                    </a:lnTo>
                    <a:lnTo>
                      <a:pt x="1847438" y="1500768"/>
                    </a:lnTo>
                    <a:lnTo>
                      <a:pt x="1847438" y="1628776"/>
                    </a:lnTo>
                    <a:lnTo>
                      <a:pt x="1837570" y="1628776"/>
                    </a:lnTo>
                    <a:lnTo>
                      <a:pt x="1837570" y="1500768"/>
                    </a:lnTo>
                    <a:lnTo>
                      <a:pt x="1837175" y="1492842"/>
                    </a:lnTo>
                    <a:lnTo>
                      <a:pt x="1836386" y="1485312"/>
                    </a:lnTo>
                    <a:lnTo>
                      <a:pt x="1834412" y="1478178"/>
                    </a:lnTo>
                    <a:lnTo>
                      <a:pt x="1832439" y="1470252"/>
                    </a:lnTo>
                    <a:lnTo>
                      <a:pt x="1830070" y="1463515"/>
                    </a:lnTo>
                    <a:lnTo>
                      <a:pt x="1826518" y="1456778"/>
                    </a:lnTo>
                    <a:lnTo>
                      <a:pt x="1822965" y="1450833"/>
                    </a:lnTo>
                    <a:lnTo>
                      <a:pt x="1818623" y="1444888"/>
                    </a:lnTo>
                    <a:lnTo>
                      <a:pt x="1813886" y="1438944"/>
                    </a:lnTo>
                    <a:lnTo>
                      <a:pt x="1809150" y="1433792"/>
                    </a:lnTo>
                    <a:lnTo>
                      <a:pt x="1803623" y="1428640"/>
                    </a:lnTo>
                    <a:lnTo>
                      <a:pt x="1798097" y="1424280"/>
                    </a:lnTo>
                    <a:lnTo>
                      <a:pt x="1791781" y="1420317"/>
                    </a:lnTo>
                    <a:lnTo>
                      <a:pt x="1785466" y="1416354"/>
                    </a:lnTo>
                    <a:lnTo>
                      <a:pt x="1778755" y="1413580"/>
                    </a:lnTo>
                    <a:lnTo>
                      <a:pt x="1771650" y="1411202"/>
                    </a:lnTo>
                    <a:lnTo>
                      <a:pt x="1774808" y="1406446"/>
                    </a:lnTo>
                    <a:lnTo>
                      <a:pt x="1777571" y="1401294"/>
                    </a:lnTo>
                    <a:lnTo>
                      <a:pt x="1779940" y="1394953"/>
                    </a:lnTo>
                    <a:lnTo>
                      <a:pt x="1782308" y="1388216"/>
                    </a:lnTo>
                    <a:lnTo>
                      <a:pt x="1784282" y="1380290"/>
                    </a:lnTo>
                    <a:lnTo>
                      <a:pt x="1785466" y="1371571"/>
                    </a:lnTo>
                    <a:lnTo>
                      <a:pt x="1786650" y="1361663"/>
                    </a:lnTo>
                    <a:lnTo>
                      <a:pt x="1787045" y="1350963"/>
                    </a:lnTo>
                    <a:close/>
                    <a:moveTo>
                      <a:pt x="1316831" y="1350963"/>
                    </a:moveTo>
                    <a:lnTo>
                      <a:pt x="1412875" y="1350963"/>
                    </a:lnTo>
                    <a:lnTo>
                      <a:pt x="1413272" y="1360950"/>
                    </a:lnTo>
                    <a:lnTo>
                      <a:pt x="1414066" y="1370138"/>
                    </a:lnTo>
                    <a:lnTo>
                      <a:pt x="1415653" y="1378527"/>
                    </a:lnTo>
                    <a:lnTo>
                      <a:pt x="1416844" y="1386116"/>
                    </a:lnTo>
                    <a:lnTo>
                      <a:pt x="1418828" y="1392907"/>
                    </a:lnTo>
                    <a:lnTo>
                      <a:pt x="1420813" y="1398900"/>
                    </a:lnTo>
                    <a:lnTo>
                      <a:pt x="1423194" y="1404492"/>
                    </a:lnTo>
                    <a:lnTo>
                      <a:pt x="1425575" y="1408886"/>
                    </a:lnTo>
                    <a:lnTo>
                      <a:pt x="1419622" y="1410884"/>
                    </a:lnTo>
                    <a:lnTo>
                      <a:pt x="1413272" y="1412881"/>
                    </a:lnTo>
                    <a:lnTo>
                      <a:pt x="1407716" y="1414878"/>
                    </a:lnTo>
                    <a:lnTo>
                      <a:pt x="1402556" y="1418074"/>
                    </a:lnTo>
                    <a:lnTo>
                      <a:pt x="1397000" y="1420870"/>
                    </a:lnTo>
                    <a:lnTo>
                      <a:pt x="1391841" y="1424466"/>
                    </a:lnTo>
                    <a:lnTo>
                      <a:pt x="1386681" y="1427661"/>
                    </a:lnTo>
                    <a:lnTo>
                      <a:pt x="1382316" y="1432056"/>
                    </a:lnTo>
                    <a:lnTo>
                      <a:pt x="1377950" y="1436050"/>
                    </a:lnTo>
                    <a:lnTo>
                      <a:pt x="1374378" y="1440844"/>
                    </a:lnTo>
                    <a:lnTo>
                      <a:pt x="1370410" y="1445638"/>
                    </a:lnTo>
                    <a:lnTo>
                      <a:pt x="1366441" y="1450431"/>
                    </a:lnTo>
                    <a:lnTo>
                      <a:pt x="1363663" y="1456024"/>
                    </a:lnTo>
                    <a:lnTo>
                      <a:pt x="1360885" y="1461616"/>
                    </a:lnTo>
                    <a:lnTo>
                      <a:pt x="1358106" y="1467209"/>
                    </a:lnTo>
                    <a:lnTo>
                      <a:pt x="1356519" y="1473201"/>
                    </a:lnTo>
                    <a:lnTo>
                      <a:pt x="1352947" y="1464413"/>
                    </a:lnTo>
                    <a:lnTo>
                      <a:pt x="1348978" y="1456423"/>
                    </a:lnTo>
                    <a:lnTo>
                      <a:pt x="1344216" y="1448833"/>
                    </a:lnTo>
                    <a:lnTo>
                      <a:pt x="1339056" y="1441643"/>
                    </a:lnTo>
                    <a:lnTo>
                      <a:pt x="1332706" y="1434852"/>
                    </a:lnTo>
                    <a:lnTo>
                      <a:pt x="1325960" y="1428860"/>
                    </a:lnTo>
                    <a:lnTo>
                      <a:pt x="1318816" y="1423267"/>
                    </a:lnTo>
                    <a:lnTo>
                      <a:pt x="1311275" y="1418873"/>
                    </a:lnTo>
                    <a:lnTo>
                      <a:pt x="1314053" y="1401696"/>
                    </a:lnTo>
                    <a:lnTo>
                      <a:pt x="1316038" y="1384918"/>
                    </a:lnTo>
                    <a:lnTo>
                      <a:pt x="1316435" y="1376130"/>
                    </a:lnTo>
                    <a:lnTo>
                      <a:pt x="1316831" y="1367741"/>
                    </a:lnTo>
                    <a:lnTo>
                      <a:pt x="1317228" y="1359352"/>
                    </a:lnTo>
                    <a:lnTo>
                      <a:pt x="1316831" y="1350963"/>
                    </a:lnTo>
                    <a:close/>
                    <a:moveTo>
                      <a:pt x="692943" y="1350963"/>
                    </a:moveTo>
                    <a:lnTo>
                      <a:pt x="941785" y="1350963"/>
                    </a:lnTo>
                    <a:lnTo>
                      <a:pt x="941785" y="1366815"/>
                    </a:lnTo>
                    <a:lnTo>
                      <a:pt x="942578" y="1381479"/>
                    </a:lnTo>
                    <a:lnTo>
                      <a:pt x="944166" y="1395746"/>
                    </a:lnTo>
                    <a:lnTo>
                      <a:pt x="946150" y="1409617"/>
                    </a:lnTo>
                    <a:lnTo>
                      <a:pt x="938610" y="1412391"/>
                    </a:lnTo>
                    <a:lnTo>
                      <a:pt x="931466" y="1414769"/>
                    </a:lnTo>
                    <a:lnTo>
                      <a:pt x="924719" y="1418732"/>
                    </a:lnTo>
                    <a:lnTo>
                      <a:pt x="917972" y="1422299"/>
                    </a:lnTo>
                    <a:lnTo>
                      <a:pt x="912019" y="1427055"/>
                    </a:lnTo>
                    <a:lnTo>
                      <a:pt x="906066" y="1431810"/>
                    </a:lnTo>
                    <a:lnTo>
                      <a:pt x="900906" y="1437359"/>
                    </a:lnTo>
                    <a:lnTo>
                      <a:pt x="896144" y="1442907"/>
                    </a:lnTo>
                    <a:lnTo>
                      <a:pt x="891381" y="1448852"/>
                    </a:lnTo>
                    <a:lnTo>
                      <a:pt x="887809" y="1455589"/>
                    </a:lnTo>
                    <a:lnTo>
                      <a:pt x="883841" y="1462326"/>
                    </a:lnTo>
                    <a:lnTo>
                      <a:pt x="881459" y="1469460"/>
                    </a:lnTo>
                    <a:lnTo>
                      <a:pt x="878681" y="1476990"/>
                    </a:lnTo>
                    <a:lnTo>
                      <a:pt x="877094" y="1484916"/>
                    </a:lnTo>
                    <a:lnTo>
                      <a:pt x="876300" y="1492842"/>
                    </a:lnTo>
                    <a:lnTo>
                      <a:pt x="875903" y="1500768"/>
                    </a:lnTo>
                    <a:lnTo>
                      <a:pt x="875903" y="1628776"/>
                    </a:lnTo>
                    <a:lnTo>
                      <a:pt x="692943" y="1628776"/>
                    </a:lnTo>
                    <a:lnTo>
                      <a:pt x="686990" y="1628776"/>
                    </a:lnTo>
                    <a:lnTo>
                      <a:pt x="681434" y="1627983"/>
                    </a:lnTo>
                    <a:lnTo>
                      <a:pt x="675878" y="1626002"/>
                    </a:lnTo>
                    <a:lnTo>
                      <a:pt x="671115" y="1624417"/>
                    </a:lnTo>
                    <a:lnTo>
                      <a:pt x="665956" y="1622039"/>
                    </a:lnTo>
                    <a:lnTo>
                      <a:pt x="661193" y="1618868"/>
                    </a:lnTo>
                    <a:lnTo>
                      <a:pt x="657224" y="1616094"/>
                    </a:lnTo>
                    <a:lnTo>
                      <a:pt x="652859" y="1612131"/>
                    </a:lnTo>
                    <a:lnTo>
                      <a:pt x="648890" y="1608168"/>
                    </a:lnTo>
                    <a:lnTo>
                      <a:pt x="646112" y="1603809"/>
                    </a:lnTo>
                    <a:lnTo>
                      <a:pt x="643334" y="1599053"/>
                    </a:lnTo>
                    <a:lnTo>
                      <a:pt x="640556" y="1594297"/>
                    </a:lnTo>
                    <a:lnTo>
                      <a:pt x="638968" y="1589145"/>
                    </a:lnTo>
                    <a:lnTo>
                      <a:pt x="637381" y="1583597"/>
                    </a:lnTo>
                    <a:lnTo>
                      <a:pt x="636587" y="1578048"/>
                    </a:lnTo>
                    <a:lnTo>
                      <a:pt x="636587" y="1572104"/>
                    </a:lnTo>
                    <a:lnTo>
                      <a:pt x="636587" y="1407635"/>
                    </a:lnTo>
                    <a:lnTo>
                      <a:pt x="636587" y="1401691"/>
                    </a:lnTo>
                    <a:lnTo>
                      <a:pt x="637381" y="1396142"/>
                    </a:lnTo>
                    <a:lnTo>
                      <a:pt x="638968" y="1390990"/>
                    </a:lnTo>
                    <a:lnTo>
                      <a:pt x="640556" y="1385442"/>
                    </a:lnTo>
                    <a:lnTo>
                      <a:pt x="643334" y="1380686"/>
                    </a:lnTo>
                    <a:lnTo>
                      <a:pt x="646112" y="1375534"/>
                    </a:lnTo>
                    <a:lnTo>
                      <a:pt x="648890" y="1371571"/>
                    </a:lnTo>
                    <a:lnTo>
                      <a:pt x="652859" y="1367608"/>
                    </a:lnTo>
                    <a:lnTo>
                      <a:pt x="657224" y="1364041"/>
                    </a:lnTo>
                    <a:lnTo>
                      <a:pt x="661193" y="1360474"/>
                    </a:lnTo>
                    <a:lnTo>
                      <a:pt x="665956" y="1357700"/>
                    </a:lnTo>
                    <a:lnTo>
                      <a:pt x="671115" y="1355322"/>
                    </a:lnTo>
                    <a:lnTo>
                      <a:pt x="675878" y="1353341"/>
                    </a:lnTo>
                    <a:lnTo>
                      <a:pt x="681434" y="1352152"/>
                    </a:lnTo>
                    <a:lnTo>
                      <a:pt x="686990" y="1351359"/>
                    </a:lnTo>
                    <a:lnTo>
                      <a:pt x="692943" y="1350963"/>
                    </a:lnTo>
                    <a:close/>
                    <a:moveTo>
                      <a:pt x="2082006" y="1166813"/>
                    </a:moveTo>
                    <a:lnTo>
                      <a:pt x="2083990" y="1169978"/>
                    </a:lnTo>
                    <a:lnTo>
                      <a:pt x="2086768" y="1172747"/>
                    </a:lnTo>
                    <a:lnTo>
                      <a:pt x="2089547" y="1175120"/>
                    </a:lnTo>
                    <a:lnTo>
                      <a:pt x="2093515" y="1176702"/>
                    </a:lnTo>
                    <a:lnTo>
                      <a:pt x="2096293" y="1177494"/>
                    </a:lnTo>
                    <a:lnTo>
                      <a:pt x="2100262" y="1177494"/>
                    </a:lnTo>
                    <a:lnTo>
                      <a:pt x="2107803" y="1177098"/>
                    </a:lnTo>
                    <a:lnTo>
                      <a:pt x="2116137" y="1176702"/>
                    </a:lnTo>
                    <a:lnTo>
                      <a:pt x="2125662" y="1177098"/>
                    </a:lnTo>
                    <a:lnTo>
                      <a:pt x="2135584" y="1177889"/>
                    </a:lnTo>
                    <a:lnTo>
                      <a:pt x="2144315" y="1179076"/>
                    </a:lnTo>
                    <a:lnTo>
                      <a:pt x="2152650" y="1180658"/>
                    </a:lnTo>
                    <a:lnTo>
                      <a:pt x="2161381" y="1183427"/>
                    </a:lnTo>
                    <a:lnTo>
                      <a:pt x="2169318" y="1186196"/>
                    </a:lnTo>
                    <a:lnTo>
                      <a:pt x="2176462" y="1189756"/>
                    </a:lnTo>
                    <a:lnTo>
                      <a:pt x="2183606" y="1193317"/>
                    </a:lnTo>
                    <a:lnTo>
                      <a:pt x="2190353" y="1197668"/>
                    </a:lnTo>
                    <a:lnTo>
                      <a:pt x="2196703" y="1202810"/>
                    </a:lnTo>
                    <a:lnTo>
                      <a:pt x="2202656" y="1208348"/>
                    </a:lnTo>
                    <a:lnTo>
                      <a:pt x="2207815" y="1213886"/>
                    </a:lnTo>
                    <a:lnTo>
                      <a:pt x="2212975" y="1220611"/>
                    </a:lnTo>
                    <a:lnTo>
                      <a:pt x="2217737" y="1227731"/>
                    </a:lnTo>
                    <a:lnTo>
                      <a:pt x="2222500" y="1234852"/>
                    </a:lnTo>
                    <a:lnTo>
                      <a:pt x="2226072" y="1243554"/>
                    </a:lnTo>
                    <a:lnTo>
                      <a:pt x="2231628" y="1256213"/>
                    </a:lnTo>
                    <a:lnTo>
                      <a:pt x="2236787" y="1268476"/>
                    </a:lnTo>
                    <a:lnTo>
                      <a:pt x="2240756" y="1280343"/>
                    </a:lnTo>
                    <a:lnTo>
                      <a:pt x="2244725" y="1291814"/>
                    </a:lnTo>
                    <a:lnTo>
                      <a:pt x="2247503" y="1302890"/>
                    </a:lnTo>
                    <a:lnTo>
                      <a:pt x="2250281" y="1313175"/>
                    </a:lnTo>
                    <a:lnTo>
                      <a:pt x="2252265" y="1323460"/>
                    </a:lnTo>
                    <a:lnTo>
                      <a:pt x="2253853" y="1333350"/>
                    </a:lnTo>
                    <a:lnTo>
                      <a:pt x="2254647" y="1342843"/>
                    </a:lnTo>
                    <a:lnTo>
                      <a:pt x="2255043" y="1352337"/>
                    </a:lnTo>
                    <a:lnTo>
                      <a:pt x="2255837" y="1361831"/>
                    </a:lnTo>
                    <a:lnTo>
                      <a:pt x="2255043" y="1371325"/>
                    </a:lnTo>
                    <a:lnTo>
                      <a:pt x="2254647" y="1380027"/>
                    </a:lnTo>
                    <a:lnTo>
                      <a:pt x="2253853" y="1389126"/>
                    </a:lnTo>
                    <a:lnTo>
                      <a:pt x="2252662" y="1398619"/>
                    </a:lnTo>
                    <a:lnTo>
                      <a:pt x="2251075" y="1408113"/>
                    </a:lnTo>
                    <a:lnTo>
                      <a:pt x="2245122" y="1407322"/>
                    </a:lnTo>
                    <a:lnTo>
                      <a:pt x="2239168" y="1406926"/>
                    </a:lnTo>
                    <a:lnTo>
                      <a:pt x="2220118" y="1406926"/>
                    </a:lnTo>
                    <a:lnTo>
                      <a:pt x="2219722" y="1396246"/>
                    </a:lnTo>
                    <a:lnTo>
                      <a:pt x="2219325" y="1385961"/>
                    </a:lnTo>
                    <a:lnTo>
                      <a:pt x="2218928" y="1382401"/>
                    </a:lnTo>
                    <a:lnTo>
                      <a:pt x="2218134" y="1379632"/>
                    </a:lnTo>
                    <a:lnTo>
                      <a:pt x="2216547" y="1377258"/>
                    </a:lnTo>
                    <a:lnTo>
                      <a:pt x="2214165" y="1374489"/>
                    </a:lnTo>
                    <a:lnTo>
                      <a:pt x="2212181" y="1372907"/>
                    </a:lnTo>
                    <a:lnTo>
                      <a:pt x="2209403" y="1371325"/>
                    </a:lnTo>
                    <a:lnTo>
                      <a:pt x="2206228" y="1370534"/>
                    </a:lnTo>
                    <a:lnTo>
                      <a:pt x="2203053" y="1369742"/>
                    </a:lnTo>
                    <a:lnTo>
                      <a:pt x="2199878" y="1369742"/>
                    </a:lnTo>
                    <a:lnTo>
                      <a:pt x="2196703" y="1370929"/>
                    </a:lnTo>
                    <a:lnTo>
                      <a:pt x="2193925" y="1372116"/>
                    </a:lnTo>
                    <a:lnTo>
                      <a:pt x="2191543" y="1373698"/>
                    </a:lnTo>
                    <a:lnTo>
                      <a:pt x="2189559" y="1376072"/>
                    </a:lnTo>
                    <a:lnTo>
                      <a:pt x="2187178" y="1378841"/>
                    </a:lnTo>
                    <a:lnTo>
                      <a:pt x="2185987" y="1381214"/>
                    </a:lnTo>
                    <a:lnTo>
                      <a:pt x="2185590" y="1384774"/>
                    </a:lnTo>
                    <a:lnTo>
                      <a:pt x="2184003" y="1395455"/>
                    </a:lnTo>
                    <a:lnTo>
                      <a:pt x="2182018" y="1406926"/>
                    </a:lnTo>
                    <a:lnTo>
                      <a:pt x="2013743" y="1406926"/>
                    </a:lnTo>
                    <a:lnTo>
                      <a:pt x="2010965" y="1399015"/>
                    </a:lnTo>
                    <a:lnTo>
                      <a:pt x="2009775" y="1395850"/>
                    </a:lnTo>
                    <a:lnTo>
                      <a:pt x="2008584" y="1393477"/>
                    </a:lnTo>
                    <a:lnTo>
                      <a:pt x="2006600" y="1391499"/>
                    </a:lnTo>
                    <a:lnTo>
                      <a:pt x="2003822" y="1389126"/>
                    </a:lnTo>
                    <a:lnTo>
                      <a:pt x="2001440" y="1387939"/>
                    </a:lnTo>
                    <a:lnTo>
                      <a:pt x="1998662" y="1387148"/>
                    </a:lnTo>
                    <a:lnTo>
                      <a:pt x="1995090" y="1386752"/>
                    </a:lnTo>
                    <a:lnTo>
                      <a:pt x="1992312" y="1386752"/>
                    </a:lnTo>
                    <a:lnTo>
                      <a:pt x="1988740" y="1387543"/>
                    </a:lnTo>
                    <a:lnTo>
                      <a:pt x="1986359" y="1388730"/>
                    </a:lnTo>
                    <a:lnTo>
                      <a:pt x="1983581" y="1390708"/>
                    </a:lnTo>
                    <a:lnTo>
                      <a:pt x="1981597" y="1393081"/>
                    </a:lnTo>
                    <a:lnTo>
                      <a:pt x="1980009" y="1395455"/>
                    </a:lnTo>
                    <a:lnTo>
                      <a:pt x="1978818" y="1398224"/>
                    </a:lnTo>
                    <a:lnTo>
                      <a:pt x="1978025" y="1400993"/>
                    </a:lnTo>
                    <a:lnTo>
                      <a:pt x="1978025" y="1404553"/>
                    </a:lnTo>
                    <a:lnTo>
                      <a:pt x="1978025" y="1406926"/>
                    </a:lnTo>
                    <a:lnTo>
                      <a:pt x="1952625" y="1406926"/>
                    </a:lnTo>
                    <a:lnTo>
                      <a:pt x="1949847" y="1390708"/>
                    </a:lnTo>
                    <a:lnTo>
                      <a:pt x="1949053" y="1382005"/>
                    </a:lnTo>
                    <a:lnTo>
                      <a:pt x="1948259" y="1373698"/>
                    </a:lnTo>
                    <a:lnTo>
                      <a:pt x="1947862" y="1364996"/>
                    </a:lnTo>
                    <a:lnTo>
                      <a:pt x="1947862" y="1355897"/>
                    </a:lnTo>
                    <a:lnTo>
                      <a:pt x="1948259" y="1346404"/>
                    </a:lnTo>
                    <a:lnTo>
                      <a:pt x="1949053" y="1337305"/>
                    </a:lnTo>
                    <a:lnTo>
                      <a:pt x="1950243" y="1327020"/>
                    </a:lnTo>
                    <a:lnTo>
                      <a:pt x="1952228" y="1316736"/>
                    </a:lnTo>
                    <a:lnTo>
                      <a:pt x="1954609" y="1305659"/>
                    </a:lnTo>
                    <a:lnTo>
                      <a:pt x="1958181" y="1294188"/>
                    </a:lnTo>
                    <a:lnTo>
                      <a:pt x="1961356" y="1282716"/>
                    </a:lnTo>
                    <a:lnTo>
                      <a:pt x="1966118" y="1270453"/>
                    </a:lnTo>
                    <a:lnTo>
                      <a:pt x="1971675" y="1257399"/>
                    </a:lnTo>
                    <a:lnTo>
                      <a:pt x="1977231" y="1243554"/>
                    </a:lnTo>
                    <a:lnTo>
                      <a:pt x="1980803" y="1237225"/>
                    </a:lnTo>
                    <a:lnTo>
                      <a:pt x="1984772" y="1230896"/>
                    </a:lnTo>
                    <a:lnTo>
                      <a:pt x="1988740" y="1224567"/>
                    </a:lnTo>
                    <a:lnTo>
                      <a:pt x="1993106" y="1218238"/>
                    </a:lnTo>
                    <a:lnTo>
                      <a:pt x="1994693" y="1215864"/>
                    </a:lnTo>
                    <a:lnTo>
                      <a:pt x="1996281" y="1213491"/>
                    </a:lnTo>
                    <a:lnTo>
                      <a:pt x="2001440" y="1208744"/>
                    </a:lnTo>
                    <a:lnTo>
                      <a:pt x="2006600" y="1203601"/>
                    </a:lnTo>
                    <a:lnTo>
                      <a:pt x="2011362" y="1198855"/>
                    </a:lnTo>
                    <a:lnTo>
                      <a:pt x="2016522" y="1194899"/>
                    </a:lnTo>
                    <a:lnTo>
                      <a:pt x="2022078" y="1190943"/>
                    </a:lnTo>
                    <a:lnTo>
                      <a:pt x="2027634" y="1186987"/>
                    </a:lnTo>
                    <a:lnTo>
                      <a:pt x="2033190" y="1184218"/>
                    </a:lnTo>
                    <a:lnTo>
                      <a:pt x="2038350" y="1181449"/>
                    </a:lnTo>
                    <a:lnTo>
                      <a:pt x="2043906" y="1178285"/>
                    </a:lnTo>
                    <a:lnTo>
                      <a:pt x="2049859" y="1176307"/>
                    </a:lnTo>
                    <a:lnTo>
                      <a:pt x="2060972" y="1171956"/>
                    </a:lnTo>
                    <a:lnTo>
                      <a:pt x="2071290" y="1169187"/>
                    </a:lnTo>
                    <a:lnTo>
                      <a:pt x="2082006" y="1166813"/>
                    </a:lnTo>
                    <a:close/>
                    <a:moveTo>
                      <a:pt x="1110232" y="1166813"/>
                    </a:moveTo>
                    <a:lnTo>
                      <a:pt x="1112219" y="1169978"/>
                    </a:lnTo>
                    <a:lnTo>
                      <a:pt x="1115000" y="1172747"/>
                    </a:lnTo>
                    <a:lnTo>
                      <a:pt x="1118179" y="1175120"/>
                    </a:lnTo>
                    <a:lnTo>
                      <a:pt x="1121359" y="1176702"/>
                    </a:lnTo>
                    <a:lnTo>
                      <a:pt x="1124935" y="1177494"/>
                    </a:lnTo>
                    <a:lnTo>
                      <a:pt x="1128114" y="1177494"/>
                    </a:lnTo>
                    <a:lnTo>
                      <a:pt x="1136062" y="1177098"/>
                    </a:lnTo>
                    <a:lnTo>
                      <a:pt x="1144407" y="1176702"/>
                    </a:lnTo>
                    <a:lnTo>
                      <a:pt x="1154342" y="1177098"/>
                    </a:lnTo>
                    <a:lnTo>
                      <a:pt x="1163879" y="1177889"/>
                    </a:lnTo>
                    <a:lnTo>
                      <a:pt x="1173019" y="1179076"/>
                    </a:lnTo>
                    <a:lnTo>
                      <a:pt x="1181364" y="1180658"/>
                    </a:lnTo>
                    <a:lnTo>
                      <a:pt x="1189709" y="1183427"/>
                    </a:lnTo>
                    <a:lnTo>
                      <a:pt x="1197259" y="1186196"/>
                    </a:lnTo>
                    <a:lnTo>
                      <a:pt x="1204810" y="1189756"/>
                    </a:lnTo>
                    <a:lnTo>
                      <a:pt x="1211963" y="1193317"/>
                    </a:lnTo>
                    <a:lnTo>
                      <a:pt x="1218718" y="1197668"/>
                    </a:lnTo>
                    <a:lnTo>
                      <a:pt x="1225077" y="1202810"/>
                    </a:lnTo>
                    <a:lnTo>
                      <a:pt x="1231037" y="1208348"/>
                    </a:lnTo>
                    <a:lnTo>
                      <a:pt x="1236601" y="1213886"/>
                    </a:lnTo>
                    <a:lnTo>
                      <a:pt x="1241767" y="1220611"/>
                    </a:lnTo>
                    <a:lnTo>
                      <a:pt x="1246138" y="1227731"/>
                    </a:lnTo>
                    <a:lnTo>
                      <a:pt x="1250907" y="1234852"/>
                    </a:lnTo>
                    <a:lnTo>
                      <a:pt x="1254881" y="1243554"/>
                    </a:lnTo>
                    <a:lnTo>
                      <a:pt x="1260444" y="1256213"/>
                    </a:lnTo>
                    <a:lnTo>
                      <a:pt x="1265213" y="1268476"/>
                    </a:lnTo>
                    <a:lnTo>
                      <a:pt x="1269584" y="1280343"/>
                    </a:lnTo>
                    <a:lnTo>
                      <a:pt x="1273160" y="1291814"/>
                    </a:lnTo>
                    <a:lnTo>
                      <a:pt x="1276339" y="1302890"/>
                    </a:lnTo>
                    <a:lnTo>
                      <a:pt x="1278724" y="1313175"/>
                    </a:lnTo>
                    <a:lnTo>
                      <a:pt x="1281108" y="1323460"/>
                    </a:lnTo>
                    <a:lnTo>
                      <a:pt x="1282300" y="1333350"/>
                    </a:lnTo>
                    <a:lnTo>
                      <a:pt x="1283492" y="1342843"/>
                    </a:lnTo>
                    <a:lnTo>
                      <a:pt x="1283890" y="1352337"/>
                    </a:lnTo>
                    <a:lnTo>
                      <a:pt x="1284287" y="1361831"/>
                    </a:lnTo>
                    <a:lnTo>
                      <a:pt x="1283890" y="1371325"/>
                    </a:lnTo>
                    <a:lnTo>
                      <a:pt x="1283492" y="1380027"/>
                    </a:lnTo>
                    <a:lnTo>
                      <a:pt x="1282300" y="1389126"/>
                    </a:lnTo>
                    <a:lnTo>
                      <a:pt x="1281506" y="1398619"/>
                    </a:lnTo>
                    <a:lnTo>
                      <a:pt x="1279519" y="1408113"/>
                    </a:lnTo>
                    <a:lnTo>
                      <a:pt x="1273558" y="1407322"/>
                    </a:lnTo>
                    <a:lnTo>
                      <a:pt x="1267994" y="1406926"/>
                    </a:lnTo>
                    <a:lnTo>
                      <a:pt x="1248920" y="1406926"/>
                    </a:lnTo>
                    <a:lnTo>
                      <a:pt x="1248125" y="1385961"/>
                    </a:lnTo>
                    <a:lnTo>
                      <a:pt x="1247728" y="1382401"/>
                    </a:lnTo>
                    <a:lnTo>
                      <a:pt x="1246138" y="1379632"/>
                    </a:lnTo>
                    <a:lnTo>
                      <a:pt x="1244946" y="1377258"/>
                    </a:lnTo>
                    <a:lnTo>
                      <a:pt x="1242959" y="1374489"/>
                    </a:lnTo>
                    <a:lnTo>
                      <a:pt x="1240575" y="1372907"/>
                    </a:lnTo>
                    <a:lnTo>
                      <a:pt x="1237793" y="1371325"/>
                    </a:lnTo>
                    <a:lnTo>
                      <a:pt x="1235011" y="1370534"/>
                    </a:lnTo>
                    <a:lnTo>
                      <a:pt x="1231435" y="1369742"/>
                    </a:lnTo>
                    <a:lnTo>
                      <a:pt x="1228653" y="1369742"/>
                    </a:lnTo>
                    <a:lnTo>
                      <a:pt x="1225077" y="1370929"/>
                    </a:lnTo>
                    <a:lnTo>
                      <a:pt x="1222692" y="1372116"/>
                    </a:lnTo>
                    <a:lnTo>
                      <a:pt x="1220308" y="1373698"/>
                    </a:lnTo>
                    <a:lnTo>
                      <a:pt x="1217526" y="1376072"/>
                    </a:lnTo>
                    <a:lnTo>
                      <a:pt x="1215937" y="1378841"/>
                    </a:lnTo>
                    <a:lnTo>
                      <a:pt x="1214745" y="1381214"/>
                    </a:lnTo>
                    <a:lnTo>
                      <a:pt x="1214347" y="1384774"/>
                    </a:lnTo>
                    <a:lnTo>
                      <a:pt x="1211963" y="1395455"/>
                    </a:lnTo>
                    <a:lnTo>
                      <a:pt x="1209976" y="1406926"/>
                    </a:lnTo>
                    <a:lnTo>
                      <a:pt x="1041881" y="1406926"/>
                    </a:lnTo>
                    <a:lnTo>
                      <a:pt x="1039497" y="1399015"/>
                    </a:lnTo>
                    <a:lnTo>
                      <a:pt x="1038305" y="1395850"/>
                    </a:lnTo>
                    <a:lnTo>
                      <a:pt x="1036715" y="1393477"/>
                    </a:lnTo>
                    <a:lnTo>
                      <a:pt x="1034728" y="1391499"/>
                    </a:lnTo>
                    <a:lnTo>
                      <a:pt x="1032344" y="1389126"/>
                    </a:lnTo>
                    <a:lnTo>
                      <a:pt x="1029960" y="1387939"/>
                    </a:lnTo>
                    <a:lnTo>
                      <a:pt x="1026780" y="1387148"/>
                    </a:lnTo>
                    <a:lnTo>
                      <a:pt x="1023601" y="1386752"/>
                    </a:lnTo>
                    <a:lnTo>
                      <a:pt x="1020422" y="1386752"/>
                    </a:lnTo>
                    <a:lnTo>
                      <a:pt x="1017243" y="1387543"/>
                    </a:lnTo>
                    <a:lnTo>
                      <a:pt x="1014461" y="1388730"/>
                    </a:lnTo>
                    <a:lnTo>
                      <a:pt x="1012077" y="1390708"/>
                    </a:lnTo>
                    <a:lnTo>
                      <a:pt x="1010090" y="1393081"/>
                    </a:lnTo>
                    <a:lnTo>
                      <a:pt x="1008103" y="1395455"/>
                    </a:lnTo>
                    <a:lnTo>
                      <a:pt x="1006911" y="1398224"/>
                    </a:lnTo>
                    <a:lnTo>
                      <a:pt x="1006116" y="1400993"/>
                    </a:lnTo>
                    <a:lnTo>
                      <a:pt x="1006116" y="1404553"/>
                    </a:lnTo>
                    <a:lnTo>
                      <a:pt x="1006116" y="1406926"/>
                    </a:lnTo>
                    <a:lnTo>
                      <a:pt x="980684" y="1406926"/>
                    </a:lnTo>
                    <a:lnTo>
                      <a:pt x="978299" y="1390708"/>
                    </a:lnTo>
                    <a:lnTo>
                      <a:pt x="977107" y="1382005"/>
                    </a:lnTo>
                    <a:lnTo>
                      <a:pt x="976710" y="1373698"/>
                    </a:lnTo>
                    <a:lnTo>
                      <a:pt x="976312" y="1364996"/>
                    </a:lnTo>
                    <a:lnTo>
                      <a:pt x="976312" y="1355897"/>
                    </a:lnTo>
                    <a:lnTo>
                      <a:pt x="976710" y="1346404"/>
                    </a:lnTo>
                    <a:lnTo>
                      <a:pt x="977504" y="1337305"/>
                    </a:lnTo>
                    <a:lnTo>
                      <a:pt x="978697" y="1327020"/>
                    </a:lnTo>
                    <a:lnTo>
                      <a:pt x="980286" y="1316736"/>
                    </a:lnTo>
                    <a:lnTo>
                      <a:pt x="983068" y="1305659"/>
                    </a:lnTo>
                    <a:lnTo>
                      <a:pt x="985850" y="1294188"/>
                    </a:lnTo>
                    <a:lnTo>
                      <a:pt x="989823" y="1282716"/>
                    </a:lnTo>
                    <a:lnTo>
                      <a:pt x="994195" y="1270453"/>
                    </a:lnTo>
                    <a:lnTo>
                      <a:pt x="999758" y="1257399"/>
                    </a:lnTo>
                    <a:lnTo>
                      <a:pt x="1005719" y="1243554"/>
                    </a:lnTo>
                    <a:lnTo>
                      <a:pt x="1008898" y="1237225"/>
                    </a:lnTo>
                    <a:lnTo>
                      <a:pt x="1012872" y="1230500"/>
                    </a:lnTo>
                    <a:lnTo>
                      <a:pt x="1016846" y="1224567"/>
                    </a:lnTo>
                    <a:lnTo>
                      <a:pt x="1021217" y="1218238"/>
                    </a:lnTo>
                    <a:lnTo>
                      <a:pt x="1023204" y="1215864"/>
                    </a:lnTo>
                    <a:lnTo>
                      <a:pt x="1024793" y="1213491"/>
                    </a:lnTo>
                    <a:lnTo>
                      <a:pt x="1029960" y="1208744"/>
                    </a:lnTo>
                    <a:lnTo>
                      <a:pt x="1034331" y="1203601"/>
                    </a:lnTo>
                    <a:lnTo>
                      <a:pt x="1039894" y="1198855"/>
                    </a:lnTo>
                    <a:lnTo>
                      <a:pt x="1045060" y="1194899"/>
                    </a:lnTo>
                    <a:lnTo>
                      <a:pt x="1050624" y="1190943"/>
                    </a:lnTo>
                    <a:lnTo>
                      <a:pt x="1055790" y="1186987"/>
                    </a:lnTo>
                    <a:lnTo>
                      <a:pt x="1061353" y="1184218"/>
                    </a:lnTo>
                    <a:lnTo>
                      <a:pt x="1066917" y="1181449"/>
                    </a:lnTo>
                    <a:lnTo>
                      <a:pt x="1072480" y="1178285"/>
                    </a:lnTo>
                    <a:lnTo>
                      <a:pt x="1078043" y="1176307"/>
                    </a:lnTo>
                    <a:lnTo>
                      <a:pt x="1089170" y="1171956"/>
                    </a:lnTo>
                    <a:lnTo>
                      <a:pt x="1099900" y="1169187"/>
                    </a:lnTo>
                    <a:lnTo>
                      <a:pt x="1110232" y="1166813"/>
                    </a:lnTo>
                    <a:close/>
                    <a:moveTo>
                      <a:pt x="1601784" y="1141413"/>
                    </a:moveTo>
                    <a:lnTo>
                      <a:pt x="1608513" y="1141413"/>
                    </a:lnTo>
                    <a:lnTo>
                      <a:pt x="1616826" y="1141413"/>
                    </a:lnTo>
                    <a:lnTo>
                      <a:pt x="1628701" y="1141809"/>
                    </a:lnTo>
                    <a:lnTo>
                      <a:pt x="1639785" y="1142996"/>
                    </a:lnTo>
                    <a:lnTo>
                      <a:pt x="1644139" y="1143392"/>
                    </a:lnTo>
                    <a:lnTo>
                      <a:pt x="1656410" y="1145766"/>
                    </a:lnTo>
                    <a:lnTo>
                      <a:pt x="1668285" y="1149327"/>
                    </a:lnTo>
                    <a:lnTo>
                      <a:pt x="1673431" y="1150910"/>
                    </a:lnTo>
                    <a:lnTo>
                      <a:pt x="1682140" y="1154075"/>
                    </a:lnTo>
                    <a:lnTo>
                      <a:pt x="1690453" y="1157241"/>
                    </a:lnTo>
                    <a:lnTo>
                      <a:pt x="1694807" y="1158823"/>
                    </a:lnTo>
                    <a:lnTo>
                      <a:pt x="1703516" y="1163572"/>
                    </a:lnTo>
                    <a:lnTo>
                      <a:pt x="1711828" y="1167924"/>
                    </a:lnTo>
                    <a:lnTo>
                      <a:pt x="1714995" y="1169903"/>
                    </a:lnTo>
                    <a:lnTo>
                      <a:pt x="1726079" y="1177421"/>
                    </a:lnTo>
                    <a:lnTo>
                      <a:pt x="1729245" y="1179399"/>
                    </a:lnTo>
                    <a:lnTo>
                      <a:pt x="1739142" y="1186918"/>
                    </a:lnTo>
                    <a:lnTo>
                      <a:pt x="1740329" y="1188105"/>
                    </a:lnTo>
                    <a:lnTo>
                      <a:pt x="1745475" y="1192853"/>
                    </a:lnTo>
                    <a:lnTo>
                      <a:pt x="1747058" y="1194436"/>
                    </a:lnTo>
                    <a:lnTo>
                      <a:pt x="1748642" y="1196018"/>
                    </a:lnTo>
                    <a:lnTo>
                      <a:pt x="1743100" y="1240732"/>
                    </a:lnTo>
                    <a:lnTo>
                      <a:pt x="1739142" y="1274761"/>
                    </a:lnTo>
                    <a:lnTo>
                      <a:pt x="1736766" y="1296128"/>
                    </a:lnTo>
                    <a:lnTo>
                      <a:pt x="1738746" y="1294150"/>
                    </a:lnTo>
                    <a:lnTo>
                      <a:pt x="1739537" y="1293358"/>
                    </a:lnTo>
                    <a:lnTo>
                      <a:pt x="1740725" y="1293358"/>
                    </a:lnTo>
                    <a:lnTo>
                      <a:pt x="1741912" y="1293754"/>
                    </a:lnTo>
                    <a:lnTo>
                      <a:pt x="1743100" y="1294150"/>
                    </a:lnTo>
                    <a:lnTo>
                      <a:pt x="1744288" y="1295733"/>
                    </a:lnTo>
                    <a:lnTo>
                      <a:pt x="1745079" y="1297315"/>
                    </a:lnTo>
                    <a:lnTo>
                      <a:pt x="1747454" y="1301668"/>
                    </a:lnTo>
                    <a:lnTo>
                      <a:pt x="1749038" y="1307603"/>
                    </a:lnTo>
                    <a:lnTo>
                      <a:pt x="1750621" y="1315121"/>
                    </a:lnTo>
                    <a:lnTo>
                      <a:pt x="1751809" y="1323827"/>
                    </a:lnTo>
                    <a:lnTo>
                      <a:pt x="1752204" y="1332928"/>
                    </a:lnTo>
                    <a:lnTo>
                      <a:pt x="1752600" y="1343216"/>
                    </a:lnTo>
                    <a:lnTo>
                      <a:pt x="1752204" y="1352712"/>
                    </a:lnTo>
                    <a:lnTo>
                      <a:pt x="1751809" y="1361813"/>
                    </a:lnTo>
                    <a:lnTo>
                      <a:pt x="1750621" y="1370518"/>
                    </a:lnTo>
                    <a:lnTo>
                      <a:pt x="1749038" y="1378036"/>
                    </a:lnTo>
                    <a:lnTo>
                      <a:pt x="1747454" y="1383972"/>
                    </a:lnTo>
                    <a:lnTo>
                      <a:pt x="1745079" y="1388324"/>
                    </a:lnTo>
                    <a:lnTo>
                      <a:pt x="1744288" y="1390303"/>
                    </a:lnTo>
                    <a:lnTo>
                      <a:pt x="1743100" y="1391490"/>
                    </a:lnTo>
                    <a:lnTo>
                      <a:pt x="1741912" y="1391886"/>
                    </a:lnTo>
                    <a:lnTo>
                      <a:pt x="1740725" y="1392281"/>
                    </a:lnTo>
                    <a:lnTo>
                      <a:pt x="1739142" y="1391886"/>
                    </a:lnTo>
                    <a:lnTo>
                      <a:pt x="1737954" y="1391094"/>
                    </a:lnTo>
                    <a:lnTo>
                      <a:pt x="1736766" y="1389511"/>
                    </a:lnTo>
                    <a:lnTo>
                      <a:pt x="1735975" y="1387929"/>
                    </a:lnTo>
                    <a:lnTo>
                      <a:pt x="1733996" y="1382785"/>
                    </a:lnTo>
                    <a:lnTo>
                      <a:pt x="1731620" y="1376849"/>
                    </a:lnTo>
                    <a:lnTo>
                      <a:pt x="1730829" y="1384367"/>
                    </a:lnTo>
                    <a:lnTo>
                      <a:pt x="1729641" y="1391886"/>
                    </a:lnTo>
                    <a:lnTo>
                      <a:pt x="1725683" y="1406526"/>
                    </a:lnTo>
                    <a:lnTo>
                      <a:pt x="1475905" y="1406526"/>
                    </a:lnTo>
                    <a:lnTo>
                      <a:pt x="1471551" y="1394260"/>
                    </a:lnTo>
                    <a:lnTo>
                      <a:pt x="1469968" y="1388324"/>
                    </a:lnTo>
                    <a:lnTo>
                      <a:pt x="1467592" y="1381993"/>
                    </a:lnTo>
                    <a:lnTo>
                      <a:pt x="1466009" y="1387137"/>
                    </a:lnTo>
                    <a:lnTo>
                      <a:pt x="1464426" y="1391490"/>
                    </a:lnTo>
                    <a:lnTo>
                      <a:pt x="1463238" y="1392677"/>
                    </a:lnTo>
                    <a:lnTo>
                      <a:pt x="1462051" y="1393864"/>
                    </a:lnTo>
                    <a:lnTo>
                      <a:pt x="1460863" y="1394260"/>
                    </a:lnTo>
                    <a:lnTo>
                      <a:pt x="1459676" y="1394655"/>
                    </a:lnTo>
                    <a:lnTo>
                      <a:pt x="1458884" y="1394260"/>
                    </a:lnTo>
                    <a:lnTo>
                      <a:pt x="1457696" y="1393468"/>
                    </a:lnTo>
                    <a:lnTo>
                      <a:pt x="1456509" y="1392281"/>
                    </a:lnTo>
                    <a:lnTo>
                      <a:pt x="1454925" y="1391094"/>
                    </a:lnTo>
                    <a:lnTo>
                      <a:pt x="1452946" y="1386346"/>
                    </a:lnTo>
                    <a:lnTo>
                      <a:pt x="1451363" y="1380015"/>
                    </a:lnTo>
                    <a:lnTo>
                      <a:pt x="1450175" y="1372892"/>
                    </a:lnTo>
                    <a:lnTo>
                      <a:pt x="1448592" y="1364583"/>
                    </a:lnTo>
                    <a:lnTo>
                      <a:pt x="1447800" y="1355086"/>
                    </a:lnTo>
                    <a:lnTo>
                      <a:pt x="1447800" y="1345194"/>
                    </a:lnTo>
                    <a:lnTo>
                      <a:pt x="1447800" y="1334906"/>
                    </a:lnTo>
                    <a:lnTo>
                      <a:pt x="1448592" y="1325805"/>
                    </a:lnTo>
                    <a:lnTo>
                      <a:pt x="1450175" y="1317496"/>
                    </a:lnTo>
                    <a:lnTo>
                      <a:pt x="1451363" y="1310373"/>
                    </a:lnTo>
                    <a:lnTo>
                      <a:pt x="1452946" y="1304438"/>
                    </a:lnTo>
                    <a:lnTo>
                      <a:pt x="1454925" y="1299689"/>
                    </a:lnTo>
                    <a:lnTo>
                      <a:pt x="1456509" y="1298107"/>
                    </a:lnTo>
                    <a:lnTo>
                      <a:pt x="1457696" y="1296920"/>
                    </a:lnTo>
                    <a:lnTo>
                      <a:pt x="1458884" y="1296128"/>
                    </a:lnTo>
                    <a:lnTo>
                      <a:pt x="1459676" y="1296128"/>
                    </a:lnTo>
                    <a:lnTo>
                      <a:pt x="1460467" y="1296128"/>
                    </a:lnTo>
                    <a:lnTo>
                      <a:pt x="1461259" y="1296524"/>
                    </a:lnTo>
                    <a:lnTo>
                      <a:pt x="1462051" y="1283466"/>
                    </a:lnTo>
                    <a:lnTo>
                      <a:pt x="1462446" y="1277531"/>
                    </a:lnTo>
                    <a:lnTo>
                      <a:pt x="1464030" y="1271991"/>
                    </a:lnTo>
                    <a:lnTo>
                      <a:pt x="1462051" y="1258142"/>
                    </a:lnTo>
                    <a:lnTo>
                      <a:pt x="1460071" y="1245480"/>
                    </a:lnTo>
                    <a:lnTo>
                      <a:pt x="1456905" y="1223717"/>
                    </a:lnTo>
                    <a:lnTo>
                      <a:pt x="1453738" y="1208681"/>
                    </a:lnTo>
                    <a:lnTo>
                      <a:pt x="1452550" y="1203537"/>
                    </a:lnTo>
                    <a:lnTo>
                      <a:pt x="1458488" y="1199975"/>
                    </a:lnTo>
                    <a:lnTo>
                      <a:pt x="1465217" y="1196018"/>
                    </a:lnTo>
                    <a:lnTo>
                      <a:pt x="1471551" y="1191270"/>
                    </a:lnTo>
                    <a:lnTo>
                      <a:pt x="1477884" y="1186522"/>
                    </a:lnTo>
                    <a:lnTo>
                      <a:pt x="1489760" y="1177421"/>
                    </a:lnTo>
                    <a:lnTo>
                      <a:pt x="1495302" y="1173464"/>
                    </a:lnTo>
                    <a:lnTo>
                      <a:pt x="1500843" y="1170299"/>
                    </a:lnTo>
                    <a:lnTo>
                      <a:pt x="1515490" y="1163176"/>
                    </a:lnTo>
                    <a:lnTo>
                      <a:pt x="1530136" y="1157241"/>
                    </a:lnTo>
                    <a:lnTo>
                      <a:pt x="1539636" y="1154075"/>
                    </a:lnTo>
                    <a:lnTo>
                      <a:pt x="1548741" y="1150910"/>
                    </a:lnTo>
                    <a:lnTo>
                      <a:pt x="1558241" y="1148536"/>
                    </a:lnTo>
                    <a:lnTo>
                      <a:pt x="1568533" y="1145766"/>
                    </a:lnTo>
                    <a:lnTo>
                      <a:pt x="1576450" y="1144183"/>
                    </a:lnTo>
                    <a:lnTo>
                      <a:pt x="1583971" y="1142996"/>
                    </a:lnTo>
                    <a:lnTo>
                      <a:pt x="1594658" y="1142204"/>
                    </a:lnTo>
                    <a:lnTo>
                      <a:pt x="1601784" y="1141413"/>
                    </a:lnTo>
                    <a:close/>
                    <a:moveTo>
                      <a:pt x="1832358" y="1052513"/>
                    </a:moveTo>
                    <a:lnTo>
                      <a:pt x="1843104" y="1052513"/>
                    </a:lnTo>
                    <a:lnTo>
                      <a:pt x="1847083" y="1052911"/>
                    </a:lnTo>
                    <a:lnTo>
                      <a:pt x="1839522" y="1055300"/>
                    </a:lnTo>
                    <a:lnTo>
                      <a:pt x="1831960" y="1058882"/>
                    </a:lnTo>
                    <a:lnTo>
                      <a:pt x="1825194" y="1062067"/>
                    </a:lnTo>
                    <a:lnTo>
                      <a:pt x="1818428" y="1065650"/>
                    </a:lnTo>
                    <a:lnTo>
                      <a:pt x="1820418" y="1066446"/>
                    </a:lnTo>
                    <a:lnTo>
                      <a:pt x="1828776" y="1066048"/>
                    </a:lnTo>
                    <a:lnTo>
                      <a:pt x="1837532" y="1065650"/>
                    </a:lnTo>
                    <a:lnTo>
                      <a:pt x="1846685" y="1066048"/>
                    </a:lnTo>
                    <a:lnTo>
                      <a:pt x="1856237" y="1066446"/>
                    </a:lnTo>
                    <a:lnTo>
                      <a:pt x="1865789" y="1067640"/>
                    </a:lnTo>
                    <a:lnTo>
                      <a:pt x="1876137" y="1069631"/>
                    </a:lnTo>
                    <a:lnTo>
                      <a:pt x="1885688" y="1072417"/>
                    </a:lnTo>
                    <a:lnTo>
                      <a:pt x="1895638" y="1075602"/>
                    </a:lnTo>
                    <a:lnTo>
                      <a:pt x="1905588" y="1079981"/>
                    </a:lnTo>
                    <a:lnTo>
                      <a:pt x="1910761" y="1082369"/>
                    </a:lnTo>
                    <a:lnTo>
                      <a:pt x="1915139" y="1085156"/>
                    </a:lnTo>
                    <a:lnTo>
                      <a:pt x="1919915" y="1088340"/>
                    </a:lnTo>
                    <a:lnTo>
                      <a:pt x="1924691" y="1091525"/>
                    </a:lnTo>
                    <a:lnTo>
                      <a:pt x="1929069" y="1095506"/>
                    </a:lnTo>
                    <a:lnTo>
                      <a:pt x="1933845" y="1099487"/>
                    </a:lnTo>
                    <a:lnTo>
                      <a:pt x="1938223" y="1103468"/>
                    </a:lnTo>
                    <a:lnTo>
                      <a:pt x="1942202" y="1108245"/>
                    </a:lnTo>
                    <a:lnTo>
                      <a:pt x="1946580" y="1112623"/>
                    </a:lnTo>
                    <a:lnTo>
                      <a:pt x="1950162" y="1118197"/>
                    </a:lnTo>
                    <a:lnTo>
                      <a:pt x="1954142" y="1123770"/>
                    </a:lnTo>
                    <a:lnTo>
                      <a:pt x="1957724" y="1129741"/>
                    </a:lnTo>
                    <a:lnTo>
                      <a:pt x="1960908" y="1136110"/>
                    </a:lnTo>
                    <a:lnTo>
                      <a:pt x="1964490" y="1142878"/>
                    </a:lnTo>
                    <a:lnTo>
                      <a:pt x="1968868" y="1152830"/>
                    </a:lnTo>
                    <a:lnTo>
                      <a:pt x="1972847" y="1163180"/>
                    </a:lnTo>
                    <a:lnTo>
                      <a:pt x="1979613" y="1182288"/>
                    </a:lnTo>
                    <a:lnTo>
                      <a:pt x="1975633" y="1185871"/>
                    </a:lnTo>
                    <a:lnTo>
                      <a:pt x="1972051" y="1190249"/>
                    </a:lnTo>
                    <a:lnTo>
                      <a:pt x="1967674" y="1192638"/>
                    </a:lnTo>
                    <a:lnTo>
                      <a:pt x="1965684" y="1193832"/>
                    </a:lnTo>
                    <a:lnTo>
                      <a:pt x="1963694" y="1195823"/>
                    </a:lnTo>
                    <a:lnTo>
                      <a:pt x="1962102" y="1197415"/>
                    </a:lnTo>
                    <a:lnTo>
                      <a:pt x="1961306" y="1199007"/>
                    </a:lnTo>
                    <a:lnTo>
                      <a:pt x="1960112" y="1201396"/>
                    </a:lnTo>
                    <a:lnTo>
                      <a:pt x="1959316" y="1202988"/>
                    </a:lnTo>
                    <a:lnTo>
                      <a:pt x="1958918" y="1205377"/>
                    </a:lnTo>
                    <a:lnTo>
                      <a:pt x="1958918" y="1207367"/>
                    </a:lnTo>
                    <a:lnTo>
                      <a:pt x="1952152" y="1218115"/>
                    </a:lnTo>
                    <a:lnTo>
                      <a:pt x="1946580" y="1229262"/>
                    </a:lnTo>
                    <a:lnTo>
                      <a:pt x="1941008" y="1240806"/>
                    </a:lnTo>
                    <a:lnTo>
                      <a:pt x="1936233" y="1252350"/>
                    </a:lnTo>
                    <a:lnTo>
                      <a:pt x="1932253" y="1263895"/>
                    </a:lnTo>
                    <a:lnTo>
                      <a:pt x="1928273" y="1274245"/>
                    </a:lnTo>
                    <a:lnTo>
                      <a:pt x="1925089" y="1284993"/>
                    </a:lnTo>
                    <a:lnTo>
                      <a:pt x="1921905" y="1294945"/>
                    </a:lnTo>
                    <a:lnTo>
                      <a:pt x="1919915" y="1304897"/>
                    </a:lnTo>
                    <a:lnTo>
                      <a:pt x="1917925" y="1314451"/>
                    </a:lnTo>
                    <a:lnTo>
                      <a:pt x="1784997" y="1314451"/>
                    </a:lnTo>
                    <a:lnTo>
                      <a:pt x="1783007" y="1303305"/>
                    </a:lnTo>
                    <a:lnTo>
                      <a:pt x="1780222" y="1293353"/>
                    </a:lnTo>
                    <a:lnTo>
                      <a:pt x="1778630" y="1288974"/>
                    </a:lnTo>
                    <a:lnTo>
                      <a:pt x="1777038" y="1284993"/>
                    </a:lnTo>
                    <a:lnTo>
                      <a:pt x="1775446" y="1281410"/>
                    </a:lnTo>
                    <a:lnTo>
                      <a:pt x="1773058" y="1278226"/>
                    </a:lnTo>
                    <a:lnTo>
                      <a:pt x="1782609" y="1200202"/>
                    </a:lnTo>
                    <a:lnTo>
                      <a:pt x="1783007" y="1196619"/>
                    </a:lnTo>
                    <a:lnTo>
                      <a:pt x="1783007" y="1192638"/>
                    </a:lnTo>
                    <a:lnTo>
                      <a:pt x="1782211" y="1189453"/>
                    </a:lnTo>
                    <a:lnTo>
                      <a:pt x="1781416" y="1185472"/>
                    </a:lnTo>
                    <a:lnTo>
                      <a:pt x="1779824" y="1182288"/>
                    </a:lnTo>
                    <a:lnTo>
                      <a:pt x="1778232" y="1178705"/>
                    </a:lnTo>
                    <a:lnTo>
                      <a:pt x="1776242" y="1175919"/>
                    </a:lnTo>
                    <a:lnTo>
                      <a:pt x="1774252" y="1172734"/>
                    </a:lnTo>
                    <a:lnTo>
                      <a:pt x="1767884" y="1166763"/>
                    </a:lnTo>
                    <a:lnTo>
                      <a:pt x="1761516" y="1161588"/>
                    </a:lnTo>
                    <a:lnTo>
                      <a:pt x="1752362" y="1154422"/>
                    </a:lnTo>
                    <a:lnTo>
                      <a:pt x="1741219" y="1146460"/>
                    </a:lnTo>
                    <a:lnTo>
                      <a:pt x="1734851" y="1142480"/>
                    </a:lnTo>
                    <a:lnTo>
                      <a:pt x="1728085" y="1138101"/>
                    </a:lnTo>
                    <a:lnTo>
                      <a:pt x="1720921" y="1134518"/>
                    </a:lnTo>
                    <a:lnTo>
                      <a:pt x="1712564" y="1130139"/>
                    </a:lnTo>
                    <a:lnTo>
                      <a:pt x="1704206" y="1126158"/>
                    </a:lnTo>
                    <a:lnTo>
                      <a:pt x="1695450" y="1122576"/>
                    </a:lnTo>
                    <a:lnTo>
                      <a:pt x="1698236" y="1118197"/>
                    </a:lnTo>
                    <a:lnTo>
                      <a:pt x="1701420" y="1114216"/>
                    </a:lnTo>
                    <a:lnTo>
                      <a:pt x="1697440" y="1114614"/>
                    </a:lnTo>
                    <a:lnTo>
                      <a:pt x="1701420" y="1111827"/>
                    </a:lnTo>
                    <a:lnTo>
                      <a:pt x="1705002" y="1109041"/>
                    </a:lnTo>
                    <a:lnTo>
                      <a:pt x="1710176" y="1103069"/>
                    </a:lnTo>
                    <a:lnTo>
                      <a:pt x="1715748" y="1097894"/>
                    </a:lnTo>
                    <a:lnTo>
                      <a:pt x="1721319" y="1093117"/>
                    </a:lnTo>
                    <a:lnTo>
                      <a:pt x="1726891" y="1088340"/>
                    </a:lnTo>
                    <a:lnTo>
                      <a:pt x="1732463" y="1083962"/>
                    </a:lnTo>
                    <a:lnTo>
                      <a:pt x="1738035" y="1080379"/>
                    </a:lnTo>
                    <a:lnTo>
                      <a:pt x="1744005" y="1076398"/>
                    </a:lnTo>
                    <a:lnTo>
                      <a:pt x="1749975" y="1073611"/>
                    </a:lnTo>
                    <a:lnTo>
                      <a:pt x="1755944" y="1070427"/>
                    </a:lnTo>
                    <a:lnTo>
                      <a:pt x="1761914" y="1067640"/>
                    </a:lnTo>
                    <a:lnTo>
                      <a:pt x="1773456" y="1063261"/>
                    </a:lnTo>
                    <a:lnTo>
                      <a:pt x="1784997" y="1059679"/>
                    </a:lnTo>
                    <a:lnTo>
                      <a:pt x="1796539" y="1056892"/>
                    </a:lnTo>
                    <a:lnTo>
                      <a:pt x="1806489" y="1054902"/>
                    </a:lnTo>
                    <a:lnTo>
                      <a:pt x="1816438" y="1053707"/>
                    </a:lnTo>
                    <a:lnTo>
                      <a:pt x="1824796" y="1052911"/>
                    </a:lnTo>
                    <a:lnTo>
                      <a:pt x="1832358" y="1052513"/>
                    </a:lnTo>
                    <a:close/>
                    <a:moveTo>
                      <a:pt x="861259" y="1052513"/>
                    </a:moveTo>
                    <a:lnTo>
                      <a:pt x="871603" y="1052513"/>
                    </a:lnTo>
                    <a:lnTo>
                      <a:pt x="875581" y="1052911"/>
                    </a:lnTo>
                    <a:lnTo>
                      <a:pt x="868022" y="1055295"/>
                    </a:lnTo>
                    <a:lnTo>
                      <a:pt x="860861" y="1058873"/>
                    </a:lnTo>
                    <a:lnTo>
                      <a:pt x="854098" y="1062053"/>
                    </a:lnTo>
                    <a:lnTo>
                      <a:pt x="847335" y="1065630"/>
                    </a:lnTo>
                    <a:lnTo>
                      <a:pt x="849324" y="1066425"/>
                    </a:lnTo>
                    <a:lnTo>
                      <a:pt x="857281" y="1066027"/>
                    </a:lnTo>
                    <a:lnTo>
                      <a:pt x="866033" y="1065630"/>
                    </a:lnTo>
                    <a:lnTo>
                      <a:pt x="875183" y="1066027"/>
                    </a:lnTo>
                    <a:lnTo>
                      <a:pt x="884732" y="1066425"/>
                    </a:lnTo>
                    <a:lnTo>
                      <a:pt x="894678" y="1067617"/>
                    </a:lnTo>
                    <a:lnTo>
                      <a:pt x="904624" y="1069605"/>
                    </a:lnTo>
                    <a:lnTo>
                      <a:pt x="914172" y="1072387"/>
                    </a:lnTo>
                    <a:lnTo>
                      <a:pt x="924516" y="1075567"/>
                    </a:lnTo>
                    <a:lnTo>
                      <a:pt x="934064" y="1079939"/>
                    </a:lnTo>
                    <a:lnTo>
                      <a:pt x="939236" y="1082324"/>
                    </a:lnTo>
                    <a:lnTo>
                      <a:pt x="944010" y="1085106"/>
                    </a:lnTo>
                    <a:lnTo>
                      <a:pt x="948784" y="1088286"/>
                    </a:lnTo>
                    <a:lnTo>
                      <a:pt x="953160" y="1091466"/>
                    </a:lnTo>
                    <a:lnTo>
                      <a:pt x="957934" y="1095441"/>
                    </a:lnTo>
                    <a:lnTo>
                      <a:pt x="962708" y="1099415"/>
                    </a:lnTo>
                    <a:lnTo>
                      <a:pt x="966687" y="1103390"/>
                    </a:lnTo>
                    <a:lnTo>
                      <a:pt x="971063" y="1108160"/>
                    </a:lnTo>
                    <a:lnTo>
                      <a:pt x="974644" y="1112532"/>
                    </a:lnTo>
                    <a:lnTo>
                      <a:pt x="979020" y="1118097"/>
                    </a:lnTo>
                    <a:lnTo>
                      <a:pt x="982998" y="1123662"/>
                    </a:lnTo>
                    <a:lnTo>
                      <a:pt x="986181" y="1129624"/>
                    </a:lnTo>
                    <a:lnTo>
                      <a:pt x="989762" y="1135983"/>
                    </a:lnTo>
                    <a:lnTo>
                      <a:pt x="992944" y="1142741"/>
                    </a:lnTo>
                    <a:lnTo>
                      <a:pt x="997321" y="1152678"/>
                    </a:lnTo>
                    <a:lnTo>
                      <a:pt x="1001299" y="1163012"/>
                    </a:lnTo>
                    <a:lnTo>
                      <a:pt x="1008062" y="1182091"/>
                    </a:lnTo>
                    <a:lnTo>
                      <a:pt x="1004482" y="1185668"/>
                    </a:lnTo>
                    <a:lnTo>
                      <a:pt x="1000105" y="1190040"/>
                    </a:lnTo>
                    <a:lnTo>
                      <a:pt x="996525" y="1192425"/>
                    </a:lnTo>
                    <a:lnTo>
                      <a:pt x="994138" y="1193618"/>
                    </a:lnTo>
                    <a:lnTo>
                      <a:pt x="992546" y="1195605"/>
                    </a:lnTo>
                    <a:lnTo>
                      <a:pt x="990955" y="1197195"/>
                    </a:lnTo>
                    <a:lnTo>
                      <a:pt x="989762" y="1198785"/>
                    </a:lnTo>
                    <a:lnTo>
                      <a:pt x="988568" y="1201170"/>
                    </a:lnTo>
                    <a:lnTo>
                      <a:pt x="987772" y="1202760"/>
                    </a:lnTo>
                    <a:lnTo>
                      <a:pt x="987375" y="1205145"/>
                    </a:lnTo>
                    <a:lnTo>
                      <a:pt x="987375" y="1207132"/>
                    </a:lnTo>
                    <a:lnTo>
                      <a:pt x="980611" y="1217864"/>
                    </a:lnTo>
                    <a:lnTo>
                      <a:pt x="975041" y="1228993"/>
                    </a:lnTo>
                    <a:lnTo>
                      <a:pt x="969870" y="1240520"/>
                    </a:lnTo>
                    <a:lnTo>
                      <a:pt x="965095" y="1252047"/>
                    </a:lnTo>
                    <a:lnTo>
                      <a:pt x="960321" y="1263574"/>
                    </a:lnTo>
                    <a:lnTo>
                      <a:pt x="956741" y="1273908"/>
                    </a:lnTo>
                    <a:lnTo>
                      <a:pt x="953558" y="1284640"/>
                    </a:lnTo>
                    <a:lnTo>
                      <a:pt x="950773" y="1294577"/>
                    </a:lnTo>
                    <a:lnTo>
                      <a:pt x="948784" y="1304514"/>
                    </a:lnTo>
                    <a:lnTo>
                      <a:pt x="946397" y="1314054"/>
                    </a:lnTo>
                    <a:lnTo>
                      <a:pt x="746283" y="1314054"/>
                    </a:lnTo>
                    <a:lnTo>
                      <a:pt x="745487" y="1310874"/>
                    </a:lnTo>
                    <a:lnTo>
                      <a:pt x="745487" y="1314054"/>
                    </a:lnTo>
                    <a:lnTo>
                      <a:pt x="692972" y="1314054"/>
                    </a:lnTo>
                    <a:lnTo>
                      <a:pt x="688994" y="1314054"/>
                    </a:lnTo>
                    <a:lnTo>
                      <a:pt x="685811" y="1314451"/>
                    </a:lnTo>
                    <a:lnTo>
                      <a:pt x="683026" y="1296565"/>
                    </a:lnTo>
                    <a:lnTo>
                      <a:pt x="681833" y="1287423"/>
                    </a:lnTo>
                    <a:lnTo>
                      <a:pt x="681435" y="1278281"/>
                    </a:lnTo>
                    <a:lnTo>
                      <a:pt x="681037" y="1268344"/>
                    </a:lnTo>
                    <a:lnTo>
                      <a:pt x="681435" y="1258804"/>
                    </a:lnTo>
                    <a:lnTo>
                      <a:pt x="681833" y="1249265"/>
                    </a:lnTo>
                    <a:lnTo>
                      <a:pt x="682628" y="1238930"/>
                    </a:lnTo>
                    <a:lnTo>
                      <a:pt x="684617" y="1228596"/>
                    </a:lnTo>
                    <a:lnTo>
                      <a:pt x="686607" y="1217466"/>
                    </a:lnTo>
                    <a:lnTo>
                      <a:pt x="688994" y="1205940"/>
                    </a:lnTo>
                    <a:lnTo>
                      <a:pt x="692176" y="1194810"/>
                    </a:lnTo>
                    <a:lnTo>
                      <a:pt x="696155" y="1182488"/>
                    </a:lnTo>
                    <a:lnTo>
                      <a:pt x="700929" y="1169769"/>
                    </a:lnTo>
                    <a:lnTo>
                      <a:pt x="706499" y="1156255"/>
                    </a:lnTo>
                    <a:lnTo>
                      <a:pt x="712466" y="1142741"/>
                    </a:lnTo>
                    <a:lnTo>
                      <a:pt x="716445" y="1134791"/>
                    </a:lnTo>
                    <a:lnTo>
                      <a:pt x="720821" y="1127636"/>
                    </a:lnTo>
                    <a:lnTo>
                      <a:pt x="725595" y="1120482"/>
                    </a:lnTo>
                    <a:lnTo>
                      <a:pt x="729971" y="1114122"/>
                    </a:lnTo>
                    <a:lnTo>
                      <a:pt x="726391" y="1114520"/>
                    </a:lnTo>
                    <a:lnTo>
                      <a:pt x="729971" y="1111737"/>
                    </a:lnTo>
                    <a:lnTo>
                      <a:pt x="733950" y="1108955"/>
                    </a:lnTo>
                    <a:lnTo>
                      <a:pt x="739122" y="1102993"/>
                    </a:lnTo>
                    <a:lnTo>
                      <a:pt x="744294" y="1097826"/>
                    </a:lnTo>
                    <a:lnTo>
                      <a:pt x="749863" y="1093056"/>
                    </a:lnTo>
                    <a:lnTo>
                      <a:pt x="755433" y="1088286"/>
                    </a:lnTo>
                    <a:lnTo>
                      <a:pt x="761401" y="1083914"/>
                    </a:lnTo>
                    <a:lnTo>
                      <a:pt x="766970" y="1080337"/>
                    </a:lnTo>
                    <a:lnTo>
                      <a:pt x="772938" y="1076362"/>
                    </a:lnTo>
                    <a:lnTo>
                      <a:pt x="778508" y="1073579"/>
                    </a:lnTo>
                    <a:lnTo>
                      <a:pt x="784475" y="1070400"/>
                    </a:lnTo>
                    <a:lnTo>
                      <a:pt x="790443" y="1067617"/>
                    </a:lnTo>
                    <a:lnTo>
                      <a:pt x="802378" y="1063245"/>
                    </a:lnTo>
                    <a:lnTo>
                      <a:pt x="813916" y="1059668"/>
                    </a:lnTo>
                    <a:lnTo>
                      <a:pt x="824658" y="1056885"/>
                    </a:lnTo>
                    <a:lnTo>
                      <a:pt x="835399" y="1054898"/>
                    </a:lnTo>
                    <a:lnTo>
                      <a:pt x="844947" y="1053705"/>
                    </a:lnTo>
                    <a:lnTo>
                      <a:pt x="853700" y="1052911"/>
                    </a:lnTo>
                    <a:lnTo>
                      <a:pt x="861259" y="1052513"/>
                    </a:lnTo>
                    <a:close/>
                    <a:moveTo>
                      <a:pt x="1326357" y="1047750"/>
                    </a:moveTo>
                    <a:lnTo>
                      <a:pt x="1337469" y="1047750"/>
                    </a:lnTo>
                    <a:lnTo>
                      <a:pt x="1348582" y="1048148"/>
                    </a:lnTo>
                    <a:lnTo>
                      <a:pt x="1358901" y="1048942"/>
                    </a:lnTo>
                    <a:lnTo>
                      <a:pt x="1368822" y="1050532"/>
                    </a:lnTo>
                    <a:lnTo>
                      <a:pt x="1378347" y="1052520"/>
                    </a:lnTo>
                    <a:lnTo>
                      <a:pt x="1387476" y="1054904"/>
                    </a:lnTo>
                    <a:lnTo>
                      <a:pt x="1396604" y="1057289"/>
                    </a:lnTo>
                    <a:lnTo>
                      <a:pt x="1404541" y="1060469"/>
                    </a:lnTo>
                    <a:lnTo>
                      <a:pt x="1412479" y="1063251"/>
                    </a:lnTo>
                    <a:lnTo>
                      <a:pt x="1419623" y="1066828"/>
                    </a:lnTo>
                    <a:lnTo>
                      <a:pt x="1426766" y="1070008"/>
                    </a:lnTo>
                    <a:lnTo>
                      <a:pt x="1433116" y="1073983"/>
                    </a:lnTo>
                    <a:lnTo>
                      <a:pt x="1444626" y="1081137"/>
                    </a:lnTo>
                    <a:lnTo>
                      <a:pt x="1454151" y="1087894"/>
                    </a:lnTo>
                    <a:lnTo>
                      <a:pt x="1461691" y="1093856"/>
                    </a:lnTo>
                    <a:lnTo>
                      <a:pt x="1466851" y="1098228"/>
                    </a:lnTo>
                    <a:lnTo>
                      <a:pt x="1471613" y="1102600"/>
                    </a:lnTo>
                    <a:lnTo>
                      <a:pt x="1465660" y="1153079"/>
                    </a:lnTo>
                    <a:lnTo>
                      <a:pt x="1458913" y="1157848"/>
                    </a:lnTo>
                    <a:lnTo>
                      <a:pt x="1447404" y="1166195"/>
                    </a:lnTo>
                    <a:lnTo>
                      <a:pt x="1441848" y="1170170"/>
                    </a:lnTo>
                    <a:lnTo>
                      <a:pt x="1437482" y="1172555"/>
                    </a:lnTo>
                    <a:lnTo>
                      <a:pt x="1434704" y="1174542"/>
                    </a:lnTo>
                    <a:lnTo>
                      <a:pt x="1432323" y="1175734"/>
                    </a:lnTo>
                    <a:lnTo>
                      <a:pt x="1427560" y="1179311"/>
                    </a:lnTo>
                    <a:lnTo>
                      <a:pt x="1424385" y="1184081"/>
                    </a:lnTo>
                    <a:lnTo>
                      <a:pt x="1421210" y="1188851"/>
                    </a:lnTo>
                    <a:lnTo>
                      <a:pt x="1419226" y="1194018"/>
                    </a:lnTo>
                    <a:lnTo>
                      <a:pt x="1418035" y="1199582"/>
                    </a:lnTo>
                    <a:lnTo>
                      <a:pt x="1418035" y="1205544"/>
                    </a:lnTo>
                    <a:lnTo>
                      <a:pt x="1418432" y="1208724"/>
                    </a:lnTo>
                    <a:lnTo>
                      <a:pt x="1418829" y="1211506"/>
                    </a:lnTo>
                    <a:lnTo>
                      <a:pt x="1419623" y="1216673"/>
                    </a:lnTo>
                    <a:lnTo>
                      <a:pt x="1422401" y="1229392"/>
                    </a:lnTo>
                    <a:lnTo>
                      <a:pt x="1425576" y="1248073"/>
                    </a:lnTo>
                    <a:lnTo>
                      <a:pt x="1427163" y="1259202"/>
                    </a:lnTo>
                    <a:lnTo>
                      <a:pt x="1429148" y="1271524"/>
                    </a:lnTo>
                    <a:lnTo>
                      <a:pt x="1427560" y="1279076"/>
                    </a:lnTo>
                    <a:lnTo>
                      <a:pt x="1425973" y="1282255"/>
                    </a:lnTo>
                    <a:lnTo>
                      <a:pt x="1423988" y="1285832"/>
                    </a:lnTo>
                    <a:lnTo>
                      <a:pt x="1422401" y="1289807"/>
                    </a:lnTo>
                    <a:lnTo>
                      <a:pt x="1420416" y="1293782"/>
                    </a:lnTo>
                    <a:lnTo>
                      <a:pt x="1418035" y="1303718"/>
                    </a:lnTo>
                    <a:lnTo>
                      <a:pt x="1416051" y="1314450"/>
                    </a:lnTo>
                    <a:lnTo>
                      <a:pt x="1312863" y="1314450"/>
                    </a:lnTo>
                    <a:lnTo>
                      <a:pt x="1310879" y="1304911"/>
                    </a:lnTo>
                    <a:lnTo>
                      <a:pt x="1308894" y="1294974"/>
                    </a:lnTo>
                    <a:lnTo>
                      <a:pt x="1305719" y="1285038"/>
                    </a:lnTo>
                    <a:lnTo>
                      <a:pt x="1302544" y="1274306"/>
                    </a:lnTo>
                    <a:lnTo>
                      <a:pt x="1298972" y="1263972"/>
                    </a:lnTo>
                    <a:lnTo>
                      <a:pt x="1295004" y="1252843"/>
                    </a:lnTo>
                    <a:lnTo>
                      <a:pt x="1290241" y="1240919"/>
                    </a:lnTo>
                    <a:lnTo>
                      <a:pt x="1285082" y="1229392"/>
                    </a:lnTo>
                    <a:lnTo>
                      <a:pt x="1280319" y="1219456"/>
                    </a:lnTo>
                    <a:lnTo>
                      <a:pt x="1275160" y="1210711"/>
                    </a:lnTo>
                    <a:lnTo>
                      <a:pt x="1270000" y="1202365"/>
                    </a:lnTo>
                    <a:lnTo>
                      <a:pt x="1264047" y="1194813"/>
                    </a:lnTo>
                    <a:lnTo>
                      <a:pt x="1258094" y="1188056"/>
                    </a:lnTo>
                    <a:lnTo>
                      <a:pt x="1251744" y="1181696"/>
                    </a:lnTo>
                    <a:lnTo>
                      <a:pt x="1244997" y="1175734"/>
                    </a:lnTo>
                    <a:lnTo>
                      <a:pt x="1238250" y="1170567"/>
                    </a:lnTo>
                    <a:lnTo>
                      <a:pt x="1231503" y="1165400"/>
                    </a:lnTo>
                    <a:lnTo>
                      <a:pt x="1224757" y="1161823"/>
                    </a:lnTo>
                    <a:lnTo>
                      <a:pt x="1217613" y="1157848"/>
                    </a:lnTo>
                    <a:lnTo>
                      <a:pt x="1210469" y="1154669"/>
                    </a:lnTo>
                    <a:lnTo>
                      <a:pt x="1202928" y="1151886"/>
                    </a:lnTo>
                    <a:lnTo>
                      <a:pt x="1195785" y="1149501"/>
                    </a:lnTo>
                    <a:lnTo>
                      <a:pt x="1188641" y="1147912"/>
                    </a:lnTo>
                    <a:lnTo>
                      <a:pt x="1181497" y="1145924"/>
                    </a:lnTo>
                    <a:lnTo>
                      <a:pt x="1179116" y="1131218"/>
                    </a:lnTo>
                    <a:lnTo>
                      <a:pt x="1176735" y="1120486"/>
                    </a:lnTo>
                    <a:lnTo>
                      <a:pt x="1174750" y="1110152"/>
                    </a:lnTo>
                    <a:lnTo>
                      <a:pt x="1180703" y="1106973"/>
                    </a:lnTo>
                    <a:lnTo>
                      <a:pt x="1187053" y="1102998"/>
                    </a:lnTo>
                    <a:lnTo>
                      <a:pt x="1193800" y="1098228"/>
                    </a:lnTo>
                    <a:lnTo>
                      <a:pt x="1200150" y="1093856"/>
                    </a:lnTo>
                    <a:lnTo>
                      <a:pt x="1212453" y="1084317"/>
                    </a:lnTo>
                    <a:lnTo>
                      <a:pt x="1217613" y="1080342"/>
                    </a:lnTo>
                    <a:lnTo>
                      <a:pt x="1223169" y="1077163"/>
                    </a:lnTo>
                    <a:lnTo>
                      <a:pt x="1237060" y="1070406"/>
                    </a:lnTo>
                    <a:lnTo>
                      <a:pt x="1250950" y="1064444"/>
                    </a:lnTo>
                    <a:lnTo>
                      <a:pt x="1264444" y="1059674"/>
                    </a:lnTo>
                    <a:lnTo>
                      <a:pt x="1277541" y="1055699"/>
                    </a:lnTo>
                    <a:lnTo>
                      <a:pt x="1290241" y="1052520"/>
                    </a:lnTo>
                    <a:lnTo>
                      <a:pt x="1302941" y="1050135"/>
                    </a:lnTo>
                    <a:lnTo>
                      <a:pt x="1314847" y="1048545"/>
                    </a:lnTo>
                    <a:lnTo>
                      <a:pt x="1326357" y="1047750"/>
                    </a:lnTo>
                    <a:close/>
                    <a:moveTo>
                      <a:pt x="525022" y="1035050"/>
                    </a:moveTo>
                    <a:lnTo>
                      <a:pt x="554037" y="1036676"/>
                    </a:lnTo>
                    <a:lnTo>
                      <a:pt x="512762" y="1068388"/>
                    </a:lnTo>
                    <a:lnTo>
                      <a:pt x="525022" y="1035050"/>
                    </a:lnTo>
                    <a:close/>
                    <a:moveTo>
                      <a:pt x="174832" y="915044"/>
                    </a:moveTo>
                    <a:lnTo>
                      <a:pt x="50860" y="916631"/>
                    </a:lnTo>
                    <a:lnTo>
                      <a:pt x="57218" y="934484"/>
                    </a:lnTo>
                    <a:lnTo>
                      <a:pt x="174832" y="915044"/>
                    </a:lnTo>
                    <a:close/>
                    <a:moveTo>
                      <a:pt x="403703" y="711119"/>
                    </a:moveTo>
                    <a:lnTo>
                      <a:pt x="403703" y="723418"/>
                    </a:lnTo>
                    <a:lnTo>
                      <a:pt x="512179" y="715086"/>
                    </a:lnTo>
                    <a:lnTo>
                      <a:pt x="403703" y="711119"/>
                    </a:lnTo>
                    <a:close/>
                    <a:moveTo>
                      <a:pt x="773852" y="677863"/>
                    </a:moveTo>
                    <a:lnTo>
                      <a:pt x="777038" y="678259"/>
                    </a:lnTo>
                    <a:lnTo>
                      <a:pt x="778632" y="678259"/>
                    </a:lnTo>
                    <a:lnTo>
                      <a:pt x="779428" y="679050"/>
                    </a:lnTo>
                    <a:lnTo>
                      <a:pt x="780225" y="679446"/>
                    </a:lnTo>
                    <a:lnTo>
                      <a:pt x="780623" y="680632"/>
                    </a:lnTo>
                    <a:lnTo>
                      <a:pt x="780623" y="681423"/>
                    </a:lnTo>
                    <a:lnTo>
                      <a:pt x="780225" y="682215"/>
                    </a:lnTo>
                    <a:lnTo>
                      <a:pt x="779428" y="684588"/>
                    </a:lnTo>
                    <a:lnTo>
                      <a:pt x="777038" y="687357"/>
                    </a:lnTo>
                    <a:lnTo>
                      <a:pt x="774648" y="689731"/>
                    </a:lnTo>
                    <a:lnTo>
                      <a:pt x="771860" y="692500"/>
                    </a:lnTo>
                    <a:lnTo>
                      <a:pt x="767877" y="695665"/>
                    </a:lnTo>
                    <a:lnTo>
                      <a:pt x="763894" y="698038"/>
                    </a:lnTo>
                    <a:lnTo>
                      <a:pt x="760309" y="700808"/>
                    </a:lnTo>
                    <a:lnTo>
                      <a:pt x="755927" y="702785"/>
                    </a:lnTo>
                    <a:lnTo>
                      <a:pt x="752342" y="704368"/>
                    </a:lnTo>
                    <a:lnTo>
                      <a:pt x="748758" y="705555"/>
                    </a:lnTo>
                    <a:lnTo>
                      <a:pt x="745969" y="705950"/>
                    </a:lnTo>
                    <a:lnTo>
                      <a:pt x="742783" y="706346"/>
                    </a:lnTo>
                    <a:lnTo>
                      <a:pt x="740791" y="706741"/>
                    </a:lnTo>
                    <a:lnTo>
                      <a:pt x="738800" y="707928"/>
                    </a:lnTo>
                    <a:lnTo>
                      <a:pt x="737605" y="708719"/>
                    </a:lnTo>
                    <a:lnTo>
                      <a:pt x="736011" y="709906"/>
                    </a:lnTo>
                    <a:lnTo>
                      <a:pt x="735215" y="711093"/>
                    </a:lnTo>
                    <a:lnTo>
                      <a:pt x="734816" y="712280"/>
                    </a:lnTo>
                    <a:lnTo>
                      <a:pt x="734816" y="713467"/>
                    </a:lnTo>
                    <a:lnTo>
                      <a:pt x="735215" y="715049"/>
                    </a:lnTo>
                    <a:lnTo>
                      <a:pt x="736011" y="716236"/>
                    </a:lnTo>
                    <a:lnTo>
                      <a:pt x="738003" y="717027"/>
                    </a:lnTo>
                    <a:lnTo>
                      <a:pt x="739596" y="717818"/>
                    </a:lnTo>
                    <a:lnTo>
                      <a:pt x="741986" y="718609"/>
                    </a:lnTo>
                    <a:lnTo>
                      <a:pt x="745173" y="719005"/>
                    </a:lnTo>
                    <a:lnTo>
                      <a:pt x="748359" y="719400"/>
                    </a:lnTo>
                    <a:lnTo>
                      <a:pt x="752342" y="719005"/>
                    </a:lnTo>
                    <a:lnTo>
                      <a:pt x="760707" y="719005"/>
                    </a:lnTo>
                    <a:lnTo>
                      <a:pt x="763894" y="719400"/>
                    </a:lnTo>
                    <a:lnTo>
                      <a:pt x="767877" y="719796"/>
                    </a:lnTo>
                    <a:lnTo>
                      <a:pt x="770665" y="720983"/>
                    </a:lnTo>
                    <a:lnTo>
                      <a:pt x="773852" y="722169"/>
                    </a:lnTo>
                    <a:lnTo>
                      <a:pt x="776640" y="723356"/>
                    </a:lnTo>
                    <a:lnTo>
                      <a:pt x="779428" y="724939"/>
                    </a:lnTo>
                    <a:lnTo>
                      <a:pt x="781420" y="726917"/>
                    </a:lnTo>
                    <a:lnTo>
                      <a:pt x="783411" y="729686"/>
                    </a:lnTo>
                    <a:lnTo>
                      <a:pt x="785403" y="732455"/>
                    </a:lnTo>
                    <a:lnTo>
                      <a:pt x="786598" y="736015"/>
                    </a:lnTo>
                    <a:lnTo>
                      <a:pt x="787793" y="739180"/>
                    </a:lnTo>
                    <a:lnTo>
                      <a:pt x="788191" y="743531"/>
                    </a:lnTo>
                    <a:lnTo>
                      <a:pt x="788988" y="747883"/>
                    </a:lnTo>
                    <a:lnTo>
                      <a:pt x="788988" y="752630"/>
                    </a:lnTo>
                    <a:lnTo>
                      <a:pt x="788590" y="756982"/>
                    </a:lnTo>
                    <a:lnTo>
                      <a:pt x="787793" y="760542"/>
                    </a:lnTo>
                    <a:lnTo>
                      <a:pt x="786200" y="764102"/>
                    </a:lnTo>
                    <a:lnTo>
                      <a:pt x="783810" y="767267"/>
                    </a:lnTo>
                    <a:lnTo>
                      <a:pt x="781420" y="770827"/>
                    </a:lnTo>
                    <a:lnTo>
                      <a:pt x="778632" y="773596"/>
                    </a:lnTo>
                    <a:lnTo>
                      <a:pt x="775445" y="776761"/>
                    </a:lnTo>
                    <a:lnTo>
                      <a:pt x="771860" y="779135"/>
                    </a:lnTo>
                    <a:lnTo>
                      <a:pt x="767479" y="781113"/>
                    </a:lnTo>
                    <a:lnTo>
                      <a:pt x="763097" y="783486"/>
                    </a:lnTo>
                    <a:lnTo>
                      <a:pt x="753936" y="787442"/>
                    </a:lnTo>
                    <a:lnTo>
                      <a:pt x="744376" y="790607"/>
                    </a:lnTo>
                    <a:lnTo>
                      <a:pt x="734020" y="792980"/>
                    </a:lnTo>
                    <a:lnTo>
                      <a:pt x="724062" y="795354"/>
                    </a:lnTo>
                    <a:lnTo>
                      <a:pt x="714104" y="796936"/>
                    </a:lnTo>
                    <a:lnTo>
                      <a:pt x="704942" y="798123"/>
                    </a:lnTo>
                    <a:lnTo>
                      <a:pt x="696179" y="798914"/>
                    </a:lnTo>
                    <a:lnTo>
                      <a:pt x="684230" y="799705"/>
                    </a:lnTo>
                    <a:lnTo>
                      <a:pt x="679450" y="800101"/>
                    </a:lnTo>
                    <a:lnTo>
                      <a:pt x="682636" y="698830"/>
                    </a:lnTo>
                    <a:lnTo>
                      <a:pt x="683433" y="697247"/>
                    </a:lnTo>
                    <a:lnTo>
                      <a:pt x="683831" y="695665"/>
                    </a:lnTo>
                    <a:lnTo>
                      <a:pt x="684628" y="694478"/>
                    </a:lnTo>
                    <a:lnTo>
                      <a:pt x="685425" y="692896"/>
                    </a:lnTo>
                    <a:lnTo>
                      <a:pt x="688213" y="690522"/>
                    </a:lnTo>
                    <a:lnTo>
                      <a:pt x="692196" y="688940"/>
                    </a:lnTo>
                    <a:lnTo>
                      <a:pt x="696976" y="687357"/>
                    </a:lnTo>
                    <a:lnTo>
                      <a:pt x="701756" y="685775"/>
                    </a:lnTo>
                    <a:lnTo>
                      <a:pt x="707731" y="684588"/>
                    </a:lnTo>
                    <a:lnTo>
                      <a:pt x="714104" y="683797"/>
                    </a:lnTo>
                    <a:lnTo>
                      <a:pt x="727647" y="682610"/>
                    </a:lnTo>
                    <a:lnTo>
                      <a:pt x="741588" y="681819"/>
                    </a:lnTo>
                    <a:lnTo>
                      <a:pt x="755529" y="680632"/>
                    </a:lnTo>
                    <a:lnTo>
                      <a:pt x="762300" y="679446"/>
                    </a:lnTo>
                    <a:lnTo>
                      <a:pt x="768275" y="678654"/>
                    </a:lnTo>
                    <a:lnTo>
                      <a:pt x="773852" y="677863"/>
                    </a:lnTo>
                    <a:close/>
                    <a:moveTo>
                      <a:pt x="425557" y="466725"/>
                    </a:moveTo>
                    <a:lnTo>
                      <a:pt x="429928" y="467122"/>
                    </a:lnTo>
                    <a:lnTo>
                      <a:pt x="434299" y="467519"/>
                    </a:lnTo>
                    <a:lnTo>
                      <a:pt x="438272" y="467915"/>
                    </a:lnTo>
                    <a:lnTo>
                      <a:pt x="442643" y="468709"/>
                    </a:lnTo>
                    <a:lnTo>
                      <a:pt x="446219" y="470296"/>
                    </a:lnTo>
                    <a:lnTo>
                      <a:pt x="453769" y="473073"/>
                    </a:lnTo>
                    <a:lnTo>
                      <a:pt x="461716" y="477040"/>
                    </a:lnTo>
                    <a:lnTo>
                      <a:pt x="468471" y="481801"/>
                    </a:lnTo>
                    <a:lnTo>
                      <a:pt x="475225" y="487356"/>
                    </a:lnTo>
                    <a:lnTo>
                      <a:pt x="481980" y="493307"/>
                    </a:lnTo>
                    <a:lnTo>
                      <a:pt x="487543" y="500052"/>
                    </a:lnTo>
                    <a:lnTo>
                      <a:pt x="493503" y="507590"/>
                    </a:lnTo>
                    <a:lnTo>
                      <a:pt x="499066" y="515524"/>
                    </a:lnTo>
                    <a:lnTo>
                      <a:pt x="504629" y="524253"/>
                    </a:lnTo>
                    <a:lnTo>
                      <a:pt x="509795" y="532981"/>
                    </a:lnTo>
                    <a:lnTo>
                      <a:pt x="514165" y="542106"/>
                    </a:lnTo>
                    <a:lnTo>
                      <a:pt x="518933" y="552025"/>
                    </a:lnTo>
                    <a:lnTo>
                      <a:pt x="523304" y="561943"/>
                    </a:lnTo>
                    <a:lnTo>
                      <a:pt x="526880" y="572259"/>
                    </a:lnTo>
                    <a:lnTo>
                      <a:pt x="530854" y="582177"/>
                    </a:lnTo>
                    <a:lnTo>
                      <a:pt x="534033" y="592889"/>
                    </a:lnTo>
                    <a:lnTo>
                      <a:pt x="540390" y="613520"/>
                    </a:lnTo>
                    <a:lnTo>
                      <a:pt x="545953" y="634150"/>
                    </a:lnTo>
                    <a:lnTo>
                      <a:pt x="550721" y="653988"/>
                    </a:lnTo>
                    <a:lnTo>
                      <a:pt x="554297" y="673031"/>
                    </a:lnTo>
                    <a:lnTo>
                      <a:pt x="557873" y="690091"/>
                    </a:lnTo>
                    <a:lnTo>
                      <a:pt x="559860" y="705167"/>
                    </a:lnTo>
                    <a:lnTo>
                      <a:pt x="592045" y="701597"/>
                    </a:lnTo>
                    <a:lnTo>
                      <a:pt x="621449" y="697629"/>
                    </a:lnTo>
                    <a:lnTo>
                      <a:pt x="647673" y="694455"/>
                    </a:lnTo>
                    <a:lnTo>
                      <a:pt x="669925" y="690488"/>
                    </a:lnTo>
                    <a:lnTo>
                      <a:pt x="669527" y="696042"/>
                    </a:lnTo>
                    <a:lnTo>
                      <a:pt x="669130" y="702390"/>
                    </a:lnTo>
                    <a:lnTo>
                      <a:pt x="668733" y="716276"/>
                    </a:lnTo>
                    <a:lnTo>
                      <a:pt x="668733" y="750396"/>
                    </a:lnTo>
                    <a:lnTo>
                      <a:pt x="669130" y="768646"/>
                    </a:lnTo>
                    <a:lnTo>
                      <a:pt x="668733" y="786103"/>
                    </a:lnTo>
                    <a:lnTo>
                      <a:pt x="667938" y="803559"/>
                    </a:lnTo>
                    <a:lnTo>
                      <a:pt x="667143" y="811494"/>
                    </a:lnTo>
                    <a:lnTo>
                      <a:pt x="666349" y="819032"/>
                    </a:lnTo>
                    <a:lnTo>
                      <a:pt x="645289" y="825380"/>
                    </a:lnTo>
                    <a:lnTo>
                      <a:pt x="620654" y="831331"/>
                    </a:lnTo>
                    <a:lnTo>
                      <a:pt x="593237" y="837679"/>
                    </a:lnTo>
                    <a:lnTo>
                      <a:pt x="563436" y="844027"/>
                    </a:lnTo>
                    <a:lnTo>
                      <a:pt x="561052" y="872593"/>
                    </a:lnTo>
                    <a:lnTo>
                      <a:pt x="558668" y="896000"/>
                    </a:lnTo>
                    <a:lnTo>
                      <a:pt x="557873" y="905125"/>
                    </a:lnTo>
                    <a:lnTo>
                      <a:pt x="557079" y="916631"/>
                    </a:lnTo>
                    <a:lnTo>
                      <a:pt x="556681" y="928930"/>
                    </a:lnTo>
                    <a:lnTo>
                      <a:pt x="556284" y="942022"/>
                    </a:lnTo>
                    <a:lnTo>
                      <a:pt x="556284" y="955908"/>
                    </a:lnTo>
                    <a:lnTo>
                      <a:pt x="556284" y="970588"/>
                    </a:lnTo>
                    <a:lnTo>
                      <a:pt x="557079" y="984474"/>
                    </a:lnTo>
                    <a:lnTo>
                      <a:pt x="558271" y="997566"/>
                    </a:lnTo>
                    <a:lnTo>
                      <a:pt x="558668" y="1004311"/>
                    </a:lnTo>
                    <a:lnTo>
                      <a:pt x="558668" y="1009469"/>
                    </a:lnTo>
                    <a:lnTo>
                      <a:pt x="558271" y="1014626"/>
                    </a:lnTo>
                    <a:lnTo>
                      <a:pt x="557079" y="1018991"/>
                    </a:lnTo>
                    <a:lnTo>
                      <a:pt x="555489" y="1022164"/>
                    </a:lnTo>
                    <a:lnTo>
                      <a:pt x="553900" y="1024942"/>
                    </a:lnTo>
                    <a:lnTo>
                      <a:pt x="552310" y="1026925"/>
                    </a:lnTo>
                    <a:lnTo>
                      <a:pt x="549926" y="1028512"/>
                    </a:lnTo>
                    <a:lnTo>
                      <a:pt x="547145" y="1029306"/>
                    </a:lnTo>
                    <a:lnTo>
                      <a:pt x="544761" y="1030099"/>
                    </a:lnTo>
                    <a:lnTo>
                      <a:pt x="541582" y="1030496"/>
                    </a:lnTo>
                    <a:lnTo>
                      <a:pt x="538801" y="1030496"/>
                    </a:lnTo>
                    <a:lnTo>
                      <a:pt x="532046" y="1030099"/>
                    </a:lnTo>
                    <a:lnTo>
                      <a:pt x="525688" y="1028909"/>
                    </a:lnTo>
                    <a:lnTo>
                      <a:pt x="524894" y="1028512"/>
                    </a:lnTo>
                    <a:lnTo>
                      <a:pt x="524099" y="1027719"/>
                    </a:lnTo>
                    <a:lnTo>
                      <a:pt x="522510" y="1023751"/>
                    </a:lnTo>
                    <a:lnTo>
                      <a:pt x="520920" y="1018594"/>
                    </a:lnTo>
                    <a:lnTo>
                      <a:pt x="520125" y="1011452"/>
                    </a:lnTo>
                    <a:lnTo>
                      <a:pt x="519331" y="1002327"/>
                    </a:lnTo>
                    <a:lnTo>
                      <a:pt x="518536" y="992409"/>
                    </a:lnTo>
                    <a:lnTo>
                      <a:pt x="517741" y="968207"/>
                    </a:lnTo>
                    <a:lnTo>
                      <a:pt x="517344" y="941229"/>
                    </a:lnTo>
                    <a:lnTo>
                      <a:pt x="516947" y="911870"/>
                    </a:lnTo>
                    <a:lnTo>
                      <a:pt x="516549" y="853152"/>
                    </a:lnTo>
                    <a:lnTo>
                      <a:pt x="513768" y="853549"/>
                    </a:lnTo>
                    <a:lnTo>
                      <a:pt x="513768" y="976142"/>
                    </a:lnTo>
                    <a:lnTo>
                      <a:pt x="508602" y="1036050"/>
                    </a:lnTo>
                    <a:lnTo>
                      <a:pt x="504232" y="1082469"/>
                    </a:lnTo>
                    <a:lnTo>
                      <a:pt x="500258" y="1124127"/>
                    </a:lnTo>
                    <a:lnTo>
                      <a:pt x="499861" y="1128095"/>
                    </a:lnTo>
                    <a:lnTo>
                      <a:pt x="497874" y="1134443"/>
                    </a:lnTo>
                    <a:lnTo>
                      <a:pt x="495490" y="1141187"/>
                    </a:lnTo>
                    <a:lnTo>
                      <a:pt x="492311" y="1147535"/>
                    </a:lnTo>
                    <a:lnTo>
                      <a:pt x="489530" y="1153883"/>
                    </a:lnTo>
                    <a:lnTo>
                      <a:pt x="485954" y="1160231"/>
                    </a:lnTo>
                    <a:lnTo>
                      <a:pt x="482378" y="1166579"/>
                    </a:lnTo>
                    <a:lnTo>
                      <a:pt x="474828" y="1178481"/>
                    </a:lnTo>
                    <a:lnTo>
                      <a:pt x="438670" y="1654175"/>
                    </a:lnTo>
                    <a:lnTo>
                      <a:pt x="342512" y="1654175"/>
                    </a:lnTo>
                    <a:lnTo>
                      <a:pt x="294433" y="1276080"/>
                    </a:lnTo>
                    <a:lnTo>
                      <a:pt x="288473" y="1276873"/>
                    </a:lnTo>
                    <a:lnTo>
                      <a:pt x="282115" y="1277270"/>
                    </a:lnTo>
                    <a:lnTo>
                      <a:pt x="281718" y="1276873"/>
                    </a:lnTo>
                    <a:lnTo>
                      <a:pt x="281321" y="1276873"/>
                    </a:lnTo>
                    <a:lnTo>
                      <a:pt x="282115" y="1275683"/>
                    </a:lnTo>
                    <a:lnTo>
                      <a:pt x="282115" y="1275286"/>
                    </a:lnTo>
                    <a:lnTo>
                      <a:pt x="281321" y="1275286"/>
                    </a:lnTo>
                    <a:lnTo>
                      <a:pt x="281321" y="1276873"/>
                    </a:lnTo>
                    <a:lnTo>
                      <a:pt x="282910" y="1650208"/>
                    </a:lnTo>
                    <a:lnTo>
                      <a:pt x="170859" y="1653778"/>
                    </a:lnTo>
                    <a:lnTo>
                      <a:pt x="119998" y="1254655"/>
                    </a:lnTo>
                    <a:lnTo>
                      <a:pt x="116422" y="1253069"/>
                    </a:lnTo>
                    <a:lnTo>
                      <a:pt x="112846" y="1251482"/>
                    </a:lnTo>
                    <a:lnTo>
                      <a:pt x="109667" y="1249498"/>
                    </a:lnTo>
                    <a:lnTo>
                      <a:pt x="106489" y="1246721"/>
                    </a:lnTo>
                    <a:lnTo>
                      <a:pt x="103707" y="1243943"/>
                    </a:lnTo>
                    <a:lnTo>
                      <a:pt x="100528" y="1240373"/>
                    </a:lnTo>
                    <a:lnTo>
                      <a:pt x="98144" y="1236802"/>
                    </a:lnTo>
                    <a:lnTo>
                      <a:pt x="96158" y="1232438"/>
                    </a:lnTo>
                    <a:lnTo>
                      <a:pt x="91389" y="1223710"/>
                    </a:lnTo>
                    <a:lnTo>
                      <a:pt x="87416" y="1214188"/>
                    </a:lnTo>
                    <a:lnTo>
                      <a:pt x="84237" y="1203872"/>
                    </a:lnTo>
                    <a:lnTo>
                      <a:pt x="81853" y="1193557"/>
                    </a:lnTo>
                    <a:lnTo>
                      <a:pt x="79072" y="1182845"/>
                    </a:lnTo>
                    <a:lnTo>
                      <a:pt x="77085" y="1172133"/>
                    </a:lnTo>
                    <a:lnTo>
                      <a:pt x="73906" y="1153486"/>
                    </a:lnTo>
                    <a:lnTo>
                      <a:pt x="71522" y="1137616"/>
                    </a:lnTo>
                    <a:lnTo>
                      <a:pt x="70330" y="1132062"/>
                    </a:lnTo>
                    <a:lnTo>
                      <a:pt x="69535" y="1128491"/>
                    </a:lnTo>
                    <a:lnTo>
                      <a:pt x="69138" y="1124127"/>
                    </a:lnTo>
                    <a:lnTo>
                      <a:pt x="63178" y="1061839"/>
                    </a:lnTo>
                    <a:lnTo>
                      <a:pt x="56820" y="994392"/>
                    </a:lnTo>
                    <a:lnTo>
                      <a:pt x="50065" y="909490"/>
                    </a:lnTo>
                    <a:lnTo>
                      <a:pt x="42119" y="909490"/>
                    </a:lnTo>
                    <a:lnTo>
                      <a:pt x="35364" y="908299"/>
                    </a:lnTo>
                    <a:lnTo>
                      <a:pt x="29403" y="907506"/>
                    </a:lnTo>
                    <a:lnTo>
                      <a:pt x="24238" y="906316"/>
                    </a:lnTo>
                    <a:lnTo>
                      <a:pt x="20662" y="905125"/>
                    </a:lnTo>
                    <a:lnTo>
                      <a:pt x="17880" y="903935"/>
                    </a:lnTo>
                    <a:lnTo>
                      <a:pt x="17086" y="902745"/>
                    </a:lnTo>
                    <a:lnTo>
                      <a:pt x="16688" y="901555"/>
                    </a:lnTo>
                    <a:lnTo>
                      <a:pt x="16291" y="900761"/>
                    </a:lnTo>
                    <a:lnTo>
                      <a:pt x="16291" y="899571"/>
                    </a:lnTo>
                    <a:lnTo>
                      <a:pt x="14702" y="894413"/>
                    </a:lnTo>
                    <a:lnTo>
                      <a:pt x="12318" y="887669"/>
                    </a:lnTo>
                    <a:lnTo>
                      <a:pt x="10331" y="879734"/>
                    </a:lnTo>
                    <a:lnTo>
                      <a:pt x="8344" y="870212"/>
                    </a:lnTo>
                    <a:lnTo>
                      <a:pt x="6755" y="859103"/>
                    </a:lnTo>
                    <a:lnTo>
                      <a:pt x="4768" y="847201"/>
                    </a:lnTo>
                    <a:lnTo>
                      <a:pt x="3179" y="834109"/>
                    </a:lnTo>
                    <a:lnTo>
                      <a:pt x="1987" y="819826"/>
                    </a:lnTo>
                    <a:lnTo>
                      <a:pt x="795" y="805146"/>
                    </a:lnTo>
                    <a:lnTo>
                      <a:pt x="397" y="789277"/>
                    </a:lnTo>
                    <a:lnTo>
                      <a:pt x="0" y="773010"/>
                    </a:lnTo>
                    <a:lnTo>
                      <a:pt x="0" y="756347"/>
                    </a:lnTo>
                    <a:lnTo>
                      <a:pt x="795" y="738494"/>
                    </a:lnTo>
                    <a:lnTo>
                      <a:pt x="1987" y="721434"/>
                    </a:lnTo>
                    <a:lnTo>
                      <a:pt x="3576" y="703184"/>
                    </a:lnTo>
                    <a:lnTo>
                      <a:pt x="5563" y="684934"/>
                    </a:lnTo>
                    <a:lnTo>
                      <a:pt x="9139" y="667477"/>
                    </a:lnTo>
                    <a:lnTo>
                      <a:pt x="12715" y="649227"/>
                    </a:lnTo>
                    <a:lnTo>
                      <a:pt x="17483" y="631770"/>
                    </a:lnTo>
                    <a:lnTo>
                      <a:pt x="22649" y="614313"/>
                    </a:lnTo>
                    <a:lnTo>
                      <a:pt x="25430" y="605982"/>
                    </a:lnTo>
                    <a:lnTo>
                      <a:pt x="29006" y="597253"/>
                    </a:lnTo>
                    <a:lnTo>
                      <a:pt x="32185" y="588922"/>
                    </a:lnTo>
                    <a:lnTo>
                      <a:pt x="36158" y="580987"/>
                    </a:lnTo>
                    <a:lnTo>
                      <a:pt x="40132" y="573052"/>
                    </a:lnTo>
                    <a:lnTo>
                      <a:pt x="44503" y="565117"/>
                    </a:lnTo>
                    <a:lnTo>
                      <a:pt x="48873" y="557579"/>
                    </a:lnTo>
                    <a:lnTo>
                      <a:pt x="53244" y="549644"/>
                    </a:lnTo>
                    <a:lnTo>
                      <a:pt x="58410" y="542503"/>
                    </a:lnTo>
                    <a:lnTo>
                      <a:pt x="63973" y="535362"/>
                    </a:lnTo>
                    <a:lnTo>
                      <a:pt x="69535" y="528617"/>
                    </a:lnTo>
                    <a:lnTo>
                      <a:pt x="75496" y="522269"/>
                    </a:lnTo>
                    <a:lnTo>
                      <a:pt x="81456" y="515921"/>
                    </a:lnTo>
                    <a:lnTo>
                      <a:pt x="87416" y="509970"/>
                    </a:lnTo>
                    <a:lnTo>
                      <a:pt x="94171" y="504416"/>
                    </a:lnTo>
                    <a:lnTo>
                      <a:pt x="101720" y="498861"/>
                    </a:lnTo>
                    <a:lnTo>
                      <a:pt x="108873" y="493704"/>
                    </a:lnTo>
                    <a:lnTo>
                      <a:pt x="116422" y="488943"/>
                    </a:lnTo>
                    <a:lnTo>
                      <a:pt x="124369" y="484579"/>
                    </a:lnTo>
                    <a:lnTo>
                      <a:pt x="132713" y="480611"/>
                    </a:lnTo>
                    <a:lnTo>
                      <a:pt x="141455" y="477040"/>
                    </a:lnTo>
                    <a:lnTo>
                      <a:pt x="150594" y="473470"/>
                    </a:lnTo>
                    <a:lnTo>
                      <a:pt x="159733" y="470693"/>
                    </a:lnTo>
                    <a:lnTo>
                      <a:pt x="169667" y="467915"/>
                    </a:lnTo>
                    <a:lnTo>
                      <a:pt x="172845" y="467915"/>
                    </a:lnTo>
                    <a:lnTo>
                      <a:pt x="179998" y="468312"/>
                    </a:lnTo>
                    <a:lnTo>
                      <a:pt x="200262" y="469502"/>
                    </a:lnTo>
                    <a:lnTo>
                      <a:pt x="231652" y="471883"/>
                    </a:lnTo>
                    <a:lnTo>
                      <a:pt x="312711" y="730162"/>
                    </a:lnTo>
                    <a:lnTo>
                      <a:pt x="329400" y="728575"/>
                    </a:lnTo>
                    <a:lnTo>
                      <a:pt x="327413" y="709135"/>
                    </a:lnTo>
                    <a:lnTo>
                      <a:pt x="322247" y="527427"/>
                    </a:lnTo>
                    <a:lnTo>
                      <a:pt x="315492" y="509970"/>
                    </a:lnTo>
                    <a:lnTo>
                      <a:pt x="329002" y="486959"/>
                    </a:lnTo>
                    <a:lnTo>
                      <a:pt x="359598" y="486562"/>
                    </a:lnTo>
                    <a:lnTo>
                      <a:pt x="371916" y="509970"/>
                    </a:lnTo>
                    <a:lnTo>
                      <a:pt x="366353" y="530601"/>
                    </a:lnTo>
                    <a:lnTo>
                      <a:pt x="393372" y="722624"/>
                    </a:lnTo>
                    <a:lnTo>
                      <a:pt x="402114" y="721831"/>
                    </a:lnTo>
                    <a:lnTo>
                      <a:pt x="397346" y="476247"/>
                    </a:lnTo>
                    <a:lnTo>
                      <a:pt x="403703" y="473073"/>
                    </a:lnTo>
                    <a:lnTo>
                      <a:pt x="408869" y="470693"/>
                    </a:lnTo>
                    <a:lnTo>
                      <a:pt x="411253" y="468709"/>
                    </a:lnTo>
                    <a:lnTo>
                      <a:pt x="412047" y="467915"/>
                    </a:lnTo>
                    <a:lnTo>
                      <a:pt x="416816" y="467122"/>
                    </a:lnTo>
                    <a:lnTo>
                      <a:pt x="421584" y="467122"/>
                    </a:lnTo>
                    <a:lnTo>
                      <a:pt x="425557" y="466725"/>
                    </a:lnTo>
                    <a:close/>
                    <a:moveTo>
                      <a:pt x="2003425" y="196850"/>
                    </a:moveTo>
                    <a:lnTo>
                      <a:pt x="2003425" y="720725"/>
                    </a:lnTo>
                    <a:lnTo>
                      <a:pt x="1071562" y="720328"/>
                    </a:lnTo>
                    <a:lnTo>
                      <a:pt x="1251744" y="585391"/>
                    </a:lnTo>
                    <a:lnTo>
                      <a:pt x="1404144" y="665163"/>
                    </a:lnTo>
                    <a:lnTo>
                      <a:pt x="1657350" y="399256"/>
                    </a:lnTo>
                    <a:lnTo>
                      <a:pt x="1796653" y="458788"/>
                    </a:lnTo>
                    <a:lnTo>
                      <a:pt x="2003425" y="196850"/>
                    </a:lnTo>
                    <a:close/>
                    <a:moveTo>
                      <a:pt x="140097" y="182563"/>
                    </a:moveTo>
                    <a:lnTo>
                      <a:pt x="138509" y="201216"/>
                    </a:lnTo>
                    <a:lnTo>
                      <a:pt x="137319" y="215107"/>
                    </a:lnTo>
                    <a:lnTo>
                      <a:pt x="137716" y="215504"/>
                    </a:lnTo>
                    <a:lnTo>
                      <a:pt x="138509" y="201216"/>
                    </a:lnTo>
                    <a:lnTo>
                      <a:pt x="139303" y="194469"/>
                    </a:lnTo>
                    <a:lnTo>
                      <a:pt x="140097" y="188516"/>
                    </a:lnTo>
                    <a:lnTo>
                      <a:pt x="140097" y="182563"/>
                    </a:lnTo>
                    <a:close/>
                    <a:moveTo>
                      <a:pt x="164306" y="111125"/>
                    </a:moveTo>
                    <a:lnTo>
                      <a:pt x="162719" y="111522"/>
                    </a:lnTo>
                    <a:lnTo>
                      <a:pt x="161131" y="111919"/>
                    </a:lnTo>
                    <a:lnTo>
                      <a:pt x="159544" y="112713"/>
                    </a:lnTo>
                    <a:lnTo>
                      <a:pt x="158353" y="113507"/>
                    </a:lnTo>
                    <a:lnTo>
                      <a:pt x="155972" y="117078"/>
                    </a:lnTo>
                    <a:lnTo>
                      <a:pt x="153591" y="120650"/>
                    </a:lnTo>
                    <a:lnTo>
                      <a:pt x="158353" y="115491"/>
                    </a:lnTo>
                    <a:lnTo>
                      <a:pt x="161131" y="113110"/>
                    </a:lnTo>
                    <a:lnTo>
                      <a:pt x="164306" y="111125"/>
                    </a:lnTo>
                    <a:close/>
                    <a:moveTo>
                      <a:pt x="988111" y="91679"/>
                    </a:moveTo>
                    <a:lnTo>
                      <a:pt x="984541" y="92075"/>
                    </a:lnTo>
                    <a:lnTo>
                      <a:pt x="980971" y="93266"/>
                    </a:lnTo>
                    <a:lnTo>
                      <a:pt x="977798" y="94853"/>
                    </a:lnTo>
                    <a:lnTo>
                      <a:pt x="975022" y="97632"/>
                    </a:lnTo>
                    <a:lnTo>
                      <a:pt x="972642" y="100013"/>
                    </a:lnTo>
                    <a:lnTo>
                      <a:pt x="971055" y="103188"/>
                    </a:lnTo>
                    <a:lnTo>
                      <a:pt x="970262" y="106760"/>
                    </a:lnTo>
                    <a:lnTo>
                      <a:pt x="969865" y="110332"/>
                    </a:lnTo>
                    <a:lnTo>
                      <a:pt x="969865" y="578644"/>
                    </a:lnTo>
                    <a:lnTo>
                      <a:pt x="1457734" y="287338"/>
                    </a:lnTo>
                    <a:lnTo>
                      <a:pt x="1494622" y="333375"/>
                    </a:lnTo>
                    <a:lnTo>
                      <a:pt x="969865" y="642938"/>
                    </a:lnTo>
                    <a:lnTo>
                      <a:pt x="969865" y="758032"/>
                    </a:lnTo>
                    <a:lnTo>
                      <a:pt x="970262" y="762001"/>
                    </a:lnTo>
                    <a:lnTo>
                      <a:pt x="971055" y="765176"/>
                    </a:lnTo>
                    <a:lnTo>
                      <a:pt x="972642" y="768747"/>
                    </a:lnTo>
                    <a:lnTo>
                      <a:pt x="975022" y="771129"/>
                    </a:lnTo>
                    <a:lnTo>
                      <a:pt x="977798" y="773510"/>
                    </a:lnTo>
                    <a:lnTo>
                      <a:pt x="980971" y="775494"/>
                    </a:lnTo>
                    <a:lnTo>
                      <a:pt x="984541" y="776685"/>
                    </a:lnTo>
                    <a:lnTo>
                      <a:pt x="988111" y="776685"/>
                    </a:lnTo>
                    <a:lnTo>
                      <a:pt x="2043178" y="776685"/>
                    </a:lnTo>
                    <a:lnTo>
                      <a:pt x="2047144" y="776685"/>
                    </a:lnTo>
                    <a:lnTo>
                      <a:pt x="2050714" y="775494"/>
                    </a:lnTo>
                    <a:lnTo>
                      <a:pt x="2053887" y="773510"/>
                    </a:lnTo>
                    <a:lnTo>
                      <a:pt x="2056663" y="771129"/>
                    </a:lnTo>
                    <a:lnTo>
                      <a:pt x="2059043" y="768747"/>
                    </a:lnTo>
                    <a:lnTo>
                      <a:pt x="2060630" y="765176"/>
                    </a:lnTo>
                    <a:lnTo>
                      <a:pt x="2061820" y="762001"/>
                    </a:lnTo>
                    <a:lnTo>
                      <a:pt x="2062216" y="758032"/>
                    </a:lnTo>
                    <a:lnTo>
                      <a:pt x="2062216" y="110332"/>
                    </a:lnTo>
                    <a:lnTo>
                      <a:pt x="2061820" y="106760"/>
                    </a:lnTo>
                    <a:lnTo>
                      <a:pt x="2060630" y="103188"/>
                    </a:lnTo>
                    <a:lnTo>
                      <a:pt x="2059043" y="100013"/>
                    </a:lnTo>
                    <a:lnTo>
                      <a:pt x="2056663" y="97632"/>
                    </a:lnTo>
                    <a:lnTo>
                      <a:pt x="2053887" y="94853"/>
                    </a:lnTo>
                    <a:lnTo>
                      <a:pt x="2050714" y="93266"/>
                    </a:lnTo>
                    <a:lnTo>
                      <a:pt x="2047144" y="92075"/>
                    </a:lnTo>
                    <a:lnTo>
                      <a:pt x="2043178" y="91679"/>
                    </a:lnTo>
                    <a:lnTo>
                      <a:pt x="988111" y="91679"/>
                    </a:lnTo>
                    <a:close/>
                    <a:moveTo>
                      <a:pt x="273050" y="38100"/>
                    </a:moveTo>
                    <a:lnTo>
                      <a:pt x="286544" y="38497"/>
                    </a:lnTo>
                    <a:lnTo>
                      <a:pt x="299641" y="38894"/>
                    </a:lnTo>
                    <a:lnTo>
                      <a:pt x="312341" y="40085"/>
                    </a:lnTo>
                    <a:lnTo>
                      <a:pt x="323850" y="42466"/>
                    </a:lnTo>
                    <a:lnTo>
                      <a:pt x="335756" y="44847"/>
                    </a:lnTo>
                    <a:lnTo>
                      <a:pt x="347266" y="47229"/>
                    </a:lnTo>
                    <a:lnTo>
                      <a:pt x="357981" y="50800"/>
                    </a:lnTo>
                    <a:lnTo>
                      <a:pt x="368697" y="53975"/>
                    </a:lnTo>
                    <a:lnTo>
                      <a:pt x="378222" y="57944"/>
                    </a:lnTo>
                    <a:lnTo>
                      <a:pt x="387747" y="61516"/>
                    </a:lnTo>
                    <a:lnTo>
                      <a:pt x="396478" y="65881"/>
                    </a:lnTo>
                    <a:lnTo>
                      <a:pt x="404813" y="70247"/>
                    </a:lnTo>
                    <a:lnTo>
                      <a:pt x="412750" y="74216"/>
                    </a:lnTo>
                    <a:lnTo>
                      <a:pt x="419894" y="78582"/>
                    </a:lnTo>
                    <a:lnTo>
                      <a:pt x="432197" y="86519"/>
                    </a:lnTo>
                    <a:lnTo>
                      <a:pt x="442516" y="93266"/>
                    </a:lnTo>
                    <a:lnTo>
                      <a:pt x="449660" y="99219"/>
                    </a:lnTo>
                    <a:lnTo>
                      <a:pt x="455613" y="104378"/>
                    </a:lnTo>
                    <a:lnTo>
                      <a:pt x="454025" y="107553"/>
                    </a:lnTo>
                    <a:lnTo>
                      <a:pt x="451644" y="111522"/>
                    </a:lnTo>
                    <a:lnTo>
                      <a:pt x="448866" y="116285"/>
                    </a:lnTo>
                    <a:lnTo>
                      <a:pt x="444897" y="122238"/>
                    </a:lnTo>
                    <a:lnTo>
                      <a:pt x="440532" y="128588"/>
                    </a:lnTo>
                    <a:lnTo>
                      <a:pt x="434578" y="134938"/>
                    </a:lnTo>
                    <a:lnTo>
                      <a:pt x="427832" y="141288"/>
                    </a:lnTo>
                    <a:lnTo>
                      <a:pt x="423863" y="144066"/>
                    </a:lnTo>
                    <a:lnTo>
                      <a:pt x="420291" y="146844"/>
                    </a:lnTo>
                    <a:lnTo>
                      <a:pt x="415925" y="149225"/>
                    </a:lnTo>
                    <a:lnTo>
                      <a:pt x="411163" y="151607"/>
                    </a:lnTo>
                    <a:lnTo>
                      <a:pt x="406797" y="153591"/>
                    </a:lnTo>
                    <a:lnTo>
                      <a:pt x="401638" y="155179"/>
                    </a:lnTo>
                    <a:lnTo>
                      <a:pt x="396082" y="156369"/>
                    </a:lnTo>
                    <a:lnTo>
                      <a:pt x="390525" y="157560"/>
                    </a:lnTo>
                    <a:lnTo>
                      <a:pt x="384572" y="157957"/>
                    </a:lnTo>
                    <a:lnTo>
                      <a:pt x="379016" y="157957"/>
                    </a:lnTo>
                    <a:lnTo>
                      <a:pt x="372666" y="157560"/>
                    </a:lnTo>
                    <a:lnTo>
                      <a:pt x="365919" y="155973"/>
                    </a:lnTo>
                    <a:lnTo>
                      <a:pt x="358775" y="154385"/>
                    </a:lnTo>
                    <a:lnTo>
                      <a:pt x="351235" y="152003"/>
                    </a:lnTo>
                    <a:lnTo>
                      <a:pt x="343694" y="148828"/>
                    </a:lnTo>
                    <a:lnTo>
                      <a:pt x="335756" y="145257"/>
                    </a:lnTo>
                    <a:lnTo>
                      <a:pt x="327025" y="140891"/>
                    </a:lnTo>
                    <a:lnTo>
                      <a:pt x="317103" y="136525"/>
                    </a:lnTo>
                    <a:lnTo>
                      <a:pt x="355203" y="155179"/>
                    </a:lnTo>
                    <a:lnTo>
                      <a:pt x="373063" y="163116"/>
                    </a:lnTo>
                    <a:lnTo>
                      <a:pt x="381397" y="166688"/>
                    </a:lnTo>
                    <a:lnTo>
                      <a:pt x="389335" y="169466"/>
                    </a:lnTo>
                    <a:lnTo>
                      <a:pt x="397272" y="172244"/>
                    </a:lnTo>
                    <a:lnTo>
                      <a:pt x="404813" y="173832"/>
                    </a:lnTo>
                    <a:lnTo>
                      <a:pt x="411957" y="175023"/>
                    </a:lnTo>
                    <a:lnTo>
                      <a:pt x="418703" y="175419"/>
                    </a:lnTo>
                    <a:lnTo>
                      <a:pt x="425053" y="175023"/>
                    </a:lnTo>
                    <a:lnTo>
                      <a:pt x="428228" y="174625"/>
                    </a:lnTo>
                    <a:lnTo>
                      <a:pt x="431007" y="173832"/>
                    </a:lnTo>
                    <a:lnTo>
                      <a:pt x="434182" y="173038"/>
                    </a:lnTo>
                    <a:lnTo>
                      <a:pt x="436563" y="171847"/>
                    </a:lnTo>
                    <a:lnTo>
                      <a:pt x="438944" y="169863"/>
                    </a:lnTo>
                    <a:lnTo>
                      <a:pt x="441722" y="168276"/>
                    </a:lnTo>
                    <a:lnTo>
                      <a:pt x="442913" y="180976"/>
                    </a:lnTo>
                    <a:lnTo>
                      <a:pt x="443310" y="192882"/>
                    </a:lnTo>
                    <a:lnTo>
                      <a:pt x="443310" y="203994"/>
                    </a:lnTo>
                    <a:lnTo>
                      <a:pt x="442913" y="215107"/>
                    </a:lnTo>
                    <a:lnTo>
                      <a:pt x="444500" y="213122"/>
                    </a:lnTo>
                    <a:lnTo>
                      <a:pt x="445691" y="212328"/>
                    </a:lnTo>
                    <a:lnTo>
                      <a:pt x="446882" y="212328"/>
                    </a:lnTo>
                    <a:lnTo>
                      <a:pt x="447675" y="212726"/>
                    </a:lnTo>
                    <a:lnTo>
                      <a:pt x="448072" y="213519"/>
                    </a:lnTo>
                    <a:lnTo>
                      <a:pt x="448866" y="216297"/>
                    </a:lnTo>
                    <a:lnTo>
                      <a:pt x="448866" y="221457"/>
                    </a:lnTo>
                    <a:lnTo>
                      <a:pt x="448866" y="228204"/>
                    </a:lnTo>
                    <a:lnTo>
                      <a:pt x="447675" y="244079"/>
                    </a:lnTo>
                    <a:lnTo>
                      <a:pt x="445294" y="262335"/>
                    </a:lnTo>
                    <a:lnTo>
                      <a:pt x="443310" y="279797"/>
                    </a:lnTo>
                    <a:lnTo>
                      <a:pt x="440928" y="294482"/>
                    </a:lnTo>
                    <a:lnTo>
                      <a:pt x="439738" y="300038"/>
                    </a:lnTo>
                    <a:lnTo>
                      <a:pt x="438547" y="303213"/>
                    </a:lnTo>
                    <a:lnTo>
                      <a:pt x="437753" y="304800"/>
                    </a:lnTo>
                    <a:lnTo>
                      <a:pt x="437357" y="304800"/>
                    </a:lnTo>
                    <a:lnTo>
                      <a:pt x="436960" y="304007"/>
                    </a:lnTo>
                    <a:lnTo>
                      <a:pt x="435769" y="313929"/>
                    </a:lnTo>
                    <a:lnTo>
                      <a:pt x="434182" y="323057"/>
                    </a:lnTo>
                    <a:lnTo>
                      <a:pt x="432197" y="332185"/>
                    </a:lnTo>
                    <a:lnTo>
                      <a:pt x="429816" y="341313"/>
                    </a:lnTo>
                    <a:lnTo>
                      <a:pt x="427435" y="349647"/>
                    </a:lnTo>
                    <a:lnTo>
                      <a:pt x="424260" y="357982"/>
                    </a:lnTo>
                    <a:lnTo>
                      <a:pt x="421482" y="365919"/>
                    </a:lnTo>
                    <a:lnTo>
                      <a:pt x="417513" y="373460"/>
                    </a:lnTo>
                    <a:lnTo>
                      <a:pt x="413941" y="381397"/>
                    </a:lnTo>
                    <a:lnTo>
                      <a:pt x="409972" y="388938"/>
                    </a:lnTo>
                    <a:lnTo>
                      <a:pt x="406003" y="395685"/>
                    </a:lnTo>
                    <a:lnTo>
                      <a:pt x="401241" y="402432"/>
                    </a:lnTo>
                    <a:lnTo>
                      <a:pt x="396875" y="408782"/>
                    </a:lnTo>
                    <a:lnTo>
                      <a:pt x="391716" y="415132"/>
                    </a:lnTo>
                    <a:lnTo>
                      <a:pt x="386953" y="420688"/>
                    </a:lnTo>
                    <a:lnTo>
                      <a:pt x="381794" y="426244"/>
                    </a:lnTo>
                    <a:lnTo>
                      <a:pt x="376635" y="431801"/>
                    </a:lnTo>
                    <a:lnTo>
                      <a:pt x="371078" y="436563"/>
                    </a:lnTo>
                    <a:lnTo>
                      <a:pt x="365919" y="440929"/>
                    </a:lnTo>
                    <a:lnTo>
                      <a:pt x="360363" y="445691"/>
                    </a:lnTo>
                    <a:lnTo>
                      <a:pt x="354806" y="449660"/>
                    </a:lnTo>
                    <a:lnTo>
                      <a:pt x="349250" y="453232"/>
                    </a:lnTo>
                    <a:lnTo>
                      <a:pt x="343297" y="456804"/>
                    </a:lnTo>
                    <a:lnTo>
                      <a:pt x="337741" y="459582"/>
                    </a:lnTo>
                    <a:lnTo>
                      <a:pt x="332185" y="462757"/>
                    </a:lnTo>
                    <a:lnTo>
                      <a:pt x="326628" y="464741"/>
                    </a:lnTo>
                    <a:lnTo>
                      <a:pt x="320675" y="466726"/>
                    </a:lnTo>
                    <a:lnTo>
                      <a:pt x="315119" y="468313"/>
                    </a:lnTo>
                    <a:lnTo>
                      <a:pt x="309563" y="469901"/>
                    </a:lnTo>
                    <a:lnTo>
                      <a:pt x="304403" y="470694"/>
                    </a:lnTo>
                    <a:lnTo>
                      <a:pt x="298847" y="471091"/>
                    </a:lnTo>
                    <a:lnTo>
                      <a:pt x="293688" y="471488"/>
                    </a:lnTo>
                    <a:lnTo>
                      <a:pt x="288925" y="471091"/>
                    </a:lnTo>
                    <a:lnTo>
                      <a:pt x="284956" y="470694"/>
                    </a:lnTo>
                    <a:lnTo>
                      <a:pt x="280194" y="469901"/>
                    </a:lnTo>
                    <a:lnTo>
                      <a:pt x="275034" y="467916"/>
                    </a:lnTo>
                    <a:lnTo>
                      <a:pt x="270669" y="466329"/>
                    </a:lnTo>
                    <a:lnTo>
                      <a:pt x="265509" y="464344"/>
                    </a:lnTo>
                    <a:lnTo>
                      <a:pt x="259953" y="462360"/>
                    </a:lnTo>
                    <a:lnTo>
                      <a:pt x="254794" y="459185"/>
                    </a:lnTo>
                    <a:lnTo>
                      <a:pt x="244078" y="452438"/>
                    </a:lnTo>
                    <a:lnTo>
                      <a:pt x="232966" y="444898"/>
                    </a:lnTo>
                    <a:lnTo>
                      <a:pt x="221853" y="435769"/>
                    </a:lnTo>
                    <a:lnTo>
                      <a:pt x="211534" y="425450"/>
                    </a:lnTo>
                    <a:lnTo>
                      <a:pt x="200819" y="413941"/>
                    </a:lnTo>
                    <a:lnTo>
                      <a:pt x="190500" y="402035"/>
                    </a:lnTo>
                    <a:lnTo>
                      <a:pt x="185737" y="395685"/>
                    </a:lnTo>
                    <a:lnTo>
                      <a:pt x="180578" y="388938"/>
                    </a:lnTo>
                    <a:lnTo>
                      <a:pt x="176609" y="381794"/>
                    </a:lnTo>
                    <a:lnTo>
                      <a:pt x="171847" y="374651"/>
                    </a:lnTo>
                    <a:lnTo>
                      <a:pt x="167481" y="367507"/>
                    </a:lnTo>
                    <a:lnTo>
                      <a:pt x="163512" y="359569"/>
                    </a:lnTo>
                    <a:lnTo>
                      <a:pt x="159544" y="351632"/>
                    </a:lnTo>
                    <a:lnTo>
                      <a:pt x="156369" y="343694"/>
                    </a:lnTo>
                    <a:lnTo>
                      <a:pt x="152797" y="335757"/>
                    </a:lnTo>
                    <a:lnTo>
                      <a:pt x="150019" y="327422"/>
                    </a:lnTo>
                    <a:lnTo>
                      <a:pt x="147241" y="318691"/>
                    </a:lnTo>
                    <a:lnTo>
                      <a:pt x="144859" y="310357"/>
                    </a:lnTo>
                    <a:lnTo>
                      <a:pt x="142875" y="316310"/>
                    </a:lnTo>
                    <a:lnTo>
                      <a:pt x="140494" y="320676"/>
                    </a:lnTo>
                    <a:lnTo>
                      <a:pt x="139700" y="322263"/>
                    </a:lnTo>
                    <a:lnTo>
                      <a:pt x="138509" y="323057"/>
                    </a:lnTo>
                    <a:lnTo>
                      <a:pt x="137319" y="323851"/>
                    </a:lnTo>
                    <a:lnTo>
                      <a:pt x="136128" y="324247"/>
                    </a:lnTo>
                    <a:lnTo>
                      <a:pt x="134541" y="323851"/>
                    </a:lnTo>
                    <a:lnTo>
                      <a:pt x="133350" y="323057"/>
                    </a:lnTo>
                    <a:lnTo>
                      <a:pt x="132159" y="321866"/>
                    </a:lnTo>
                    <a:lnTo>
                      <a:pt x="130969" y="319485"/>
                    </a:lnTo>
                    <a:lnTo>
                      <a:pt x="128587" y="314722"/>
                    </a:lnTo>
                    <a:lnTo>
                      <a:pt x="126603" y="308372"/>
                    </a:lnTo>
                    <a:lnTo>
                      <a:pt x="125016" y="300038"/>
                    </a:lnTo>
                    <a:lnTo>
                      <a:pt x="123825" y="290513"/>
                    </a:lnTo>
                    <a:lnTo>
                      <a:pt x="123031" y="280591"/>
                    </a:lnTo>
                    <a:lnTo>
                      <a:pt x="122634" y="269478"/>
                    </a:lnTo>
                    <a:lnTo>
                      <a:pt x="123031" y="259557"/>
                    </a:lnTo>
                    <a:lnTo>
                      <a:pt x="123428" y="250032"/>
                    </a:lnTo>
                    <a:lnTo>
                      <a:pt x="124619" y="241300"/>
                    </a:lnTo>
                    <a:lnTo>
                      <a:pt x="125809" y="233760"/>
                    </a:lnTo>
                    <a:lnTo>
                      <a:pt x="127397" y="227013"/>
                    </a:lnTo>
                    <a:lnTo>
                      <a:pt x="129778" y="221854"/>
                    </a:lnTo>
                    <a:lnTo>
                      <a:pt x="131762" y="217488"/>
                    </a:lnTo>
                    <a:lnTo>
                      <a:pt x="132953" y="216297"/>
                    </a:lnTo>
                    <a:lnTo>
                      <a:pt x="134144" y="215504"/>
                    </a:lnTo>
                    <a:lnTo>
                      <a:pt x="130572" y="211138"/>
                    </a:lnTo>
                    <a:lnTo>
                      <a:pt x="127000" y="207169"/>
                    </a:lnTo>
                    <a:lnTo>
                      <a:pt x="124619" y="202407"/>
                    </a:lnTo>
                    <a:lnTo>
                      <a:pt x="122634" y="197247"/>
                    </a:lnTo>
                    <a:lnTo>
                      <a:pt x="120253" y="192485"/>
                    </a:lnTo>
                    <a:lnTo>
                      <a:pt x="119062" y="186928"/>
                    </a:lnTo>
                    <a:lnTo>
                      <a:pt x="118269" y="181372"/>
                    </a:lnTo>
                    <a:lnTo>
                      <a:pt x="117475" y="175816"/>
                    </a:lnTo>
                    <a:lnTo>
                      <a:pt x="117475" y="170260"/>
                    </a:lnTo>
                    <a:lnTo>
                      <a:pt x="117475" y="164704"/>
                    </a:lnTo>
                    <a:lnTo>
                      <a:pt x="117872" y="158751"/>
                    </a:lnTo>
                    <a:lnTo>
                      <a:pt x="118269" y="152797"/>
                    </a:lnTo>
                    <a:lnTo>
                      <a:pt x="120253" y="140891"/>
                    </a:lnTo>
                    <a:lnTo>
                      <a:pt x="123428" y="129381"/>
                    </a:lnTo>
                    <a:lnTo>
                      <a:pt x="126603" y="118666"/>
                    </a:lnTo>
                    <a:lnTo>
                      <a:pt x="130969" y="107951"/>
                    </a:lnTo>
                    <a:lnTo>
                      <a:pt x="135334" y="98426"/>
                    </a:lnTo>
                    <a:lnTo>
                      <a:pt x="139700" y="90091"/>
                    </a:lnTo>
                    <a:lnTo>
                      <a:pt x="144066" y="82154"/>
                    </a:lnTo>
                    <a:lnTo>
                      <a:pt x="148034" y="76597"/>
                    </a:lnTo>
                    <a:lnTo>
                      <a:pt x="152003" y="72231"/>
                    </a:lnTo>
                    <a:lnTo>
                      <a:pt x="153194" y="70644"/>
                    </a:lnTo>
                    <a:lnTo>
                      <a:pt x="154781" y="69850"/>
                    </a:lnTo>
                    <a:lnTo>
                      <a:pt x="170656" y="61913"/>
                    </a:lnTo>
                    <a:lnTo>
                      <a:pt x="186134" y="55960"/>
                    </a:lnTo>
                    <a:lnTo>
                      <a:pt x="201216" y="50403"/>
                    </a:lnTo>
                    <a:lnTo>
                      <a:pt x="216297" y="46038"/>
                    </a:lnTo>
                    <a:lnTo>
                      <a:pt x="230981" y="42863"/>
                    </a:lnTo>
                    <a:lnTo>
                      <a:pt x="245269" y="40482"/>
                    </a:lnTo>
                    <a:lnTo>
                      <a:pt x="259556" y="38894"/>
                    </a:lnTo>
                    <a:lnTo>
                      <a:pt x="273050" y="38100"/>
                    </a:lnTo>
                    <a:close/>
                    <a:moveTo>
                      <a:pt x="982954" y="0"/>
                    </a:moveTo>
                    <a:lnTo>
                      <a:pt x="988111" y="0"/>
                    </a:lnTo>
                    <a:lnTo>
                      <a:pt x="2043178" y="0"/>
                    </a:lnTo>
                    <a:lnTo>
                      <a:pt x="2049127" y="0"/>
                    </a:lnTo>
                    <a:lnTo>
                      <a:pt x="2054680" y="397"/>
                    </a:lnTo>
                    <a:lnTo>
                      <a:pt x="2060233" y="1191"/>
                    </a:lnTo>
                    <a:lnTo>
                      <a:pt x="2065786" y="1985"/>
                    </a:lnTo>
                    <a:lnTo>
                      <a:pt x="2070942" y="3572"/>
                    </a:lnTo>
                    <a:lnTo>
                      <a:pt x="2076099" y="5160"/>
                    </a:lnTo>
                    <a:lnTo>
                      <a:pt x="2081255" y="6747"/>
                    </a:lnTo>
                    <a:lnTo>
                      <a:pt x="2086411" y="8732"/>
                    </a:lnTo>
                    <a:lnTo>
                      <a:pt x="2091171" y="11113"/>
                    </a:lnTo>
                    <a:lnTo>
                      <a:pt x="2095931" y="13494"/>
                    </a:lnTo>
                    <a:lnTo>
                      <a:pt x="2100691" y="16272"/>
                    </a:lnTo>
                    <a:lnTo>
                      <a:pt x="2105054" y="19050"/>
                    </a:lnTo>
                    <a:lnTo>
                      <a:pt x="2109417" y="21828"/>
                    </a:lnTo>
                    <a:lnTo>
                      <a:pt x="2113780" y="25401"/>
                    </a:lnTo>
                    <a:lnTo>
                      <a:pt x="2121713" y="32544"/>
                    </a:lnTo>
                    <a:lnTo>
                      <a:pt x="2128852" y="40085"/>
                    </a:lnTo>
                    <a:lnTo>
                      <a:pt x="2131629" y="44451"/>
                    </a:lnTo>
                    <a:lnTo>
                      <a:pt x="2135198" y="48816"/>
                    </a:lnTo>
                    <a:lnTo>
                      <a:pt x="2137578" y="53182"/>
                    </a:lnTo>
                    <a:lnTo>
                      <a:pt x="2140751" y="57944"/>
                    </a:lnTo>
                    <a:lnTo>
                      <a:pt x="2143131" y="62707"/>
                    </a:lnTo>
                    <a:lnTo>
                      <a:pt x="2145114" y="67469"/>
                    </a:lnTo>
                    <a:lnTo>
                      <a:pt x="2147494" y="72628"/>
                    </a:lnTo>
                    <a:lnTo>
                      <a:pt x="2149081" y="77788"/>
                    </a:lnTo>
                    <a:lnTo>
                      <a:pt x="2150271" y="82947"/>
                    </a:lnTo>
                    <a:lnTo>
                      <a:pt x="2151461" y="88107"/>
                    </a:lnTo>
                    <a:lnTo>
                      <a:pt x="2152254" y="93663"/>
                    </a:lnTo>
                    <a:lnTo>
                      <a:pt x="2153444" y="99219"/>
                    </a:lnTo>
                    <a:lnTo>
                      <a:pt x="2153841" y="105172"/>
                    </a:lnTo>
                    <a:lnTo>
                      <a:pt x="2154237" y="110332"/>
                    </a:lnTo>
                    <a:lnTo>
                      <a:pt x="2154237" y="758032"/>
                    </a:lnTo>
                    <a:lnTo>
                      <a:pt x="2153841" y="763588"/>
                    </a:lnTo>
                    <a:lnTo>
                      <a:pt x="2153444" y="769144"/>
                    </a:lnTo>
                    <a:lnTo>
                      <a:pt x="2152254" y="775097"/>
                    </a:lnTo>
                    <a:lnTo>
                      <a:pt x="2151461" y="779860"/>
                    </a:lnTo>
                    <a:lnTo>
                      <a:pt x="2150271" y="785416"/>
                    </a:lnTo>
                    <a:lnTo>
                      <a:pt x="2149081" y="790972"/>
                    </a:lnTo>
                    <a:lnTo>
                      <a:pt x="2147494" y="796132"/>
                    </a:lnTo>
                    <a:lnTo>
                      <a:pt x="2145114" y="800894"/>
                    </a:lnTo>
                    <a:lnTo>
                      <a:pt x="2143131" y="805657"/>
                    </a:lnTo>
                    <a:lnTo>
                      <a:pt x="2140751" y="810816"/>
                    </a:lnTo>
                    <a:lnTo>
                      <a:pt x="2137578" y="815579"/>
                    </a:lnTo>
                    <a:lnTo>
                      <a:pt x="2135198" y="819547"/>
                    </a:lnTo>
                    <a:lnTo>
                      <a:pt x="2131629" y="824310"/>
                    </a:lnTo>
                    <a:lnTo>
                      <a:pt x="2128852" y="827882"/>
                    </a:lnTo>
                    <a:lnTo>
                      <a:pt x="2124886" y="832247"/>
                    </a:lnTo>
                    <a:lnTo>
                      <a:pt x="2121713" y="836216"/>
                    </a:lnTo>
                    <a:lnTo>
                      <a:pt x="2117350" y="839788"/>
                    </a:lnTo>
                    <a:lnTo>
                      <a:pt x="2113780" y="843360"/>
                    </a:lnTo>
                    <a:lnTo>
                      <a:pt x="2109417" y="846535"/>
                    </a:lnTo>
                    <a:lnTo>
                      <a:pt x="2105054" y="849710"/>
                    </a:lnTo>
                    <a:lnTo>
                      <a:pt x="2100691" y="852488"/>
                    </a:lnTo>
                    <a:lnTo>
                      <a:pt x="2095931" y="854869"/>
                    </a:lnTo>
                    <a:lnTo>
                      <a:pt x="2091171" y="857647"/>
                    </a:lnTo>
                    <a:lnTo>
                      <a:pt x="2086411" y="859632"/>
                    </a:lnTo>
                    <a:lnTo>
                      <a:pt x="2081255" y="861616"/>
                    </a:lnTo>
                    <a:lnTo>
                      <a:pt x="2076099" y="863601"/>
                    </a:lnTo>
                    <a:lnTo>
                      <a:pt x="2070942" y="865188"/>
                    </a:lnTo>
                    <a:lnTo>
                      <a:pt x="2065786" y="866379"/>
                    </a:lnTo>
                    <a:lnTo>
                      <a:pt x="2060233" y="867172"/>
                    </a:lnTo>
                    <a:lnTo>
                      <a:pt x="2054680" y="867966"/>
                    </a:lnTo>
                    <a:lnTo>
                      <a:pt x="2049127" y="868363"/>
                    </a:lnTo>
                    <a:lnTo>
                      <a:pt x="2043178" y="868363"/>
                    </a:lnTo>
                    <a:lnTo>
                      <a:pt x="988111" y="868363"/>
                    </a:lnTo>
                    <a:lnTo>
                      <a:pt x="982954" y="868363"/>
                    </a:lnTo>
                    <a:lnTo>
                      <a:pt x="977401" y="867966"/>
                    </a:lnTo>
                    <a:lnTo>
                      <a:pt x="971452" y="867172"/>
                    </a:lnTo>
                    <a:lnTo>
                      <a:pt x="966295" y="866379"/>
                    </a:lnTo>
                    <a:lnTo>
                      <a:pt x="960742" y="865188"/>
                    </a:lnTo>
                    <a:lnTo>
                      <a:pt x="955586" y="863601"/>
                    </a:lnTo>
                    <a:lnTo>
                      <a:pt x="950430" y="861616"/>
                    </a:lnTo>
                    <a:lnTo>
                      <a:pt x="945273" y="859632"/>
                    </a:lnTo>
                    <a:lnTo>
                      <a:pt x="940514" y="857647"/>
                    </a:lnTo>
                    <a:lnTo>
                      <a:pt x="935754" y="854869"/>
                    </a:lnTo>
                    <a:lnTo>
                      <a:pt x="930994" y="852488"/>
                    </a:lnTo>
                    <a:lnTo>
                      <a:pt x="926631" y="849710"/>
                    </a:lnTo>
                    <a:lnTo>
                      <a:pt x="922268" y="846535"/>
                    </a:lnTo>
                    <a:lnTo>
                      <a:pt x="918302" y="843360"/>
                    </a:lnTo>
                    <a:lnTo>
                      <a:pt x="913939" y="839788"/>
                    </a:lnTo>
                    <a:lnTo>
                      <a:pt x="910369" y="836216"/>
                    </a:lnTo>
                    <a:lnTo>
                      <a:pt x="906402" y="832247"/>
                    </a:lnTo>
                    <a:lnTo>
                      <a:pt x="903229" y="827882"/>
                    </a:lnTo>
                    <a:lnTo>
                      <a:pt x="899659" y="824310"/>
                    </a:lnTo>
                    <a:lnTo>
                      <a:pt x="896883" y="819547"/>
                    </a:lnTo>
                    <a:lnTo>
                      <a:pt x="893710" y="815579"/>
                    </a:lnTo>
                    <a:lnTo>
                      <a:pt x="891330" y="810816"/>
                    </a:lnTo>
                    <a:lnTo>
                      <a:pt x="888950" y="805657"/>
                    </a:lnTo>
                    <a:lnTo>
                      <a:pt x="886570" y="800894"/>
                    </a:lnTo>
                    <a:lnTo>
                      <a:pt x="884587" y="796132"/>
                    </a:lnTo>
                    <a:lnTo>
                      <a:pt x="883001" y="790972"/>
                    </a:lnTo>
                    <a:lnTo>
                      <a:pt x="881414" y="785416"/>
                    </a:lnTo>
                    <a:lnTo>
                      <a:pt x="879827" y="779860"/>
                    </a:lnTo>
                    <a:lnTo>
                      <a:pt x="879034" y="775097"/>
                    </a:lnTo>
                    <a:lnTo>
                      <a:pt x="878241" y="769144"/>
                    </a:lnTo>
                    <a:lnTo>
                      <a:pt x="877844" y="763588"/>
                    </a:lnTo>
                    <a:lnTo>
                      <a:pt x="877844" y="758032"/>
                    </a:lnTo>
                    <a:lnTo>
                      <a:pt x="877844" y="696913"/>
                    </a:lnTo>
                    <a:lnTo>
                      <a:pt x="833420" y="723504"/>
                    </a:lnTo>
                    <a:lnTo>
                      <a:pt x="804862" y="676672"/>
                    </a:lnTo>
                    <a:lnTo>
                      <a:pt x="877844" y="633413"/>
                    </a:lnTo>
                    <a:lnTo>
                      <a:pt x="877844" y="110332"/>
                    </a:lnTo>
                    <a:lnTo>
                      <a:pt x="877844" y="105172"/>
                    </a:lnTo>
                    <a:lnTo>
                      <a:pt x="878241" y="99219"/>
                    </a:lnTo>
                    <a:lnTo>
                      <a:pt x="879034" y="93663"/>
                    </a:lnTo>
                    <a:lnTo>
                      <a:pt x="879827" y="88107"/>
                    </a:lnTo>
                    <a:lnTo>
                      <a:pt x="881414" y="82947"/>
                    </a:lnTo>
                    <a:lnTo>
                      <a:pt x="883001" y="77788"/>
                    </a:lnTo>
                    <a:lnTo>
                      <a:pt x="884587" y="72628"/>
                    </a:lnTo>
                    <a:lnTo>
                      <a:pt x="886570" y="67469"/>
                    </a:lnTo>
                    <a:lnTo>
                      <a:pt x="888950" y="62707"/>
                    </a:lnTo>
                    <a:lnTo>
                      <a:pt x="891330" y="57944"/>
                    </a:lnTo>
                    <a:lnTo>
                      <a:pt x="893710" y="53182"/>
                    </a:lnTo>
                    <a:lnTo>
                      <a:pt x="896883" y="48816"/>
                    </a:lnTo>
                    <a:lnTo>
                      <a:pt x="899659" y="44451"/>
                    </a:lnTo>
                    <a:lnTo>
                      <a:pt x="903229" y="40085"/>
                    </a:lnTo>
                    <a:lnTo>
                      <a:pt x="910369" y="32544"/>
                    </a:lnTo>
                    <a:lnTo>
                      <a:pt x="918302" y="25401"/>
                    </a:lnTo>
                    <a:lnTo>
                      <a:pt x="922268" y="21828"/>
                    </a:lnTo>
                    <a:lnTo>
                      <a:pt x="926631" y="19050"/>
                    </a:lnTo>
                    <a:lnTo>
                      <a:pt x="930994" y="16272"/>
                    </a:lnTo>
                    <a:lnTo>
                      <a:pt x="935754" y="13494"/>
                    </a:lnTo>
                    <a:lnTo>
                      <a:pt x="940514" y="11113"/>
                    </a:lnTo>
                    <a:lnTo>
                      <a:pt x="945273" y="8732"/>
                    </a:lnTo>
                    <a:lnTo>
                      <a:pt x="950430" y="6747"/>
                    </a:lnTo>
                    <a:lnTo>
                      <a:pt x="955586" y="5160"/>
                    </a:lnTo>
                    <a:lnTo>
                      <a:pt x="960742" y="3572"/>
                    </a:lnTo>
                    <a:lnTo>
                      <a:pt x="966295" y="1985"/>
                    </a:lnTo>
                    <a:lnTo>
                      <a:pt x="971452" y="1191"/>
                    </a:lnTo>
                    <a:lnTo>
                      <a:pt x="977401" y="397"/>
                    </a:lnTo>
                    <a:lnTo>
                      <a:pt x="982954" y="0"/>
                    </a:lnTo>
                    <a:close/>
                  </a:path>
                </a:pathLst>
              </a:custGeom>
              <a:solidFill>
                <a:srgbClr val="5CCEF2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4022" y="5751"/>
              <a:ext cx="907" cy="1219"/>
              <a:chOff x="3231" y="5751"/>
              <a:chExt cx="907" cy="1219"/>
            </a:xfrm>
          </p:grpSpPr>
          <p:sp>
            <p:nvSpPr>
              <p:cNvPr id="18" name=" 18"/>
              <p:cNvSpPr>
                <a:spLocks noChangeAspect="1"/>
              </p:cNvSpPr>
              <p:nvPr/>
            </p:nvSpPr>
            <p:spPr bwMode="auto">
              <a:xfrm>
                <a:off x="3231" y="5751"/>
                <a:ext cx="907" cy="907"/>
              </a:xfrm>
              <a:custGeom>
                <a:avLst/>
                <a:gdLst>
                  <a:gd name="T0" fmla="*/ 151004 w 5185"/>
                  <a:gd name="T1" fmla="*/ 1065477 h 3880"/>
                  <a:gd name="T2" fmla="*/ 1873403 w 5185"/>
                  <a:gd name="T3" fmla="*/ 1297678 h 3880"/>
                  <a:gd name="T4" fmla="*/ 751713 w 5185"/>
                  <a:gd name="T5" fmla="*/ 1241832 h 3880"/>
                  <a:gd name="T6" fmla="*/ 1108464 w 5185"/>
                  <a:gd name="T7" fmla="*/ 1148144 h 3880"/>
                  <a:gd name="T8" fmla="*/ 751713 w 5185"/>
                  <a:gd name="T9" fmla="*/ 1241832 h 3880"/>
                  <a:gd name="T10" fmla="*/ 1726808 w 5185"/>
                  <a:gd name="T11" fmla="*/ 1012203 h 3880"/>
                  <a:gd name="T12" fmla="*/ 1726073 w 5185"/>
                  <a:gd name="T13" fmla="*/ 1007794 h 3880"/>
                  <a:gd name="T14" fmla="*/ 1726808 w 5185"/>
                  <a:gd name="T15" fmla="*/ 44089 h 3880"/>
                  <a:gd name="T16" fmla="*/ 1726441 w 5185"/>
                  <a:gd name="T17" fmla="*/ 39680 h 3880"/>
                  <a:gd name="T18" fmla="*/ 1724604 w 5185"/>
                  <a:gd name="T19" fmla="*/ 30862 h 3880"/>
                  <a:gd name="T20" fmla="*/ 1721297 w 5185"/>
                  <a:gd name="T21" fmla="*/ 23147 h 3880"/>
                  <a:gd name="T22" fmla="*/ 1716888 w 5185"/>
                  <a:gd name="T23" fmla="*/ 15798 h 3880"/>
                  <a:gd name="T24" fmla="*/ 1711010 w 5185"/>
                  <a:gd name="T25" fmla="*/ 9920 h 3880"/>
                  <a:gd name="T26" fmla="*/ 1703662 w 5185"/>
                  <a:gd name="T27" fmla="*/ 5144 h 3880"/>
                  <a:gd name="T28" fmla="*/ 1695946 w 5185"/>
                  <a:gd name="T29" fmla="*/ 1837 h 3880"/>
                  <a:gd name="T30" fmla="*/ 1687128 w 5185"/>
                  <a:gd name="T31" fmla="*/ 367 h 3880"/>
                  <a:gd name="T32" fmla="*/ 222281 w 5185"/>
                  <a:gd name="T33" fmla="*/ 0 h 3880"/>
                  <a:gd name="T34" fmla="*/ 217872 w 5185"/>
                  <a:gd name="T35" fmla="*/ 367 h 3880"/>
                  <a:gd name="T36" fmla="*/ 209054 w 5185"/>
                  <a:gd name="T37" fmla="*/ 1837 h 3880"/>
                  <a:gd name="T38" fmla="*/ 201338 w 5185"/>
                  <a:gd name="T39" fmla="*/ 5144 h 3880"/>
                  <a:gd name="T40" fmla="*/ 194358 w 5185"/>
                  <a:gd name="T41" fmla="*/ 9920 h 3880"/>
                  <a:gd name="T42" fmla="*/ 188112 w 5185"/>
                  <a:gd name="T43" fmla="*/ 15798 h 3880"/>
                  <a:gd name="T44" fmla="*/ 183336 w 5185"/>
                  <a:gd name="T45" fmla="*/ 23147 h 3880"/>
                  <a:gd name="T46" fmla="*/ 180029 w 5185"/>
                  <a:gd name="T47" fmla="*/ 30862 h 3880"/>
                  <a:gd name="T48" fmla="*/ 178559 w 5185"/>
                  <a:gd name="T49" fmla="*/ 39680 h 3880"/>
                  <a:gd name="T50" fmla="*/ 178192 w 5185"/>
                  <a:gd name="T51" fmla="*/ 1003386 h 3880"/>
                  <a:gd name="T52" fmla="*/ 178559 w 5185"/>
                  <a:gd name="T53" fmla="*/ 1007794 h 3880"/>
                  <a:gd name="T54" fmla="*/ 178192 w 5185"/>
                  <a:gd name="T55" fmla="*/ 1012203 h 3880"/>
                  <a:gd name="T56" fmla="*/ 1727176 w 5185"/>
                  <a:gd name="T57" fmla="*/ 1012571 h 3880"/>
                  <a:gd name="T58" fmla="*/ 1616954 w 5185"/>
                  <a:gd name="T59" fmla="*/ 937620 h 3880"/>
                  <a:gd name="T60" fmla="*/ 288046 w 5185"/>
                  <a:gd name="T61" fmla="*/ 109854 h 3880"/>
                  <a:gd name="T62" fmla="*/ 1616954 w 5185"/>
                  <a:gd name="T63" fmla="*/ 937620 h 3880"/>
                  <a:gd name="T64" fmla="*/ 4409 w 5185"/>
                  <a:gd name="T65" fmla="*/ 1350584 h 3880"/>
                  <a:gd name="T66" fmla="*/ 0 w 5185"/>
                  <a:gd name="T67" fmla="*/ 1359402 h 3880"/>
                  <a:gd name="T68" fmla="*/ 735 w 5185"/>
                  <a:gd name="T69" fmla="*/ 1369322 h 3880"/>
                  <a:gd name="T70" fmla="*/ 3307 w 5185"/>
                  <a:gd name="T71" fmla="*/ 1379977 h 3880"/>
                  <a:gd name="T72" fmla="*/ 7348 w 5185"/>
                  <a:gd name="T73" fmla="*/ 1390999 h 3880"/>
                  <a:gd name="T74" fmla="*/ 13227 w 5185"/>
                  <a:gd name="T75" fmla="*/ 1401654 h 3880"/>
                  <a:gd name="T76" fmla="*/ 19473 w 5185"/>
                  <a:gd name="T77" fmla="*/ 1411206 h 3880"/>
                  <a:gd name="T78" fmla="*/ 26821 w 5185"/>
                  <a:gd name="T79" fmla="*/ 1418554 h 3880"/>
                  <a:gd name="T80" fmla="*/ 35271 w 5185"/>
                  <a:gd name="T81" fmla="*/ 1423698 h 3880"/>
                  <a:gd name="T82" fmla="*/ 41884 w 5185"/>
                  <a:gd name="T83" fmla="*/ 1425168 h 3880"/>
                  <a:gd name="T84" fmla="*/ 1860911 w 5185"/>
                  <a:gd name="T85" fmla="*/ 1425535 h 3880"/>
                  <a:gd name="T86" fmla="*/ 1863116 w 5185"/>
                  <a:gd name="T87" fmla="*/ 1425168 h 3880"/>
                  <a:gd name="T88" fmla="*/ 1869729 w 5185"/>
                  <a:gd name="T89" fmla="*/ 1423698 h 3880"/>
                  <a:gd name="T90" fmla="*/ 1878179 w 5185"/>
                  <a:gd name="T91" fmla="*/ 1418554 h 3880"/>
                  <a:gd name="T92" fmla="*/ 1885527 w 5185"/>
                  <a:gd name="T93" fmla="*/ 1411206 h 3880"/>
                  <a:gd name="T94" fmla="*/ 1892141 w 5185"/>
                  <a:gd name="T95" fmla="*/ 1401654 h 3880"/>
                  <a:gd name="T96" fmla="*/ 1897652 w 5185"/>
                  <a:gd name="T97" fmla="*/ 1390999 h 3880"/>
                  <a:gd name="T98" fmla="*/ 1901693 w 5185"/>
                  <a:gd name="T99" fmla="*/ 1379977 h 3880"/>
                  <a:gd name="T100" fmla="*/ 1903898 w 5185"/>
                  <a:gd name="T101" fmla="*/ 1369322 h 3880"/>
                  <a:gd name="T102" fmla="*/ 1905000 w 5185"/>
                  <a:gd name="T103" fmla="*/ 1359402 h 38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5185" h="3880">
                    <a:moveTo>
                      <a:pt x="4775" y="2900"/>
                    </a:moveTo>
                    <a:lnTo>
                      <a:pt x="411" y="2900"/>
                    </a:lnTo>
                    <a:lnTo>
                      <a:pt x="87" y="3532"/>
                    </a:lnTo>
                    <a:lnTo>
                      <a:pt x="5099" y="3532"/>
                    </a:lnTo>
                    <a:lnTo>
                      <a:pt x="4775" y="2900"/>
                    </a:lnTo>
                    <a:close/>
                    <a:moveTo>
                      <a:pt x="2046" y="3380"/>
                    </a:moveTo>
                    <a:lnTo>
                      <a:pt x="2181" y="3125"/>
                    </a:lnTo>
                    <a:lnTo>
                      <a:pt x="3017" y="3125"/>
                    </a:lnTo>
                    <a:lnTo>
                      <a:pt x="3139" y="3380"/>
                    </a:lnTo>
                    <a:lnTo>
                      <a:pt x="2046" y="3380"/>
                    </a:lnTo>
                    <a:close/>
                    <a:moveTo>
                      <a:pt x="4700" y="2755"/>
                    </a:moveTo>
                    <a:lnTo>
                      <a:pt x="4700" y="2755"/>
                    </a:lnTo>
                    <a:lnTo>
                      <a:pt x="4698" y="2743"/>
                    </a:lnTo>
                    <a:lnTo>
                      <a:pt x="4700" y="2731"/>
                    </a:lnTo>
                    <a:lnTo>
                      <a:pt x="4700" y="120"/>
                    </a:lnTo>
                    <a:lnTo>
                      <a:pt x="4699" y="108"/>
                    </a:lnTo>
                    <a:lnTo>
                      <a:pt x="4697" y="95"/>
                    </a:lnTo>
                    <a:lnTo>
                      <a:pt x="4694" y="84"/>
                    </a:lnTo>
                    <a:lnTo>
                      <a:pt x="4690" y="73"/>
                    </a:lnTo>
                    <a:lnTo>
                      <a:pt x="4685" y="63"/>
                    </a:lnTo>
                    <a:lnTo>
                      <a:pt x="4680" y="53"/>
                    </a:lnTo>
                    <a:lnTo>
                      <a:pt x="4673" y="43"/>
                    </a:lnTo>
                    <a:lnTo>
                      <a:pt x="4665" y="34"/>
                    </a:lnTo>
                    <a:lnTo>
                      <a:pt x="4657" y="27"/>
                    </a:lnTo>
                    <a:lnTo>
                      <a:pt x="4647" y="20"/>
                    </a:lnTo>
                    <a:lnTo>
                      <a:pt x="4637" y="14"/>
                    </a:lnTo>
                    <a:lnTo>
                      <a:pt x="4627" y="9"/>
                    </a:lnTo>
                    <a:lnTo>
                      <a:pt x="4616" y="5"/>
                    </a:lnTo>
                    <a:lnTo>
                      <a:pt x="4605" y="2"/>
                    </a:lnTo>
                    <a:lnTo>
                      <a:pt x="4592" y="1"/>
                    </a:lnTo>
                    <a:lnTo>
                      <a:pt x="4580" y="0"/>
                    </a:lnTo>
                    <a:lnTo>
                      <a:pt x="605" y="0"/>
                    </a:lnTo>
                    <a:lnTo>
                      <a:pt x="593" y="1"/>
                    </a:lnTo>
                    <a:lnTo>
                      <a:pt x="581" y="2"/>
                    </a:lnTo>
                    <a:lnTo>
                      <a:pt x="569" y="5"/>
                    </a:lnTo>
                    <a:lnTo>
                      <a:pt x="558" y="9"/>
                    </a:lnTo>
                    <a:lnTo>
                      <a:pt x="548" y="14"/>
                    </a:lnTo>
                    <a:lnTo>
                      <a:pt x="538" y="20"/>
                    </a:lnTo>
                    <a:lnTo>
                      <a:pt x="529" y="27"/>
                    </a:lnTo>
                    <a:lnTo>
                      <a:pt x="521" y="34"/>
                    </a:lnTo>
                    <a:lnTo>
                      <a:pt x="512" y="43"/>
                    </a:lnTo>
                    <a:lnTo>
                      <a:pt x="505" y="53"/>
                    </a:lnTo>
                    <a:lnTo>
                      <a:pt x="499" y="63"/>
                    </a:lnTo>
                    <a:lnTo>
                      <a:pt x="494" y="73"/>
                    </a:lnTo>
                    <a:lnTo>
                      <a:pt x="490" y="84"/>
                    </a:lnTo>
                    <a:lnTo>
                      <a:pt x="488" y="95"/>
                    </a:lnTo>
                    <a:lnTo>
                      <a:pt x="486" y="108"/>
                    </a:lnTo>
                    <a:lnTo>
                      <a:pt x="485" y="120"/>
                    </a:lnTo>
                    <a:lnTo>
                      <a:pt x="485" y="2731"/>
                    </a:lnTo>
                    <a:lnTo>
                      <a:pt x="486" y="2743"/>
                    </a:lnTo>
                    <a:lnTo>
                      <a:pt x="485" y="2755"/>
                    </a:lnTo>
                    <a:lnTo>
                      <a:pt x="484" y="2756"/>
                    </a:lnTo>
                    <a:lnTo>
                      <a:pt x="4701" y="2756"/>
                    </a:lnTo>
                    <a:lnTo>
                      <a:pt x="4700" y="2755"/>
                    </a:lnTo>
                    <a:close/>
                    <a:moveTo>
                      <a:pt x="4401" y="2552"/>
                    </a:moveTo>
                    <a:lnTo>
                      <a:pt x="784" y="2552"/>
                    </a:lnTo>
                    <a:lnTo>
                      <a:pt x="784" y="299"/>
                    </a:lnTo>
                    <a:lnTo>
                      <a:pt x="4401" y="299"/>
                    </a:lnTo>
                    <a:lnTo>
                      <a:pt x="4401" y="2552"/>
                    </a:lnTo>
                    <a:close/>
                    <a:moveTo>
                      <a:pt x="5172" y="3676"/>
                    </a:moveTo>
                    <a:lnTo>
                      <a:pt x="12" y="3676"/>
                    </a:lnTo>
                    <a:lnTo>
                      <a:pt x="0" y="3700"/>
                    </a:lnTo>
                    <a:lnTo>
                      <a:pt x="1" y="3713"/>
                    </a:lnTo>
                    <a:lnTo>
                      <a:pt x="2" y="3727"/>
                    </a:lnTo>
                    <a:lnTo>
                      <a:pt x="5" y="3741"/>
                    </a:lnTo>
                    <a:lnTo>
                      <a:pt x="9" y="3756"/>
                    </a:lnTo>
                    <a:lnTo>
                      <a:pt x="14" y="3771"/>
                    </a:lnTo>
                    <a:lnTo>
                      <a:pt x="20" y="3786"/>
                    </a:lnTo>
                    <a:lnTo>
                      <a:pt x="28" y="3801"/>
                    </a:lnTo>
                    <a:lnTo>
                      <a:pt x="36" y="3815"/>
                    </a:lnTo>
                    <a:lnTo>
                      <a:pt x="44" y="3828"/>
                    </a:lnTo>
                    <a:lnTo>
                      <a:pt x="53" y="3841"/>
                    </a:lnTo>
                    <a:lnTo>
                      <a:pt x="63" y="3852"/>
                    </a:lnTo>
                    <a:lnTo>
                      <a:pt x="73" y="3861"/>
                    </a:lnTo>
                    <a:lnTo>
                      <a:pt x="85" y="3869"/>
                    </a:lnTo>
                    <a:lnTo>
                      <a:pt x="96" y="3875"/>
                    </a:lnTo>
                    <a:lnTo>
                      <a:pt x="108" y="3878"/>
                    </a:lnTo>
                    <a:lnTo>
                      <a:pt x="114" y="3879"/>
                    </a:lnTo>
                    <a:lnTo>
                      <a:pt x="120" y="3880"/>
                    </a:lnTo>
                    <a:lnTo>
                      <a:pt x="5065" y="3880"/>
                    </a:lnTo>
                    <a:lnTo>
                      <a:pt x="5071" y="3879"/>
                    </a:lnTo>
                    <a:lnTo>
                      <a:pt x="5077" y="3878"/>
                    </a:lnTo>
                    <a:lnTo>
                      <a:pt x="5089" y="3875"/>
                    </a:lnTo>
                    <a:lnTo>
                      <a:pt x="5101" y="3869"/>
                    </a:lnTo>
                    <a:lnTo>
                      <a:pt x="5112" y="3861"/>
                    </a:lnTo>
                    <a:lnTo>
                      <a:pt x="5122" y="3852"/>
                    </a:lnTo>
                    <a:lnTo>
                      <a:pt x="5132" y="3841"/>
                    </a:lnTo>
                    <a:lnTo>
                      <a:pt x="5141" y="3828"/>
                    </a:lnTo>
                    <a:lnTo>
                      <a:pt x="5150" y="3815"/>
                    </a:lnTo>
                    <a:lnTo>
                      <a:pt x="5158" y="3801"/>
                    </a:lnTo>
                    <a:lnTo>
                      <a:pt x="5165" y="3786"/>
                    </a:lnTo>
                    <a:lnTo>
                      <a:pt x="5171" y="3771"/>
                    </a:lnTo>
                    <a:lnTo>
                      <a:pt x="5176" y="3756"/>
                    </a:lnTo>
                    <a:lnTo>
                      <a:pt x="5180" y="3741"/>
                    </a:lnTo>
                    <a:lnTo>
                      <a:pt x="5182" y="3727"/>
                    </a:lnTo>
                    <a:lnTo>
                      <a:pt x="5184" y="3713"/>
                    </a:lnTo>
                    <a:lnTo>
                      <a:pt x="5185" y="3700"/>
                    </a:lnTo>
                    <a:lnTo>
                      <a:pt x="5172" y="3676"/>
                    </a:lnTo>
                    <a:close/>
                  </a:path>
                </a:pathLst>
              </a:custGeom>
              <a:solidFill>
                <a:srgbClr val="5C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bIns="506222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3324" y="6680"/>
                <a:ext cx="721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r>
                  <a:rPr lang="zh-CN" altLang="en-US" sz="168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Bold" panose="020B0800000000000000" charset="-122"/>
                  </a:rPr>
                  <a:t>自营店</a:t>
                </a:r>
                <a:endPara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5079" y="2238"/>
              <a:ext cx="1202" cy="1358"/>
              <a:chOff x="6209" y="3029"/>
              <a:chExt cx="1202" cy="1358"/>
            </a:xfrm>
          </p:grpSpPr>
          <p:sp>
            <p:nvSpPr>
              <p:cNvPr id="11" name=" 11"/>
              <p:cNvSpPr>
                <a:spLocks noChangeAspect="1"/>
              </p:cNvSpPr>
              <p:nvPr/>
            </p:nvSpPr>
            <p:spPr bwMode="auto">
              <a:xfrm>
                <a:off x="6293" y="3029"/>
                <a:ext cx="907" cy="907"/>
              </a:xfrm>
              <a:custGeom>
                <a:avLst/>
                <a:gdLst/>
                <a:ahLst/>
                <a:cxnLst/>
                <a:rect l="0" t="0" r="r" b="b"/>
                <a:pathLst>
                  <a:path w="1903412" h="1563688">
                    <a:moveTo>
                      <a:pt x="872180" y="1544638"/>
                    </a:moveTo>
                    <a:lnTo>
                      <a:pt x="875675" y="1544638"/>
                    </a:lnTo>
                    <a:lnTo>
                      <a:pt x="1859905" y="1544638"/>
                    </a:lnTo>
                    <a:lnTo>
                      <a:pt x="1863400" y="1544638"/>
                    </a:lnTo>
                    <a:lnTo>
                      <a:pt x="1866577" y="1545233"/>
                    </a:lnTo>
                    <a:lnTo>
                      <a:pt x="1869118" y="1545829"/>
                    </a:lnTo>
                    <a:lnTo>
                      <a:pt x="1871660" y="1546722"/>
                    </a:lnTo>
                    <a:lnTo>
                      <a:pt x="1873884" y="1547912"/>
                    </a:lnTo>
                    <a:lnTo>
                      <a:pt x="1875154" y="1549103"/>
                    </a:lnTo>
                    <a:lnTo>
                      <a:pt x="1876107" y="1550591"/>
                    </a:lnTo>
                    <a:lnTo>
                      <a:pt x="1876425" y="1552079"/>
                    </a:lnTo>
                    <a:lnTo>
                      <a:pt x="1876425" y="1555651"/>
                    </a:lnTo>
                    <a:lnTo>
                      <a:pt x="1876107" y="1557140"/>
                    </a:lnTo>
                    <a:lnTo>
                      <a:pt x="1875154" y="1558926"/>
                    </a:lnTo>
                    <a:lnTo>
                      <a:pt x="1873884" y="1560116"/>
                    </a:lnTo>
                    <a:lnTo>
                      <a:pt x="1871660" y="1561307"/>
                    </a:lnTo>
                    <a:lnTo>
                      <a:pt x="1869118" y="1562200"/>
                    </a:lnTo>
                    <a:lnTo>
                      <a:pt x="1866577" y="1563093"/>
                    </a:lnTo>
                    <a:lnTo>
                      <a:pt x="1863400" y="1563390"/>
                    </a:lnTo>
                    <a:lnTo>
                      <a:pt x="1859905" y="1563688"/>
                    </a:lnTo>
                    <a:lnTo>
                      <a:pt x="875675" y="1563688"/>
                    </a:lnTo>
                    <a:lnTo>
                      <a:pt x="872180" y="1563390"/>
                    </a:lnTo>
                    <a:lnTo>
                      <a:pt x="869003" y="1563093"/>
                    </a:lnTo>
                    <a:lnTo>
                      <a:pt x="866144" y="1562200"/>
                    </a:lnTo>
                    <a:lnTo>
                      <a:pt x="863603" y="1561307"/>
                    </a:lnTo>
                    <a:lnTo>
                      <a:pt x="861696" y="1560116"/>
                    </a:lnTo>
                    <a:lnTo>
                      <a:pt x="860108" y="1558926"/>
                    </a:lnTo>
                    <a:lnTo>
                      <a:pt x="859155" y="1557140"/>
                    </a:lnTo>
                    <a:lnTo>
                      <a:pt x="858837" y="1555651"/>
                    </a:lnTo>
                    <a:lnTo>
                      <a:pt x="858837" y="1552079"/>
                    </a:lnTo>
                    <a:lnTo>
                      <a:pt x="859155" y="1550591"/>
                    </a:lnTo>
                    <a:lnTo>
                      <a:pt x="860108" y="1549103"/>
                    </a:lnTo>
                    <a:lnTo>
                      <a:pt x="861696" y="1547912"/>
                    </a:lnTo>
                    <a:lnTo>
                      <a:pt x="863603" y="1546722"/>
                    </a:lnTo>
                    <a:lnTo>
                      <a:pt x="866144" y="1545829"/>
                    </a:lnTo>
                    <a:lnTo>
                      <a:pt x="869003" y="1545233"/>
                    </a:lnTo>
                    <a:lnTo>
                      <a:pt x="872180" y="1544638"/>
                    </a:lnTo>
                    <a:close/>
                    <a:moveTo>
                      <a:pt x="1255848" y="1415770"/>
                    </a:moveTo>
                    <a:lnTo>
                      <a:pt x="1252677" y="1416407"/>
                    </a:lnTo>
                    <a:lnTo>
                      <a:pt x="1249823" y="1417361"/>
                    </a:lnTo>
                    <a:lnTo>
                      <a:pt x="1247286" y="1419271"/>
                    </a:lnTo>
                    <a:lnTo>
                      <a:pt x="1245383" y="1420862"/>
                    </a:lnTo>
                    <a:lnTo>
                      <a:pt x="1243797" y="1422771"/>
                    </a:lnTo>
                    <a:lnTo>
                      <a:pt x="1242529" y="1424680"/>
                    </a:lnTo>
                    <a:lnTo>
                      <a:pt x="1242212" y="1426908"/>
                    </a:lnTo>
                    <a:lnTo>
                      <a:pt x="1235235" y="1522691"/>
                    </a:lnTo>
                    <a:lnTo>
                      <a:pt x="1235235" y="1525237"/>
                    </a:lnTo>
                    <a:lnTo>
                      <a:pt x="1236186" y="1527146"/>
                    </a:lnTo>
                    <a:lnTo>
                      <a:pt x="1237772" y="1529056"/>
                    </a:lnTo>
                    <a:lnTo>
                      <a:pt x="1239675" y="1530647"/>
                    </a:lnTo>
                    <a:lnTo>
                      <a:pt x="1242212" y="1532238"/>
                    </a:lnTo>
                    <a:lnTo>
                      <a:pt x="1245066" y="1533193"/>
                    </a:lnTo>
                    <a:lnTo>
                      <a:pt x="1247920" y="1533829"/>
                    </a:lnTo>
                    <a:lnTo>
                      <a:pt x="1251408" y="1534147"/>
                    </a:lnTo>
                    <a:lnTo>
                      <a:pt x="1488299" y="1535738"/>
                    </a:lnTo>
                    <a:lnTo>
                      <a:pt x="1491787" y="1535738"/>
                    </a:lnTo>
                    <a:lnTo>
                      <a:pt x="1494641" y="1535102"/>
                    </a:lnTo>
                    <a:lnTo>
                      <a:pt x="1497813" y="1533829"/>
                    </a:lnTo>
                    <a:lnTo>
                      <a:pt x="1500032" y="1532556"/>
                    </a:lnTo>
                    <a:lnTo>
                      <a:pt x="1502252" y="1530965"/>
                    </a:lnTo>
                    <a:lnTo>
                      <a:pt x="1503521" y="1529056"/>
                    </a:lnTo>
                    <a:lnTo>
                      <a:pt x="1504472" y="1526828"/>
                    </a:lnTo>
                    <a:lnTo>
                      <a:pt x="1504789" y="1524601"/>
                    </a:lnTo>
                    <a:lnTo>
                      <a:pt x="1499715" y="1428181"/>
                    </a:lnTo>
                    <a:lnTo>
                      <a:pt x="1499398" y="1425953"/>
                    </a:lnTo>
                    <a:lnTo>
                      <a:pt x="1498130" y="1424044"/>
                    </a:lnTo>
                    <a:lnTo>
                      <a:pt x="1496227" y="1422134"/>
                    </a:lnTo>
                    <a:lnTo>
                      <a:pt x="1494324" y="1420543"/>
                    </a:lnTo>
                    <a:lnTo>
                      <a:pt x="1491787" y="1418952"/>
                    </a:lnTo>
                    <a:lnTo>
                      <a:pt x="1489250" y="1417679"/>
                    </a:lnTo>
                    <a:lnTo>
                      <a:pt x="1486396" y="1417043"/>
                    </a:lnTo>
                    <a:lnTo>
                      <a:pt x="1483225" y="1416725"/>
                    </a:lnTo>
                    <a:lnTo>
                      <a:pt x="1259019" y="1415770"/>
                    </a:lnTo>
                    <a:lnTo>
                      <a:pt x="1255848" y="1415770"/>
                    </a:lnTo>
                    <a:close/>
                    <a:moveTo>
                      <a:pt x="1699820" y="1377902"/>
                    </a:moveTo>
                    <a:lnTo>
                      <a:pt x="1703942" y="1405269"/>
                    </a:lnTo>
                    <a:lnTo>
                      <a:pt x="1750876" y="1405587"/>
                    </a:lnTo>
                    <a:lnTo>
                      <a:pt x="1746437" y="1378220"/>
                    </a:lnTo>
                    <a:lnTo>
                      <a:pt x="1699820" y="1377902"/>
                    </a:lnTo>
                    <a:close/>
                    <a:moveTo>
                      <a:pt x="1636078" y="1377902"/>
                    </a:moveTo>
                    <a:lnTo>
                      <a:pt x="1639249" y="1404951"/>
                    </a:lnTo>
                    <a:lnTo>
                      <a:pt x="1686183" y="1405269"/>
                    </a:lnTo>
                    <a:lnTo>
                      <a:pt x="1682378" y="1377902"/>
                    </a:lnTo>
                    <a:lnTo>
                      <a:pt x="1636078" y="1377902"/>
                    </a:lnTo>
                    <a:close/>
                    <a:moveTo>
                      <a:pt x="1572019" y="1377584"/>
                    </a:moveTo>
                    <a:lnTo>
                      <a:pt x="1574239" y="1404633"/>
                    </a:lnTo>
                    <a:lnTo>
                      <a:pt x="1621490" y="1404951"/>
                    </a:lnTo>
                    <a:lnTo>
                      <a:pt x="1618636" y="1377584"/>
                    </a:lnTo>
                    <a:lnTo>
                      <a:pt x="1572019" y="1377584"/>
                    </a:lnTo>
                    <a:close/>
                    <a:moveTo>
                      <a:pt x="1507960" y="1377266"/>
                    </a:moveTo>
                    <a:lnTo>
                      <a:pt x="1509546" y="1404314"/>
                    </a:lnTo>
                    <a:lnTo>
                      <a:pt x="1556797" y="1404633"/>
                    </a:lnTo>
                    <a:lnTo>
                      <a:pt x="1554577" y="1377266"/>
                    </a:lnTo>
                    <a:lnTo>
                      <a:pt x="1507960" y="1377266"/>
                    </a:lnTo>
                    <a:close/>
                    <a:moveTo>
                      <a:pt x="1443902" y="1376948"/>
                    </a:moveTo>
                    <a:lnTo>
                      <a:pt x="1444853" y="1403996"/>
                    </a:lnTo>
                    <a:lnTo>
                      <a:pt x="1491787" y="1403996"/>
                    </a:lnTo>
                    <a:lnTo>
                      <a:pt x="1490519" y="1377266"/>
                    </a:lnTo>
                    <a:lnTo>
                      <a:pt x="1443902" y="1376948"/>
                    </a:lnTo>
                    <a:close/>
                    <a:moveTo>
                      <a:pt x="1380160" y="1376629"/>
                    </a:moveTo>
                    <a:lnTo>
                      <a:pt x="1379843" y="1403678"/>
                    </a:lnTo>
                    <a:lnTo>
                      <a:pt x="1426777" y="1403996"/>
                    </a:lnTo>
                    <a:lnTo>
                      <a:pt x="1426460" y="1376948"/>
                    </a:lnTo>
                    <a:lnTo>
                      <a:pt x="1380160" y="1376629"/>
                    </a:lnTo>
                    <a:close/>
                    <a:moveTo>
                      <a:pt x="1316101" y="1376311"/>
                    </a:moveTo>
                    <a:lnTo>
                      <a:pt x="1315150" y="1403360"/>
                    </a:lnTo>
                    <a:lnTo>
                      <a:pt x="1362401" y="1403360"/>
                    </a:lnTo>
                    <a:lnTo>
                      <a:pt x="1362718" y="1376629"/>
                    </a:lnTo>
                    <a:lnTo>
                      <a:pt x="1316101" y="1376311"/>
                    </a:lnTo>
                    <a:close/>
                    <a:moveTo>
                      <a:pt x="1252043" y="1375993"/>
                    </a:moveTo>
                    <a:lnTo>
                      <a:pt x="1250140" y="1403041"/>
                    </a:lnTo>
                    <a:lnTo>
                      <a:pt x="1297391" y="1403041"/>
                    </a:lnTo>
                    <a:lnTo>
                      <a:pt x="1298660" y="1376311"/>
                    </a:lnTo>
                    <a:lnTo>
                      <a:pt x="1252043" y="1375993"/>
                    </a:lnTo>
                    <a:close/>
                    <a:moveTo>
                      <a:pt x="1188301" y="1375675"/>
                    </a:moveTo>
                    <a:lnTo>
                      <a:pt x="1185764" y="1402723"/>
                    </a:lnTo>
                    <a:lnTo>
                      <a:pt x="1232698" y="1402723"/>
                    </a:lnTo>
                    <a:lnTo>
                      <a:pt x="1234601" y="1375993"/>
                    </a:lnTo>
                    <a:lnTo>
                      <a:pt x="1188301" y="1375675"/>
                    </a:lnTo>
                    <a:close/>
                    <a:moveTo>
                      <a:pt x="1124242" y="1375356"/>
                    </a:moveTo>
                    <a:lnTo>
                      <a:pt x="1120754" y="1402405"/>
                    </a:lnTo>
                    <a:lnTo>
                      <a:pt x="1167688" y="1402405"/>
                    </a:lnTo>
                    <a:lnTo>
                      <a:pt x="1170859" y="1375675"/>
                    </a:lnTo>
                    <a:lnTo>
                      <a:pt x="1124242" y="1375356"/>
                    </a:lnTo>
                    <a:close/>
                    <a:moveTo>
                      <a:pt x="1060183" y="1375038"/>
                    </a:moveTo>
                    <a:lnTo>
                      <a:pt x="1056061" y="1402087"/>
                    </a:lnTo>
                    <a:lnTo>
                      <a:pt x="1102995" y="1402087"/>
                    </a:lnTo>
                    <a:lnTo>
                      <a:pt x="1106800" y="1375356"/>
                    </a:lnTo>
                    <a:lnTo>
                      <a:pt x="1060183" y="1375038"/>
                    </a:lnTo>
                    <a:close/>
                    <a:moveTo>
                      <a:pt x="996442" y="1374720"/>
                    </a:moveTo>
                    <a:lnTo>
                      <a:pt x="991051" y="1401769"/>
                    </a:lnTo>
                    <a:lnTo>
                      <a:pt x="1038302" y="1401769"/>
                    </a:lnTo>
                    <a:lnTo>
                      <a:pt x="1042742" y="1375038"/>
                    </a:lnTo>
                    <a:lnTo>
                      <a:pt x="996442" y="1374720"/>
                    </a:lnTo>
                    <a:close/>
                    <a:moveTo>
                      <a:pt x="394079" y="1340803"/>
                    </a:moveTo>
                    <a:lnTo>
                      <a:pt x="364253" y="1348105"/>
                    </a:lnTo>
                    <a:lnTo>
                      <a:pt x="354734" y="1351280"/>
                    </a:lnTo>
                    <a:lnTo>
                      <a:pt x="367743" y="1359853"/>
                    </a:lnTo>
                    <a:lnTo>
                      <a:pt x="380752" y="1368743"/>
                    </a:lnTo>
                    <a:lnTo>
                      <a:pt x="393761" y="1376998"/>
                    </a:lnTo>
                    <a:lnTo>
                      <a:pt x="407088" y="1385571"/>
                    </a:lnTo>
                    <a:lnTo>
                      <a:pt x="420414" y="1393191"/>
                    </a:lnTo>
                    <a:lnTo>
                      <a:pt x="434375" y="1400493"/>
                    </a:lnTo>
                    <a:lnTo>
                      <a:pt x="448336" y="1408113"/>
                    </a:lnTo>
                    <a:lnTo>
                      <a:pt x="462297" y="1415098"/>
                    </a:lnTo>
                    <a:lnTo>
                      <a:pt x="453095" y="1406526"/>
                    </a:lnTo>
                    <a:lnTo>
                      <a:pt x="444528" y="1397636"/>
                    </a:lnTo>
                    <a:lnTo>
                      <a:pt x="435644" y="1389063"/>
                    </a:lnTo>
                    <a:lnTo>
                      <a:pt x="427077" y="1379538"/>
                    </a:lnTo>
                    <a:lnTo>
                      <a:pt x="418510" y="1370331"/>
                    </a:lnTo>
                    <a:lnTo>
                      <a:pt x="410261" y="1360488"/>
                    </a:lnTo>
                    <a:lnTo>
                      <a:pt x="402011" y="1350963"/>
                    </a:lnTo>
                    <a:lnTo>
                      <a:pt x="394079" y="1340803"/>
                    </a:lnTo>
                    <a:close/>
                    <a:moveTo>
                      <a:pt x="1694111" y="1340353"/>
                    </a:moveTo>
                    <a:lnTo>
                      <a:pt x="1698234" y="1367401"/>
                    </a:lnTo>
                    <a:lnTo>
                      <a:pt x="1744534" y="1367719"/>
                    </a:lnTo>
                    <a:lnTo>
                      <a:pt x="1739777" y="1340671"/>
                    </a:lnTo>
                    <a:lnTo>
                      <a:pt x="1694111" y="1340353"/>
                    </a:lnTo>
                    <a:close/>
                    <a:moveTo>
                      <a:pt x="1631321" y="1340034"/>
                    </a:moveTo>
                    <a:lnTo>
                      <a:pt x="1634809" y="1367083"/>
                    </a:lnTo>
                    <a:lnTo>
                      <a:pt x="1680792" y="1367401"/>
                    </a:lnTo>
                    <a:lnTo>
                      <a:pt x="1676987" y="1340353"/>
                    </a:lnTo>
                    <a:lnTo>
                      <a:pt x="1631321" y="1340034"/>
                    </a:lnTo>
                    <a:close/>
                    <a:moveTo>
                      <a:pt x="1568531" y="1339716"/>
                    </a:moveTo>
                    <a:lnTo>
                      <a:pt x="1571068" y="1366765"/>
                    </a:lnTo>
                    <a:lnTo>
                      <a:pt x="1617051" y="1367083"/>
                    </a:lnTo>
                    <a:lnTo>
                      <a:pt x="1614196" y="1340034"/>
                    </a:lnTo>
                    <a:lnTo>
                      <a:pt x="1568531" y="1339716"/>
                    </a:lnTo>
                    <a:close/>
                    <a:moveTo>
                      <a:pt x="1505741" y="1339716"/>
                    </a:moveTo>
                    <a:lnTo>
                      <a:pt x="1507326" y="1366765"/>
                    </a:lnTo>
                    <a:lnTo>
                      <a:pt x="1553626" y="1366765"/>
                    </a:lnTo>
                    <a:lnTo>
                      <a:pt x="1551406" y="1339716"/>
                    </a:lnTo>
                    <a:lnTo>
                      <a:pt x="1505741" y="1339716"/>
                    </a:lnTo>
                    <a:close/>
                    <a:moveTo>
                      <a:pt x="1442950" y="1339398"/>
                    </a:moveTo>
                    <a:lnTo>
                      <a:pt x="1443585" y="1366128"/>
                    </a:lnTo>
                    <a:lnTo>
                      <a:pt x="1489884" y="1366128"/>
                    </a:lnTo>
                    <a:lnTo>
                      <a:pt x="1488616" y="1339398"/>
                    </a:lnTo>
                    <a:lnTo>
                      <a:pt x="1442950" y="1339398"/>
                    </a:lnTo>
                    <a:close/>
                    <a:moveTo>
                      <a:pt x="1380160" y="1339080"/>
                    </a:moveTo>
                    <a:lnTo>
                      <a:pt x="1380160" y="1365810"/>
                    </a:lnTo>
                    <a:lnTo>
                      <a:pt x="1426143" y="1365810"/>
                    </a:lnTo>
                    <a:lnTo>
                      <a:pt x="1425826" y="1339398"/>
                    </a:lnTo>
                    <a:lnTo>
                      <a:pt x="1380160" y="1339080"/>
                    </a:lnTo>
                    <a:close/>
                    <a:moveTo>
                      <a:pt x="1317370" y="1338761"/>
                    </a:moveTo>
                    <a:lnTo>
                      <a:pt x="1316418" y="1365492"/>
                    </a:lnTo>
                    <a:lnTo>
                      <a:pt x="1362718" y="1365492"/>
                    </a:lnTo>
                    <a:lnTo>
                      <a:pt x="1363035" y="1339080"/>
                    </a:lnTo>
                    <a:lnTo>
                      <a:pt x="1317370" y="1338761"/>
                    </a:lnTo>
                    <a:close/>
                    <a:moveTo>
                      <a:pt x="1254897" y="1338443"/>
                    </a:moveTo>
                    <a:lnTo>
                      <a:pt x="1252677" y="1365174"/>
                    </a:lnTo>
                    <a:lnTo>
                      <a:pt x="1298977" y="1365492"/>
                    </a:lnTo>
                    <a:lnTo>
                      <a:pt x="1300245" y="1338761"/>
                    </a:lnTo>
                    <a:lnTo>
                      <a:pt x="1254897" y="1338443"/>
                    </a:lnTo>
                    <a:close/>
                    <a:moveTo>
                      <a:pt x="1192106" y="1338443"/>
                    </a:moveTo>
                    <a:lnTo>
                      <a:pt x="1189252" y="1364855"/>
                    </a:lnTo>
                    <a:lnTo>
                      <a:pt x="1235235" y="1365174"/>
                    </a:lnTo>
                    <a:lnTo>
                      <a:pt x="1237772" y="1338443"/>
                    </a:lnTo>
                    <a:lnTo>
                      <a:pt x="1192106" y="1338443"/>
                    </a:lnTo>
                    <a:close/>
                    <a:moveTo>
                      <a:pt x="1128999" y="1338125"/>
                    </a:moveTo>
                    <a:lnTo>
                      <a:pt x="1125511" y="1364537"/>
                    </a:lnTo>
                    <a:lnTo>
                      <a:pt x="1172128" y="1364855"/>
                    </a:lnTo>
                    <a:lnTo>
                      <a:pt x="1174665" y="1338125"/>
                    </a:lnTo>
                    <a:lnTo>
                      <a:pt x="1128999" y="1338125"/>
                    </a:lnTo>
                    <a:close/>
                    <a:moveTo>
                      <a:pt x="1066526" y="1337807"/>
                    </a:moveTo>
                    <a:lnTo>
                      <a:pt x="1061769" y="1364219"/>
                    </a:lnTo>
                    <a:lnTo>
                      <a:pt x="1108386" y="1364537"/>
                    </a:lnTo>
                    <a:lnTo>
                      <a:pt x="1111874" y="1338125"/>
                    </a:lnTo>
                    <a:lnTo>
                      <a:pt x="1066526" y="1337807"/>
                    </a:lnTo>
                    <a:close/>
                    <a:moveTo>
                      <a:pt x="1003419" y="1337489"/>
                    </a:moveTo>
                    <a:lnTo>
                      <a:pt x="998345" y="1363901"/>
                    </a:lnTo>
                    <a:lnTo>
                      <a:pt x="1044644" y="1364219"/>
                    </a:lnTo>
                    <a:lnTo>
                      <a:pt x="1049401" y="1337807"/>
                    </a:lnTo>
                    <a:lnTo>
                      <a:pt x="1003419" y="1337489"/>
                    </a:lnTo>
                    <a:close/>
                    <a:moveTo>
                      <a:pt x="538764" y="1314450"/>
                    </a:moveTo>
                    <a:lnTo>
                      <a:pt x="518458" y="1317308"/>
                    </a:lnTo>
                    <a:lnTo>
                      <a:pt x="498468" y="1320165"/>
                    </a:lnTo>
                    <a:lnTo>
                      <a:pt x="478479" y="1323340"/>
                    </a:lnTo>
                    <a:lnTo>
                      <a:pt x="458807" y="1326833"/>
                    </a:lnTo>
                    <a:lnTo>
                      <a:pt x="467691" y="1336675"/>
                    </a:lnTo>
                    <a:lnTo>
                      <a:pt x="476258" y="1346200"/>
                    </a:lnTo>
                    <a:lnTo>
                      <a:pt x="485142" y="1355408"/>
                    </a:lnTo>
                    <a:lnTo>
                      <a:pt x="494343" y="1364298"/>
                    </a:lnTo>
                    <a:lnTo>
                      <a:pt x="503228" y="1372871"/>
                    </a:lnTo>
                    <a:lnTo>
                      <a:pt x="512746" y="1381126"/>
                    </a:lnTo>
                    <a:lnTo>
                      <a:pt x="521948" y="1389381"/>
                    </a:lnTo>
                    <a:lnTo>
                      <a:pt x="531784" y="1397001"/>
                    </a:lnTo>
                    <a:lnTo>
                      <a:pt x="540986" y="1404621"/>
                    </a:lnTo>
                    <a:lnTo>
                      <a:pt x="551139" y="1411606"/>
                    </a:lnTo>
                    <a:lnTo>
                      <a:pt x="560658" y="1418273"/>
                    </a:lnTo>
                    <a:lnTo>
                      <a:pt x="570811" y="1424941"/>
                    </a:lnTo>
                    <a:lnTo>
                      <a:pt x="580965" y="1430973"/>
                    </a:lnTo>
                    <a:lnTo>
                      <a:pt x="591118" y="1437323"/>
                    </a:lnTo>
                    <a:lnTo>
                      <a:pt x="601589" y="1442721"/>
                    </a:lnTo>
                    <a:lnTo>
                      <a:pt x="611742" y="1447801"/>
                    </a:lnTo>
                    <a:lnTo>
                      <a:pt x="601589" y="1433831"/>
                    </a:lnTo>
                    <a:lnTo>
                      <a:pt x="591753" y="1419226"/>
                    </a:lnTo>
                    <a:lnTo>
                      <a:pt x="582234" y="1403351"/>
                    </a:lnTo>
                    <a:lnTo>
                      <a:pt x="573032" y="1387158"/>
                    </a:lnTo>
                    <a:lnTo>
                      <a:pt x="564148" y="1370013"/>
                    </a:lnTo>
                    <a:lnTo>
                      <a:pt x="555264" y="1352233"/>
                    </a:lnTo>
                    <a:lnTo>
                      <a:pt x="547014" y="1333500"/>
                    </a:lnTo>
                    <a:lnTo>
                      <a:pt x="538764" y="1314450"/>
                    </a:lnTo>
                    <a:close/>
                    <a:moveTo>
                      <a:pt x="1688403" y="1302485"/>
                    </a:moveTo>
                    <a:lnTo>
                      <a:pt x="1692526" y="1329215"/>
                    </a:lnTo>
                    <a:lnTo>
                      <a:pt x="1737557" y="1329533"/>
                    </a:lnTo>
                    <a:lnTo>
                      <a:pt x="1733117" y="1302803"/>
                    </a:lnTo>
                    <a:lnTo>
                      <a:pt x="1688403" y="1302485"/>
                    </a:lnTo>
                    <a:close/>
                    <a:moveTo>
                      <a:pt x="1626881" y="1302166"/>
                    </a:moveTo>
                    <a:lnTo>
                      <a:pt x="1630053" y="1329215"/>
                    </a:lnTo>
                    <a:lnTo>
                      <a:pt x="1675401" y="1329215"/>
                    </a:lnTo>
                    <a:lnTo>
                      <a:pt x="1671596" y="1302485"/>
                    </a:lnTo>
                    <a:lnTo>
                      <a:pt x="1626881" y="1302166"/>
                    </a:lnTo>
                    <a:close/>
                    <a:moveTo>
                      <a:pt x="1565042" y="1302166"/>
                    </a:moveTo>
                    <a:lnTo>
                      <a:pt x="1567579" y="1328897"/>
                    </a:lnTo>
                    <a:lnTo>
                      <a:pt x="1612928" y="1329215"/>
                    </a:lnTo>
                    <a:lnTo>
                      <a:pt x="1610074" y="1302166"/>
                    </a:lnTo>
                    <a:lnTo>
                      <a:pt x="1565042" y="1302166"/>
                    </a:lnTo>
                    <a:close/>
                    <a:moveTo>
                      <a:pt x="1503521" y="1301848"/>
                    </a:moveTo>
                    <a:lnTo>
                      <a:pt x="1505106" y="1328578"/>
                    </a:lnTo>
                    <a:lnTo>
                      <a:pt x="1550772" y="1328897"/>
                    </a:lnTo>
                    <a:lnTo>
                      <a:pt x="1548552" y="1302166"/>
                    </a:lnTo>
                    <a:lnTo>
                      <a:pt x="1503521" y="1301848"/>
                    </a:lnTo>
                    <a:close/>
                    <a:moveTo>
                      <a:pt x="1441999" y="1301848"/>
                    </a:moveTo>
                    <a:lnTo>
                      <a:pt x="1442633" y="1328260"/>
                    </a:lnTo>
                    <a:lnTo>
                      <a:pt x="1487982" y="1328578"/>
                    </a:lnTo>
                    <a:lnTo>
                      <a:pt x="1486713" y="1301848"/>
                    </a:lnTo>
                    <a:lnTo>
                      <a:pt x="1441999" y="1301848"/>
                    </a:lnTo>
                    <a:close/>
                    <a:moveTo>
                      <a:pt x="1380477" y="1301530"/>
                    </a:moveTo>
                    <a:lnTo>
                      <a:pt x="1380477" y="1328260"/>
                    </a:lnTo>
                    <a:lnTo>
                      <a:pt x="1425509" y="1328260"/>
                    </a:lnTo>
                    <a:lnTo>
                      <a:pt x="1425191" y="1301530"/>
                    </a:lnTo>
                    <a:lnTo>
                      <a:pt x="1380477" y="1301530"/>
                    </a:lnTo>
                    <a:close/>
                    <a:moveTo>
                      <a:pt x="1318638" y="1301212"/>
                    </a:moveTo>
                    <a:lnTo>
                      <a:pt x="1317687" y="1327942"/>
                    </a:lnTo>
                    <a:lnTo>
                      <a:pt x="1363353" y="1328260"/>
                    </a:lnTo>
                    <a:lnTo>
                      <a:pt x="1363670" y="1301530"/>
                    </a:lnTo>
                    <a:lnTo>
                      <a:pt x="1318638" y="1301212"/>
                    </a:lnTo>
                    <a:close/>
                    <a:moveTo>
                      <a:pt x="1257434" y="1301212"/>
                    </a:moveTo>
                    <a:lnTo>
                      <a:pt x="1255531" y="1327624"/>
                    </a:lnTo>
                    <a:lnTo>
                      <a:pt x="1300879" y="1327942"/>
                    </a:lnTo>
                    <a:lnTo>
                      <a:pt x="1301831" y="1301212"/>
                    </a:lnTo>
                    <a:lnTo>
                      <a:pt x="1257434" y="1301212"/>
                    </a:lnTo>
                    <a:close/>
                    <a:moveTo>
                      <a:pt x="1195595" y="1300894"/>
                    </a:moveTo>
                    <a:lnTo>
                      <a:pt x="1193058" y="1327306"/>
                    </a:lnTo>
                    <a:lnTo>
                      <a:pt x="1238406" y="1327624"/>
                    </a:lnTo>
                    <a:lnTo>
                      <a:pt x="1240626" y="1300894"/>
                    </a:lnTo>
                    <a:lnTo>
                      <a:pt x="1195595" y="1300894"/>
                    </a:lnTo>
                    <a:close/>
                    <a:moveTo>
                      <a:pt x="1134073" y="1300575"/>
                    </a:moveTo>
                    <a:lnTo>
                      <a:pt x="1130268" y="1327306"/>
                    </a:lnTo>
                    <a:lnTo>
                      <a:pt x="1175933" y="1327306"/>
                    </a:lnTo>
                    <a:lnTo>
                      <a:pt x="1178787" y="1300894"/>
                    </a:lnTo>
                    <a:lnTo>
                      <a:pt x="1134073" y="1300575"/>
                    </a:lnTo>
                    <a:close/>
                    <a:moveTo>
                      <a:pt x="1072551" y="1300575"/>
                    </a:moveTo>
                    <a:lnTo>
                      <a:pt x="1068112" y="1326987"/>
                    </a:lnTo>
                    <a:lnTo>
                      <a:pt x="1113460" y="1326987"/>
                    </a:lnTo>
                    <a:lnTo>
                      <a:pt x="1117266" y="1300575"/>
                    </a:lnTo>
                    <a:lnTo>
                      <a:pt x="1072551" y="1300575"/>
                    </a:lnTo>
                    <a:close/>
                    <a:moveTo>
                      <a:pt x="1010712" y="1300257"/>
                    </a:moveTo>
                    <a:lnTo>
                      <a:pt x="1005638" y="1326669"/>
                    </a:lnTo>
                    <a:lnTo>
                      <a:pt x="1050987" y="1326987"/>
                    </a:lnTo>
                    <a:lnTo>
                      <a:pt x="1055744" y="1300575"/>
                    </a:lnTo>
                    <a:lnTo>
                      <a:pt x="1010712" y="1300257"/>
                    </a:lnTo>
                    <a:close/>
                    <a:moveTo>
                      <a:pt x="742467" y="1299528"/>
                    </a:moveTo>
                    <a:lnTo>
                      <a:pt x="705978" y="1300480"/>
                    </a:lnTo>
                    <a:lnTo>
                      <a:pt x="670124" y="1302068"/>
                    </a:lnTo>
                    <a:lnTo>
                      <a:pt x="634587" y="1304290"/>
                    </a:lnTo>
                    <a:lnTo>
                      <a:pt x="600002" y="1307148"/>
                    </a:lnTo>
                    <a:lnTo>
                      <a:pt x="608886" y="1327150"/>
                    </a:lnTo>
                    <a:lnTo>
                      <a:pt x="618088" y="1346518"/>
                    </a:lnTo>
                    <a:lnTo>
                      <a:pt x="627607" y="1364298"/>
                    </a:lnTo>
                    <a:lnTo>
                      <a:pt x="632683" y="1373188"/>
                    </a:lnTo>
                    <a:lnTo>
                      <a:pt x="637760" y="1381126"/>
                    </a:lnTo>
                    <a:lnTo>
                      <a:pt x="642519" y="1389381"/>
                    </a:lnTo>
                    <a:lnTo>
                      <a:pt x="647596" y="1397001"/>
                    </a:lnTo>
                    <a:lnTo>
                      <a:pt x="652673" y="1404621"/>
                    </a:lnTo>
                    <a:lnTo>
                      <a:pt x="657750" y="1411288"/>
                    </a:lnTo>
                    <a:lnTo>
                      <a:pt x="662826" y="1417956"/>
                    </a:lnTo>
                    <a:lnTo>
                      <a:pt x="668220" y="1424623"/>
                    </a:lnTo>
                    <a:lnTo>
                      <a:pt x="673614" y="1430656"/>
                    </a:lnTo>
                    <a:lnTo>
                      <a:pt x="678691" y="1436688"/>
                    </a:lnTo>
                    <a:lnTo>
                      <a:pt x="686941" y="1444626"/>
                    </a:lnTo>
                    <a:lnTo>
                      <a:pt x="694873" y="1451928"/>
                    </a:lnTo>
                    <a:lnTo>
                      <a:pt x="703123" y="1458913"/>
                    </a:lnTo>
                    <a:lnTo>
                      <a:pt x="711055" y="1464628"/>
                    </a:lnTo>
                    <a:lnTo>
                      <a:pt x="718987" y="1469708"/>
                    </a:lnTo>
                    <a:lnTo>
                      <a:pt x="726920" y="1474153"/>
                    </a:lnTo>
                    <a:lnTo>
                      <a:pt x="734535" y="1477963"/>
                    </a:lnTo>
                    <a:lnTo>
                      <a:pt x="742467" y="1480821"/>
                    </a:lnTo>
                    <a:lnTo>
                      <a:pt x="742467" y="1299528"/>
                    </a:lnTo>
                    <a:close/>
                    <a:moveTo>
                      <a:pt x="1682695" y="1264935"/>
                    </a:moveTo>
                    <a:lnTo>
                      <a:pt x="1686818" y="1291665"/>
                    </a:lnTo>
                    <a:lnTo>
                      <a:pt x="1731215" y="1291665"/>
                    </a:lnTo>
                    <a:lnTo>
                      <a:pt x="1726775" y="1264935"/>
                    </a:lnTo>
                    <a:lnTo>
                      <a:pt x="1682695" y="1264935"/>
                    </a:lnTo>
                    <a:close/>
                    <a:moveTo>
                      <a:pt x="1622442" y="1264617"/>
                    </a:moveTo>
                    <a:lnTo>
                      <a:pt x="1625613" y="1291347"/>
                    </a:lnTo>
                    <a:lnTo>
                      <a:pt x="1670327" y="1291665"/>
                    </a:lnTo>
                    <a:lnTo>
                      <a:pt x="1666205" y="1264617"/>
                    </a:lnTo>
                    <a:lnTo>
                      <a:pt x="1622442" y="1264617"/>
                    </a:lnTo>
                    <a:close/>
                    <a:moveTo>
                      <a:pt x="1561871" y="1264617"/>
                    </a:moveTo>
                    <a:lnTo>
                      <a:pt x="1564091" y="1291347"/>
                    </a:lnTo>
                    <a:lnTo>
                      <a:pt x="1608805" y="1291347"/>
                    </a:lnTo>
                    <a:lnTo>
                      <a:pt x="1605951" y="1264617"/>
                    </a:lnTo>
                    <a:lnTo>
                      <a:pt x="1561871" y="1264617"/>
                    </a:lnTo>
                    <a:close/>
                    <a:moveTo>
                      <a:pt x="1501618" y="1264298"/>
                    </a:moveTo>
                    <a:lnTo>
                      <a:pt x="1502886" y="1291029"/>
                    </a:lnTo>
                    <a:lnTo>
                      <a:pt x="1547284" y="1291029"/>
                    </a:lnTo>
                    <a:lnTo>
                      <a:pt x="1545381" y="1264298"/>
                    </a:lnTo>
                    <a:lnTo>
                      <a:pt x="1501618" y="1264298"/>
                    </a:lnTo>
                    <a:close/>
                    <a:moveTo>
                      <a:pt x="1441048" y="1263980"/>
                    </a:moveTo>
                    <a:lnTo>
                      <a:pt x="1441682" y="1290711"/>
                    </a:lnTo>
                    <a:lnTo>
                      <a:pt x="1486396" y="1291029"/>
                    </a:lnTo>
                    <a:lnTo>
                      <a:pt x="1485128" y="1264298"/>
                    </a:lnTo>
                    <a:lnTo>
                      <a:pt x="1441048" y="1263980"/>
                    </a:lnTo>
                    <a:close/>
                    <a:moveTo>
                      <a:pt x="1380794" y="1263980"/>
                    </a:moveTo>
                    <a:lnTo>
                      <a:pt x="1380477" y="1290711"/>
                    </a:lnTo>
                    <a:lnTo>
                      <a:pt x="1424874" y="1290711"/>
                    </a:lnTo>
                    <a:lnTo>
                      <a:pt x="1424557" y="1263980"/>
                    </a:lnTo>
                    <a:lnTo>
                      <a:pt x="1380794" y="1263980"/>
                    </a:lnTo>
                    <a:close/>
                    <a:moveTo>
                      <a:pt x="1320224" y="1263662"/>
                    </a:moveTo>
                    <a:lnTo>
                      <a:pt x="1319273" y="1290392"/>
                    </a:lnTo>
                    <a:lnTo>
                      <a:pt x="1363670" y="1290711"/>
                    </a:lnTo>
                    <a:lnTo>
                      <a:pt x="1363987" y="1263980"/>
                    </a:lnTo>
                    <a:lnTo>
                      <a:pt x="1320224" y="1263662"/>
                    </a:lnTo>
                    <a:close/>
                    <a:moveTo>
                      <a:pt x="1259654" y="1263662"/>
                    </a:moveTo>
                    <a:lnTo>
                      <a:pt x="1258068" y="1290392"/>
                    </a:lnTo>
                    <a:lnTo>
                      <a:pt x="1302465" y="1290392"/>
                    </a:lnTo>
                    <a:lnTo>
                      <a:pt x="1303416" y="1263662"/>
                    </a:lnTo>
                    <a:lnTo>
                      <a:pt x="1259654" y="1263662"/>
                    </a:lnTo>
                    <a:close/>
                    <a:moveTo>
                      <a:pt x="1199083" y="1263344"/>
                    </a:moveTo>
                    <a:lnTo>
                      <a:pt x="1196546" y="1290074"/>
                    </a:lnTo>
                    <a:lnTo>
                      <a:pt x="1241260" y="1290392"/>
                    </a:lnTo>
                    <a:lnTo>
                      <a:pt x="1243163" y="1263662"/>
                    </a:lnTo>
                    <a:lnTo>
                      <a:pt x="1199083" y="1263344"/>
                    </a:lnTo>
                    <a:close/>
                    <a:moveTo>
                      <a:pt x="1138830" y="1263344"/>
                    </a:moveTo>
                    <a:lnTo>
                      <a:pt x="1135659" y="1289756"/>
                    </a:lnTo>
                    <a:lnTo>
                      <a:pt x="1180056" y="1290074"/>
                    </a:lnTo>
                    <a:lnTo>
                      <a:pt x="1182593" y="1263344"/>
                    </a:lnTo>
                    <a:lnTo>
                      <a:pt x="1138830" y="1263344"/>
                    </a:lnTo>
                    <a:close/>
                    <a:moveTo>
                      <a:pt x="1078259" y="1263026"/>
                    </a:moveTo>
                    <a:lnTo>
                      <a:pt x="1074137" y="1289756"/>
                    </a:lnTo>
                    <a:lnTo>
                      <a:pt x="1118851" y="1289756"/>
                    </a:lnTo>
                    <a:lnTo>
                      <a:pt x="1122339" y="1263344"/>
                    </a:lnTo>
                    <a:lnTo>
                      <a:pt x="1078259" y="1263026"/>
                    </a:lnTo>
                    <a:close/>
                    <a:moveTo>
                      <a:pt x="1018006" y="1263026"/>
                    </a:moveTo>
                    <a:lnTo>
                      <a:pt x="1012615" y="1289438"/>
                    </a:lnTo>
                    <a:lnTo>
                      <a:pt x="1057329" y="1289756"/>
                    </a:lnTo>
                    <a:lnTo>
                      <a:pt x="1061769" y="1263026"/>
                    </a:lnTo>
                    <a:lnTo>
                      <a:pt x="1018006" y="1263026"/>
                    </a:lnTo>
                    <a:close/>
                    <a:moveTo>
                      <a:pt x="1676987" y="1227067"/>
                    </a:moveTo>
                    <a:lnTo>
                      <a:pt x="1681109" y="1253797"/>
                    </a:lnTo>
                    <a:lnTo>
                      <a:pt x="1724872" y="1254115"/>
                    </a:lnTo>
                    <a:lnTo>
                      <a:pt x="1719798" y="1227067"/>
                    </a:lnTo>
                    <a:lnTo>
                      <a:pt x="1676987" y="1227067"/>
                    </a:lnTo>
                    <a:close/>
                    <a:moveTo>
                      <a:pt x="1618002" y="1227067"/>
                    </a:moveTo>
                    <a:lnTo>
                      <a:pt x="1621173" y="1253797"/>
                    </a:lnTo>
                    <a:lnTo>
                      <a:pt x="1664619" y="1253797"/>
                    </a:lnTo>
                    <a:lnTo>
                      <a:pt x="1660813" y="1227067"/>
                    </a:lnTo>
                    <a:lnTo>
                      <a:pt x="1618002" y="1227067"/>
                    </a:lnTo>
                    <a:close/>
                    <a:moveTo>
                      <a:pt x="1558383" y="1226431"/>
                    </a:moveTo>
                    <a:lnTo>
                      <a:pt x="1560920" y="1253479"/>
                    </a:lnTo>
                    <a:lnTo>
                      <a:pt x="1604683" y="1253797"/>
                    </a:lnTo>
                    <a:lnTo>
                      <a:pt x="1601512" y="1226431"/>
                    </a:lnTo>
                    <a:lnTo>
                      <a:pt x="1558383" y="1226431"/>
                    </a:lnTo>
                    <a:close/>
                    <a:moveTo>
                      <a:pt x="1499398" y="1226431"/>
                    </a:moveTo>
                    <a:lnTo>
                      <a:pt x="1500984" y="1253479"/>
                    </a:lnTo>
                    <a:lnTo>
                      <a:pt x="1544430" y="1253479"/>
                    </a:lnTo>
                    <a:lnTo>
                      <a:pt x="1542210" y="1226431"/>
                    </a:lnTo>
                    <a:lnTo>
                      <a:pt x="1499398" y="1226431"/>
                    </a:lnTo>
                    <a:close/>
                    <a:moveTo>
                      <a:pt x="1439779" y="1226112"/>
                    </a:moveTo>
                    <a:lnTo>
                      <a:pt x="1440730" y="1253161"/>
                    </a:lnTo>
                    <a:lnTo>
                      <a:pt x="1484493" y="1253479"/>
                    </a:lnTo>
                    <a:lnTo>
                      <a:pt x="1483225" y="1226431"/>
                    </a:lnTo>
                    <a:lnTo>
                      <a:pt x="1439779" y="1226112"/>
                    </a:lnTo>
                    <a:close/>
                    <a:moveTo>
                      <a:pt x="1380794" y="1226112"/>
                    </a:moveTo>
                    <a:lnTo>
                      <a:pt x="1380794" y="1253161"/>
                    </a:lnTo>
                    <a:lnTo>
                      <a:pt x="1424240" y="1253161"/>
                    </a:lnTo>
                    <a:lnTo>
                      <a:pt x="1423606" y="1226112"/>
                    </a:lnTo>
                    <a:lnTo>
                      <a:pt x="1380794" y="1226112"/>
                    </a:lnTo>
                    <a:close/>
                    <a:moveTo>
                      <a:pt x="1321492" y="1226112"/>
                    </a:moveTo>
                    <a:lnTo>
                      <a:pt x="1320541" y="1252843"/>
                    </a:lnTo>
                    <a:lnTo>
                      <a:pt x="1364304" y="1253161"/>
                    </a:lnTo>
                    <a:lnTo>
                      <a:pt x="1364621" y="1226112"/>
                    </a:lnTo>
                    <a:lnTo>
                      <a:pt x="1321492" y="1226112"/>
                    </a:lnTo>
                    <a:close/>
                    <a:moveTo>
                      <a:pt x="1262190" y="1225794"/>
                    </a:moveTo>
                    <a:lnTo>
                      <a:pt x="1260605" y="1252843"/>
                    </a:lnTo>
                    <a:lnTo>
                      <a:pt x="1304051" y="1252843"/>
                    </a:lnTo>
                    <a:lnTo>
                      <a:pt x="1305319" y="1225794"/>
                    </a:lnTo>
                    <a:lnTo>
                      <a:pt x="1262190" y="1225794"/>
                    </a:lnTo>
                    <a:close/>
                    <a:moveTo>
                      <a:pt x="1203206" y="1225794"/>
                    </a:moveTo>
                    <a:lnTo>
                      <a:pt x="1200352" y="1252524"/>
                    </a:lnTo>
                    <a:lnTo>
                      <a:pt x="1244115" y="1252843"/>
                    </a:lnTo>
                    <a:lnTo>
                      <a:pt x="1246017" y="1225794"/>
                    </a:lnTo>
                    <a:lnTo>
                      <a:pt x="1203206" y="1225794"/>
                    </a:lnTo>
                    <a:close/>
                    <a:moveTo>
                      <a:pt x="1143904" y="1225476"/>
                    </a:moveTo>
                    <a:lnTo>
                      <a:pt x="1140415" y="1252524"/>
                    </a:lnTo>
                    <a:lnTo>
                      <a:pt x="1183861" y="1252524"/>
                    </a:lnTo>
                    <a:lnTo>
                      <a:pt x="1187032" y="1225794"/>
                    </a:lnTo>
                    <a:lnTo>
                      <a:pt x="1143904" y="1225476"/>
                    </a:lnTo>
                    <a:close/>
                    <a:moveTo>
                      <a:pt x="1084602" y="1225476"/>
                    </a:moveTo>
                    <a:lnTo>
                      <a:pt x="1080162" y="1252206"/>
                    </a:lnTo>
                    <a:lnTo>
                      <a:pt x="1123925" y="1252524"/>
                    </a:lnTo>
                    <a:lnTo>
                      <a:pt x="1127731" y="1225476"/>
                    </a:lnTo>
                    <a:lnTo>
                      <a:pt x="1084602" y="1225476"/>
                    </a:lnTo>
                    <a:close/>
                    <a:moveTo>
                      <a:pt x="1025300" y="1225476"/>
                    </a:moveTo>
                    <a:lnTo>
                      <a:pt x="1020226" y="1252206"/>
                    </a:lnTo>
                    <a:lnTo>
                      <a:pt x="1063672" y="1252206"/>
                    </a:lnTo>
                    <a:lnTo>
                      <a:pt x="1068429" y="1225476"/>
                    </a:lnTo>
                    <a:lnTo>
                      <a:pt x="1025300" y="1225476"/>
                    </a:lnTo>
                    <a:close/>
                    <a:moveTo>
                      <a:pt x="1671279" y="1188881"/>
                    </a:moveTo>
                    <a:lnTo>
                      <a:pt x="1675401" y="1216248"/>
                    </a:lnTo>
                    <a:lnTo>
                      <a:pt x="1718213" y="1216248"/>
                    </a:lnTo>
                    <a:lnTo>
                      <a:pt x="1713456" y="1188881"/>
                    </a:lnTo>
                    <a:lnTo>
                      <a:pt x="1671279" y="1188881"/>
                    </a:lnTo>
                    <a:close/>
                    <a:moveTo>
                      <a:pt x="1613245" y="1188881"/>
                    </a:moveTo>
                    <a:lnTo>
                      <a:pt x="1616416" y="1215929"/>
                    </a:lnTo>
                    <a:lnTo>
                      <a:pt x="1659228" y="1216248"/>
                    </a:lnTo>
                    <a:lnTo>
                      <a:pt x="1655422" y="1188881"/>
                    </a:lnTo>
                    <a:lnTo>
                      <a:pt x="1613245" y="1188881"/>
                    </a:lnTo>
                    <a:close/>
                    <a:moveTo>
                      <a:pt x="1555212" y="1188881"/>
                    </a:moveTo>
                    <a:lnTo>
                      <a:pt x="1557432" y="1215929"/>
                    </a:lnTo>
                    <a:lnTo>
                      <a:pt x="1600560" y="1215929"/>
                    </a:lnTo>
                    <a:lnTo>
                      <a:pt x="1597389" y="1188881"/>
                    </a:lnTo>
                    <a:lnTo>
                      <a:pt x="1555212" y="1188881"/>
                    </a:lnTo>
                    <a:close/>
                    <a:moveTo>
                      <a:pt x="1497178" y="1188881"/>
                    </a:moveTo>
                    <a:lnTo>
                      <a:pt x="1498764" y="1215929"/>
                    </a:lnTo>
                    <a:lnTo>
                      <a:pt x="1541575" y="1215929"/>
                    </a:lnTo>
                    <a:lnTo>
                      <a:pt x="1539356" y="1188881"/>
                    </a:lnTo>
                    <a:lnTo>
                      <a:pt x="1497178" y="1188881"/>
                    </a:lnTo>
                    <a:close/>
                    <a:moveTo>
                      <a:pt x="1438828" y="1188563"/>
                    </a:moveTo>
                    <a:lnTo>
                      <a:pt x="1439779" y="1215611"/>
                    </a:lnTo>
                    <a:lnTo>
                      <a:pt x="1482591" y="1215929"/>
                    </a:lnTo>
                    <a:lnTo>
                      <a:pt x="1481322" y="1188563"/>
                    </a:lnTo>
                    <a:lnTo>
                      <a:pt x="1438828" y="1188563"/>
                    </a:lnTo>
                    <a:close/>
                    <a:moveTo>
                      <a:pt x="1381111" y="1188563"/>
                    </a:moveTo>
                    <a:lnTo>
                      <a:pt x="1380794" y="1215611"/>
                    </a:lnTo>
                    <a:lnTo>
                      <a:pt x="1423606" y="1215611"/>
                    </a:lnTo>
                    <a:lnTo>
                      <a:pt x="1422972" y="1188563"/>
                    </a:lnTo>
                    <a:lnTo>
                      <a:pt x="1381111" y="1188563"/>
                    </a:lnTo>
                    <a:close/>
                    <a:moveTo>
                      <a:pt x="1322761" y="1188563"/>
                    </a:moveTo>
                    <a:lnTo>
                      <a:pt x="1321810" y="1215611"/>
                    </a:lnTo>
                    <a:lnTo>
                      <a:pt x="1364621" y="1215611"/>
                    </a:lnTo>
                    <a:lnTo>
                      <a:pt x="1365255" y="1188563"/>
                    </a:lnTo>
                    <a:lnTo>
                      <a:pt x="1322761" y="1188563"/>
                    </a:lnTo>
                    <a:close/>
                    <a:moveTo>
                      <a:pt x="1264727" y="1188563"/>
                    </a:moveTo>
                    <a:lnTo>
                      <a:pt x="1263142" y="1215293"/>
                    </a:lnTo>
                    <a:lnTo>
                      <a:pt x="1305636" y="1215293"/>
                    </a:lnTo>
                    <a:lnTo>
                      <a:pt x="1307222" y="1188563"/>
                    </a:lnTo>
                    <a:lnTo>
                      <a:pt x="1264727" y="1188563"/>
                    </a:lnTo>
                    <a:close/>
                    <a:moveTo>
                      <a:pt x="1206694" y="1188244"/>
                    </a:moveTo>
                    <a:lnTo>
                      <a:pt x="1204157" y="1215293"/>
                    </a:lnTo>
                    <a:lnTo>
                      <a:pt x="1246969" y="1215293"/>
                    </a:lnTo>
                    <a:lnTo>
                      <a:pt x="1248871" y="1188563"/>
                    </a:lnTo>
                    <a:lnTo>
                      <a:pt x="1206694" y="1188244"/>
                    </a:lnTo>
                    <a:close/>
                    <a:moveTo>
                      <a:pt x="1148661" y="1188244"/>
                    </a:moveTo>
                    <a:lnTo>
                      <a:pt x="1145172" y="1215293"/>
                    </a:lnTo>
                    <a:lnTo>
                      <a:pt x="1188301" y="1215293"/>
                    </a:lnTo>
                    <a:lnTo>
                      <a:pt x="1190838" y="1188244"/>
                    </a:lnTo>
                    <a:lnTo>
                      <a:pt x="1148661" y="1188244"/>
                    </a:lnTo>
                    <a:close/>
                    <a:moveTo>
                      <a:pt x="1090627" y="1188244"/>
                    </a:moveTo>
                    <a:lnTo>
                      <a:pt x="1086505" y="1214975"/>
                    </a:lnTo>
                    <a:lnTo>
                      <a:pt x="1128999" y="1214975"/>
                    </a:lnTo>
                    <a:lnTo>
                      <a:pt x="1132805" y="1188244"/>
                    </a:lnTo>
                    <a:lnTo>
                      <a:pt x="1090627" y="1188244"/>
                    </a:lnTo>
                    <a:close/>
                    <a:moveTo>
                      <a:pt x="1032594" y="1187926"/>
                    </a:moveTo>
                    <a:lnTo>
                      <a:pt x="1027203" y="1214975"/>
                    </a:lnTo>
                    <a:lnTo>
                      <a:pt x="1070331" y="1214975"/>
                    </a:lnTo>
                    <a:lnTo>
                      <a:pt x="1074771" y="1188244"/>
                    </a:lnTo>
                    <a:lnTo>
                      <a:pt x="1032594" y="1187926"/>
                    </a:lnTo>
                    <a:close/>
                    <a:moveTo>
                      <a:pt x="1740728" y="1132875"/>
                    </a:moveTo>
                    <a:lnTo>
                      <a:pt x="1737874" y="1133193"/>
                    </a:lnTo>
                    <a:lnTo>
                      <a:pt x="1735337" y="1133829"/>
                    </a:lnTo>
                    <a:lnTo>
                      <a:pt x="1733117" y="1134784"/>
                    </a:lnTo>
                    <a:lnTo>
                      <a:pt x="1731532" y="1136057"/>
                    </a:lnTo>
                    <a:lnTo>
                      <a:pt x="1730263" y="1137648"/>
                    </a:lnTo>
                    <a:lnTo>
                      <a:pt x="1729312" y="1139875"/>
                    </a:lnTo>
                    <a:lnTo>
                      <a:pt x="1728995" y="1142103"/>
                    </a:lnTo>
                    <a:lnTo>
                      <a:pt x="1728995" y="1144330"/>
                    </a:lnTo>
                    <a:lnTo>
                      <a:pt x="1730263" y="1151649"/>
                    </a:lnTo>
                    <a:lnTo>
                      <a:pt x="1731215" y="1153877"/>
                    </a:lnTo>
                    <a:lnTo>
                      <a:pt x="1732166" y="1156104"/>
                    </a:lnTo>
                    <a:lnTo>
                      <a:pt x="1734069" y="1158332"/>
                    </a:lnTo>
                    <a:lnTo>
                      <a:pt x="1735971" y="1159923"/>
                    </a:lnTo>
                    <a:lnTo>
                      <a:pt x="1738508" y="1161514"/>
                    </a:lnTo>
                    <a:lnTo>
                      <a:pt x="1741045" y="1162469"/>
                    </a:lnTo>
                    <a:lnTo>
                      <a:pt x="1743582" y="1163105"/>
                    </a:lnTo>
                    <a:lnTo>
                      <a:pt x="1746437" y="1163423"/>
                    </a:lnTo>
                    <a:lnTo>
                      <a:pt x="1772123" y="1163423"/>
                    </a:lnTo>
                    <a:lnTo>
                      <a:pt x="1775295" y="1163105"/>
                    </a:lnTo>
                    <a:lnTo>
                      <a:pt x="1777832" y="1162469"/>
                    </a:lnTo>
                    <a:lnTo>
                      <a:pt x="1779734" y="1161514"/>
                    </a:lnTo>
                    <a:lnTo>
                      <a:pt x="1781637" y="1159923"/>
                    </a:lnTo>
                    <a:lnTo>
                      <a:pt x="1782906" y="1158332"/>
                    </a:lnTo>
                    <a:lnTo>
                      <a:pt x="1783857" y="1156104"/>
                    </a:lnTo>
                    <a:lnTo>
                      <a:pt x="1784174" y="1154195"/>
                    </a:lnTo>
                    <a:lnTo>
                      <a:pt x="1783857" y="1151968"/>
                    </a:lnTo>
                    <a:lnTo>
                      <a:pt x="1782271" y="1144330"/>
                    </a:lnTo>
                    <a:lnTo>
                      <a:pt x="1781637" y="1142103"/>
                    </a:lnTo>
                    <a:lnTo>
                      <a:pt x="1780369" y="1139875"/>
                    </a:lnTo>
                    <a:lnTo>
                      <a:pt x="1778783" y="1137648"/>
                    </a:lnTo>
                    <a:lnTo>
                      <a:pt x="1776563" y="1136057"/>
                    </a:lnTo>
                    <a:lnTo>
                      <a:pt x="1774343" y="1134784"/>
                    </a:lnTo>
                    <a:lnTo>
                      <a:pt x="1771489" y="1133829"/>
                    </a:lnTo>
                    <a:lnTo>
                      <a:pt x="1768635" y="1133193"/>
                    </a:lnTo>
                    <a:lnTo>
                      <a:pt x="1766098" y="1132875"/>
                    </a:lnTo>
                    <a:lnTo>
                      <a:pt x="1740728" y="1132875"/>
                    </a:lnTo>
                    <a:close/>
                    <a:moveTo>
                      <a:pt x="1664619" y="1132875"/>
                    </a:moveTo>
                    <a:lnTo>
                      <a:pt x="1661765" y="1133193"/>
                    </a:lnTo>
                    <a:lnTo>
                      <a:pt x="1659545" y="1133829"/>
                    </a:lnTo>
                    <a:lnTo>
                      <a:pt x="1657325" y="1134784"/>
                    </a:lnTo>
                    <a:lnTo>
                      <a:pt x="1655422" y="1136057"/>
                    </a:lnTo>
                    <a:lnTo>
                      <a:pt x="1654154" y="1137648"/>
                    </a:lnTo>
                    <a:lnTo>
                      <a:pt x="1653203" y="1139875"/>
                    </a:lnTo>
                    <a:lnTo>
                      <a:pt x="1652568" y="1142103"/>
                    </a:lnTo>
                    <a:lnTo>
                      <a:pt x="1652568" y="1144330"/>
                    </a:lnTo>
                    <a:lnTo>
                      <a:pt x="1653837" y="1151649"/>
                    </a:lnTo>
                    <a:lnTo>
                      <a:pt x="1654471" y="1153877"/>
                    </a:lnTo>
                    <a:lnTo>
                      <a:pt x="1655422" y="1156104"/>
                    </a:lnTo>
                    <a:lnTo>
                      <a:pt x="1657008" y="1158332"/>
                    </a:lnTo>
                    <a:lnTo>
                      <a:pt x="1658911" y="1159923"/>
                    </a:lnTo>
                    <a:lnTo>
                      <a:pt x="1661131" y="1161196"/>
                    </a:lnTo>
                    <a:lnTo>
                      <a:pt x="1663668" y="1162469"/>
                    </a:lnTo>
                    <a:lnTo>
                      <a:pt x="1666205" y="1163105"/>
                    </a:lnTo>
                    <a:lnTo>
                      <a:pt x="1669376" y="1163105"/>
                    </a:lnTo>
                    <a:lnTo>
                      <a:pt x="1695063" y="1163423"/>
                    </a:lnTo>
                    <a:lnTo>
                      <a:pt x="1697917" y="1163105"/>
                    </a:lnTo>
                    <a:lnTo>
                      <a:pt x="1700137" y="1162469"/>
                    </a:lnTo>
                    <a:lnTo>
                      <a:pt x="1702357" y="1161514"/>
                    </a:lnTo>
                    <a:lnTo>
                      <a:pt x="1704576" y="1159923"/>
                    </a:lnTo>
                    <a:lnTo>
                      <a:pt x="1705845" y="1158332"/>
                    </a:lnTo>
                    <a:lnTo>
                      <a:pt x="1706796" y="1156104"/>
                    </a:lnTo>
                    <a:lnTo>
                      <a:pt x="1707430" y="1153877"/>
                    </a:lnTo>
                    <a:lnTo>
                      <a:pt x="1707113" y="1151649"/>
                    </a:lnTo>
                    <a:lnTo>
                      <a:pt x="1705845" y="1144330"/>
                    </a:lnTo>
                    <a:lnTo>
                      <a:pt x="1705211" y="1142103"/>
                    </a:lnTo>
                    <a:lnTo>
                      <a:pt x="1704259" y="1139875"/>
                    </a:lnTo>
                    <a:lnTo>
                      <a:pt x="1702357" y="1137648"/>
                    </a:lnTo>
                    <a:lnTo>
                      <a:pt x="1700137" y="1136057"/>
                    </a:lnTo>
                    <a:lnTo>
                      <a:pt x="1697917" y="1134784"/>
                    </a:lnTo>
                    <a:lnTo>
                      <a:pt x="1695697" y="1133829"/>
                    </a:lnTo>
                    <a:lnTo>
                      <a:pt x="1692843" y="1133193"/>
                    </a:lnTo>
                    <a:lnTo>
                      <a:pt x="1689989" y="1132875"/>
                    </a:lnTo>
                    <a:lnTo>
                      <a:pt x="1664619" y="1132875"/>
                    </a:lnTo>
                    <a:close/>
                    <a:moveTo>
                      <a:pt x="1586924" y="1132875"/>
                    </a:moveTo>
                    <a:lnTo>
                      <a:pt x="1584704" y="1133511"/>
                    </a:lnTo>
                    <a:lnTo>
                      <a:pt x="1582167" y="1134784"/>
                    </a:lnTo>
                    <a:lnTo>
                      <a:pt x="1580264" y="1136057"/>
                    </a:lnTo>
                    <a:lnTo>
                      <a:pt x="1578679" y="1137648"/>
                    </a:lnTo>
                    <a:lnTo>
                      <a:pt x="1577727" y="1139875"/>
                    </a:lnTo>
                    <a:lnTo>
                      <a:pt x="1577093" y="1142103"/>
                    </a:lnTo>
                    <a:lnTo>
                      <a:pt x="1577093" y="1144330"/>
                    </a:lnTo>
                    <a:lnTo>
                      <a:pt x="1578044" y="1151649"/>
                    </a:lnTo>
                    <a:lnTo>
                      <a:pt x="1578362" y="1153877"/>
                    </a:lnTo>
                    <a:lnTo>
                      <a:pt x="1579313" y="1156104"/>
                    </a:lnTo>
                    <a:lnTo>
                      <a:pt x="1580899" y="1158332"/>
                    </a:lnTo>
                    <a:lnTo>
                      <a:pt x="1583118" y="1159923"/>
                    </a:lnTo>
                    <a:lnTo>
                      <a:pt x="1585338" y="1161196"/>
                    </a:lnTo>
                    <a:lnTo>
                      <a:pt x="1587558" y="1162151"/>
                    </a:lnTo>
                    <a:lnTo>
                      <a:pt x="1590412" y="1162787"/>
                    </a:lnTo>
                    <a:lnTo>
                      <a:pt x="1593266" y="1163105"/>
                    </a:lnTo>
                    <a:lnTo>
                      <a:pt x="1618953" y="1163105"/>
                    </a:lnTo>
                    <a:lnTo>
                      <a:pt x="1621807" y="1163105"/>
                    </a:lnTo>
                    <a:lnTo>
                      <a:pt x="1624344" y="1162469"/>
                    </a:lnTo>
                    <a:lnTo>
                      <a:pt x="1626564" y="1161196"/>
                    </a:lnTo>
                    <a:lnTo>
                      <a:pt x="1628467" y="1159923"/>
                    </a:lnTo>
                    <a:lnTo>
                      <a:pt x="1629735" y="1158332"/>
                    </a:lnTo>
                    <a:lnTo>
                      <a:pt x="1631004" y="1156104"/>
                    </a:lnTo>
                    <a:lnTo>
                      <a:pt x="1631321" y="1153877"/>
                    </a:lnTo>
                    <a:lnTo>
                      <a:pt x="1631321" y="1151649"/>
                    </a:lnTo>
                    <a:lnTo>
                      <a:pt x="1630370" y="1144330"/>
                    </a:lnTo>
                    <a:lnTo>
                      <a:pt x="1629735" y="1142103"/>
                    </a:lnTo>
                    <a:lnTo>
                      <a:pt x="1628784" y="1139875"/>
                    </a:lnTo>
                    <a:lnTo>
                      <a:pt x="1627198" y="1137648"/>
                    </a:lnTo>
                    <a:lnTo>
                      <a:pt x="1625296" y="1136057"/>
                    </a:lnTo>
                    <a:lnTo>
                      <a:pt x="1623076" y="1134784"/>
                    </a:lnTo>
                    <a:lnTo>
                      <a:pt x="1620856" y="1133829"/>
                    </a:lnTo>
                    <a:lnTo>
                      <a:pt x="1618002" y="1132875"/>
                    </a:lnTo>
                    <a:lnTo>
                      <a:pt x="1615148" y="1132875"/>
                    </a:lnTo>
                    <a:lnTo>
                      <a:pt x="1589778" y="1132875"/>
                    </a:lnTo>
                    <a:lnTo>
                      <a:pt x="1586924" y="1132875"/>
                    </a:lnTo>
                    <a:close/>
                    <a:moveTo>
                      <a:pt x="1510815" y="1132875"/>
                    </a:moveTo>
                    <a:lnTo>
                      <a:pt x="1508278" y="1133511"/>
                    </a:lnTo>
                    <a:lnTo>
                      <a:pt x="1506058" y="1134784"/>
                    </a:lnTo>
                    <a:lnTo>
                      <a:pt x="1504155" y="1136057"/>
                    </a:lnTo>
                    <a:lnTo>
                      <a:pt x="1502569" y="1137648"/>
                    </a:lnTo>
                    <a:lnTo>
                      <a:pt x="1501618" y="1139875"/>
                    </a:lnTo>
                    <a:lnTo>
                      <a:pt x="1500984" y="1142103"/>
                    </a:lnTo>
                    <a:lnTo>
                      <a:pt x="1500667" y="1144330"/>
                    </a:lnTo>
                    <a:lnTo>
                      <a:pt x="1501301" y="1151649"/>
                    </a:lnTo>
                    <a:lnTo>
                      <a:pt x="1501618" y="1153877"/>
                    </a:lnTo>
                    <a:lnTo>
                      <a:pt x="1502569" y="1156104"/>
                    </a:lnTo>
                    <a:lnTo>
                      <a:pt x="1503838" y="1158332"/>
                    </a:lnTo>
                    <a:lnTo>
                      <a:pt x="1505741" y="1159923"/>
                    </a:lnTo>
                    <a:lnTo>
                      <a:pt x="1507960" y="1161196"/>
                    </a:lnTo>
                    <a:lnTo>
                      <a:pt x="1510180" y="1162151"/>
                    </a:lnTo>
                    <a:lnTo>
                      <a:pt x="1512717" y="1162787"/>
                    </a:lnTo>
                    <a:lnTo>
                      <a:pt x="1515888" y="1163105"/>
                    </a:lnTo>
                    <a:lnTo>
                      <a:pt x="1541575" y="1163105"/>
                    </a:lnTo>
                    <a:lnTo>
                      <a:pt x="1544430" y="1162787"/>
                    </a:lnTo>
                    <a:lnTo>
                      <a:pt x="1546966" y="1162151"/>
                    </a:lnTo>
                    <a:lnTo>
                      <a:pt x="1549503" y="1161196"/>
                    </a:lnTo>
                    <a:lnTo>
                      <a:pt x="1551406" y="1159923"/>
                    </a:lnTo>
                    <a:lnTo>
                      <a:pt x="1552992" y="1158332"/>
                    </a:lnTo>
                    <a:lnTo>
                      <a:pt x="1553943" y="1156104"/>
                    </a:lnTo>
                    <a:lnTo>
                      <a:pt x="1554577" y="1153877"/>
                    </a:lnTo>
                    <a:lnTo>
                      <a:pt x="1554577" y="1151649"/>
                    </a:lnTo>
                    <a:lnTo>
                      <a:pt x="1553943" y="1144330"/>
                    </a:lnTo>
                    <a:lnTo>
                      <a:pt x="1553626" y="1142103"/>
                    </a:lnTo>
                    <a:lnTo>
                      <a:pt x="1552675" y="1139875"/>
                    </a:lnTo>
                    <a:lnTo>
                      <a:pt x="1551089" y="1137648"/>
                    </a:lnTo>
                    <a:lnTo>
                      <a:pt x="1549186" y="1136057"/>
                    </a:lnTo>
                    <a:lnTo>
                      <a:pt x="1546966" y="1134784"/>
                    </a:lnTo>
                    <a:lnTo>
                      <a:pt x="1544430" y="1133511"/>
                    </a:lnTo>
                    <a:lnTo>
                      <a:pt x="1541893" y="1132875"/>
                    </a:lnTo>
                    <a:lnTo>
                      <a:pt x="1539038" y="1132875"/>
                    </a:lnTo>
                    <a:lnTo>
                      <a:pt x="1513986" y="1132875"/>
                    </a:lnTo>
                    <a:lnTo>
                      <a:pt x="1510815" y="1132875"/>
                    </a:lnTo>
                    <a:close/>
                    <a:moveTo>
                      <a:pt x="981854" y="1117600"/>
                    </a:moveTo>
                    <a:lnTo>
                      <a:pt x="1765464" y="1117600"/>
                    </a:lnTo>
                    <a:lnTo>
                      <a:pt x="1769904" y="1117918"/>
                    </a:lnTo>
                    <a:lnTo>
                      <a:pt x="1774978" y="1118236"/>
                    </a:lnTo>
                    <a:lnTo>
                      <a:pt x="1779417" y="1119191"/>
                    </a:lnTo>
                    <a:lnTo>
                      <a:pt x="1783857" y="1120464"/>
                    </a:lnTo>
                    <a:lnTo>
                      <a:pt x="1787980" y="1122373"/>
                    </a:lnTo>
                    <a:lnTo>
                      <a:pt x="1792736" y="1124283"/>
                    </a:lnTo>
                    <a:lnTo>
                      <a:pt x="1796542" y="1126510"/>
                    </a:lnTo>
                    <a:lnTo>
                      <a:pt x="1800347" y="1129056"/>
                    </a:lnTo>
                    <a:lnTo>
                      <a:pt x="1803836" y="1131602"/>
                    </a:lnTo>
                    <a:lnTo>
                      <a:pt x="1807007" y="1134466"/>
                    </a:lnTo>
                    <a:lnTo>
                      <a:pt x="1810495" y="1137648"/>
                    </a:lnTo>
                    <a:lnTo>
                      <a:pt x="1813032" y="1141148"/>
                    </a:lnTo>
                    <a:lnTo>
                      <a:pt x="1815252" y="1144649"/>
                    </a:lnTo>
                    <a:lnTo>
                      <a:pt x="1817155" y="1148149"/>
                    </a:lnTo>
                    <a:lnTo>
                      <a:pt x="1818740" y="1151649"/>
                    </a:lnTo>
                    <a:lnTo>
                      <a:pt x="1820009" y="1155468"/>
                    </a:lnTo>
                    <a:lnTo>
                      <a:pt x="1903095" y="1502007"/>
                    </a:lnTo>
                    <a:lnTo>
                      <a:pt x="1903412" y="1506144"/>
                    </a:lnTo>
                    <a:lnTo>
                      <a:pt x="1903412" y="1509963"/>
                    </a:lnTo>
                    <a:lnTo>
                      <a:pt x="1903095" y="1513463"/>
                    </a:lnTo>
                    <a:lnTo>
                      <a:pt x="1901827" y="1516963"/>
                    </a:lnTo>
                    <a:lnTo>
                      <a:pt x="1900241" y="1520146"/>
                    </a:lnTo>
                    <a:lnTo>
                      <a:pt x="1898338" y="1523646"/>
                    </a:lnTo>
                    <a:lnTo>
                      <a:pt x="1895801" y="1526510"/>
                    </a:lnTo>
                    <a:lnTo>
                      <a:pt x="1892313" y="1529056"/>
                    </a:lnTo>
                    <a:lnTo>
                      <a:pt x="1889142" y="1531283"/>
                    </a:lnTo>
                    <a:lnTo>
                      <a:pt x="1885336" y="1533511"/>
                    </a:lnTo>
                    <a:lnTo>
                      <a:pt x="1881214" y="1535420"/>
                    </a:lnTo>
                    <a:lnTo>
                      <a:pt x="1876774" y="1537011"/>
                    </a:lnTo>
                    <a:lnTo>
                      <a:pt x="1871700" y="1538284"/>
                    </a:lnTo>
                    <a:lnTo>
                      <a:pt x="1866626" y="1538920"/>
                    </a:lnTo>
                    <a:lnTo>
                      <a:pt x="1861235" y="1539557"/>
                    </a:lnTo>
                    <a:lnTo>
                      <a:pt x="1855210" y="1539875"/>
                    </a:lnTo>
                    <a:lnTo>
                      <a:pt x="884498" y="1539875"/>
                    </a:lnTo>
                    <a:lnTo>
                      <a:pt x="878789" y="1539557"/>
                    </a:lnTo>
                    <a:lnTo>
                      <a:pt x="873081" y="1538920"/>
                    </a:lnTo>
                    <a:lnTo>
                      <a:pt x="868007" y="1537966"/>
                    </a:lnTo>
                    <a:lnTo>
                      <a:pt x="863250" y="1536693"/>
                    </a:lnTo>
                    <a:lnTo>
                      <a:pt x="858811" y="1535102"/>
                    </a:lnTo>
                    <a:lnTo>
                      <a:pt x="854371" y="1533193"/>
                    </a:lnTo>
                    <a:lnTo>
                      <a:pt x="850566" y="1531283"/>
                    </a:lnTo>
                    <a:lnTo>
                      <a:pt x="847394" y="1528737"/>
                    </a:lnTo>
                    <a:lnTo>
                      <a:pt x="844223" y="1526192"/>
                    </a:lnTo>
                    <a:lnTo>
                      <a:pt x="842003" y="1523010"/>
                    </a:lnTo>
                    <a:lnTo>
                      <a:pt x="839466" y="1519827"/>
                    </a:lnTo>
                    <a:lnTo>
                      <a:pt x="837881" y="1516645"/>
                    </a:lnTo>
                    <a:lnTo>
                      <a:pt x="836929" y="1513463"/>
                    </a:lnTo>
                    <a:lnTo>
                      <a:pt x="836612" y="1509963"/>
                    </a:lnTo>
                    <a:lnTo>
                      <a:pt x="836612" y="1506144"/>
                    </a:lnTo>
                    <a:lnTo>
                      <a:pt x="837246" y="1502007"/>
                    </a:lnTo>
                    <a:lnTo>
                      <a:pt x="926675" y="1154832"/>
                    </a:lnTo>
                    <a:lnTo>
                      <a:pt x="927943" y="1151331"/>
                    </a:lnTo>
                    <a:lnTo>
                      <a:pt x="929529" y="1147513"/>
                    </a:lnTo>
                    <a:lnTo>
                      <a:pt x="931432" y="1144012"/>
                    </a:lnTo>
                    <a:lnTo>
                      <a:pt x="933969" y="1140830"/>
                    </a:lnTo>
                    <a:lnTo>
                      <a:pt x="936823" y="1137011"/>
                    </a:lnTo>
                    <a:lnTo>
                      <a:pt x="939677" y="1134147"/>
                    </a:lnTo>
                    <a:lnTo>
                      <a:pt x="943165" y="1131283"/>
                    </a:lnTo>
                    <a:lnTo>
                      <a:pt x="946971" y="1128738"/>
                    </a:lnTo>
                    <a:lnTo>
                      <a:pt x="950776" y="1126192"/>
                    </a:lnTo>
                    <a:lnTo>
                      <a:pt x="954582" y="1124283"/>
                    </a:lnTo>
                    <a:lnTo>
                      <a:pt x="959021" y="1122373"/>
                    </a:lnTo>
                    <a:lnTo>
                      <a:pt x="963461" y="1120464"/>
                    </a:lnTo>
                    <a:lnTo>
                      <a:pt x="967901" y="1119191"/>
                    </a:lnTo>
                    <a:lnTo>
                      <a:pt x="972341" y="1118236"/>
                    </a:lnTo>
                    <a:lnTo>
                      <a:pt x="977097" y="1117918"/>
                    </a:lnTo>
                    <a:lnTo>
                      <a:pt x="981854" y="1117600"/>
                    </a:lnTo>
                    <a:close/>
                    <a:moveTo>
                      <a:pt x="268430" y="1104583"/>
                    </a:moveTo>
                    <a:lnTo>
                      <a:pt x="254469" y="1109980"/>
                    </a:lnTo>
                    <a:lnTo>
                      <a:pt x="240826" y="1115695"/>
                    </a:lnTo>
                    <a:lnTo>
                      <a:pt x="227500" y="1121410"/>
                    </a:lnTo>
                    <a:lnTo>
                      <a:pt x="214808" y="1127443"/>
                    </a:lnTo>
                    <a:lnTo>
                      <a:pt x="202433" y="1133158"/>
                    </a:lnTo>
                    <a:lnTo>
                      <a:pt x="190693" y="1139190"/>
                    </a:lnTo>
                    <a:lnTo>
                      <a:pt x="178954" y="1145858"/>
                    </a:lnTo>
                    <a:lnTo>
                      <a:pt x="168483" y="1151890"/>
                    </a:lnTo>
                    <a:lnTo>
                      <a:pt x="178954" y="1168718"/>
                    </a:lnTo>
                    <a:lnTo>
                      <a:pt x="190376" y="1185228"/>
                    </a:lnTo>
                    <a:lnTo>
                      <a:pt x="202433" y="1201420"/>
                    </a:lnTo>
                    <a:lnTo>
                      <a:pt x="214490" y="1217295"/>
                    </a:lnTo>
                    <a:lnTo>
                      <a:pt x="227182" y="1232535"/>
                    </a:lnTo>
                    <a:lnTo>
                      <a:pt x="240191" y="1247775"/>
                    </a:lnTo>
                    <a:lnTo>
                      <a:pt x="253835" y="1262380"/>
                    </a:lnTo>
                    <a:lnTo>
                      <a:pt x="267479" y="1276668"/>
                    </a:lnTo>
                    <a:lnTo>
                      <a:pt x="283026" y="1291590"/>
                    </a:lnTo>
                    <a:lnTo>
                      <a:pt x="299208" y="1306195"/>
                    </a:lnTo>
                    <a:lnTo>
                      <a:pt x="313486" y="1301750"/>
                    </a:lnTo>
                    <a:lnTo>
                      <a:pt x="327764" y="1297623"/>
                    </a:lnTo>
                    <a:lnTo>
                      <a:pt x="357590" y="1289368"/>
                    </a:lnTo>
                    <a:lnTo>
                      <a:pt x="350609" y="1278890"/>
                    </a:lnTo>
                    <a:lnTo>
                      <a:pt x="344264" y="1268413"/>
                    </a:lnTo>
                    <a:lnTo>
                      <a:pt x="337600" y="1257618"/>
                    </a:lnTo>
                    <a:lnTo>
                      <a:pt x="331572" y="1246823"/>
                    </a:lnTo>
                    <a:lnTo>
                      <a:pt x="325543" y="1235710"/>
                    </a:lnTo>
                    <a:lnTo>
                      <a:pt x="319515" y="1224280"/>
                    </a:lnTo>
                    <a:lnTo>
                      <a:pt x="313803" y="1213168"/>
                    </a:lnTo>
                    <a:lnTo>
                      <a:pt x="308409" y="1201738"/>
                    </a:lnTo>
                    <a:lnTo>
                      <a:pt x="302381" y="1189990"/>
                    </a:lnTo>
                    <a:lnTo>
                      <a:pt x="297304" y="1178243"/>
                    </a:lnTo>
                    <a:lnTo>
                      <a:pt x="287151" y="1154113"/>
                    </a:lnTo>
                    <a:lnTo>
                      <a:pt x="277315" y="1129665"/>
                    </a:lnTo>
                    <a:lnTo>
                      <a:pt x="268430" y="1104583"/>
                    </a:lnTo>
                    <a:close/>
                    <a:moveTo>
                      <a:pt x="469277" y="1050290"/>
                    </a:moveTo>
                    <a:lnTo>
                      <a:pt x="441990" y="1055688"/>
                    </a:lnTo>
                    <a:lnTo>
                      <a:pt x="415337" y="1061403"/>
                    </a:lnTo>
                    <a:lnTo>
                      <a:pt x="389319" y="1067118"/>
                    </a:lnTo>
                    <a:lnTo>
                      <a:pt x="364253" y="1073785"/>
                    </a:lnTo>
                    <a:lnTo>
                      <a:pt x="343946" y="1079500"/>
                    </a:lnTo>
                    <a:lnTo>
                      <a:pt x="324274" y="1085215"/>
                    </a:lnTo>
                    <a:lnTo>
                      <a:pt x="328716" y="1098550"/>
                    </a:lnTo>
                    <a:lnTo>
                      <a:pt x="333476" y="1111568"/>
                    </a:lnTo>
                    <a:lnTo>
                      <a:pt x="338235" y="1124585"/>
                    </a:lnTo>
                    <a:lnTo>
                      <a:pt x="343629" y="1136968"/>
                    </a:lnTo>
                    <a:lnTo>
                      <a:pt x="349023" y="1149668"/>
                    </a:lnTo>
                    <a:lnTo>
                      <a:pt x="354417" y="1162050"/>
                    </a:lnTo>
                    <a:lnTo>
                      <a:pt x="360446" y="1174115"/>
                    </a:lnTo>
                    <a:lnTo>
                      <a:pt x="366157" y="1186180"/>
                    </a:lnTo>
                    <a:lnTo>
                      <a:pt x="371868" y="1197928"/>
                    </a:lnTo>
                    <a:lnTo>
                      <a:pt x="378531" y="1209358"/>
                    </a:lnTo>
                    <a:lnTo>
                      <a:pt x="384560" y="1220788"/>
                    </a:lnTo>
                    <a:lnTo>
                      <a:pt x="391223" y="1232218"/>
                    </a:lnTo>
                    <a:lnTo>
                      <a:pt x="397886" y="1243013"/>
                    </a:lnTo>
                    <a:lnTo>
                      <a:pt x="404549" y="1254125"/>
                    </a:lnTo>
                    <a:lnTo>
                      <a:pt x="411530" y="1264603"/>
                    </a:lnTo>
                    <a:lnTo>
                      <a:pt x="418510" y="1275080"/>
                    </a:lnTo>
                    <a:lnTo>
                      <a:pt x="442942" y="1270318"/>
                    </a:lnTo>
                    <a:lnTo>
                      <a:pt x="467373" y="1265873"/>
                    </a:lnTo>
                    <a:lnTo>
                      <a:pt x="492440" y="1261428"/>
                    </a:lnTo>
                    <a:lnTo>
                      <a:pt x="518140" y="1257618"/>
                    </a:lnTo>
                    <a:lnTo>
                      <a:pt x="510525" y="1234123"/>
                    </a:lnTo>
                    <a:lnTo>
                      <a:pt x="503545" y="1209993"/>
                    </a:lnTo>
                    <a:lnTo>
                      <a:pt x="496882" y="1184910"/>
                    </a:lnTo>
                    <a:lnTo>
                      <a:pt x="490219" y="1159193"/>
                    </a:lnTo>
                    <a:lnTo>
                      <a:pt x="484507" y="1132840"/>
                    </a:lnTo>
                    <a:lnTo>
                      <a:pt x="479113" y="1106170"/>
                    </a:lnTo>
                    <a:lnTo>
                      <a:pt x="473719" y="1078548"/>
                    </a:lnTo>
                    <a:lnTo>
                      <a:pt x="469277" y="1050290"/>
                    </a:lnTo>
                    <a:close/>
                    <a:moveTo>
                      <a:pt x="742467" y="1024890"/>
                    </a:moveTo>
                    <a:lnTo>
                      <a:pt x="714228" y="1025525"/>
                    </a:lnTo>
                    <a:lnTo>
                      <a:pt x="686623" y="1026478"/>
                    </a:lnTo>
                    <a:lnTo>
                      <a:pt x="659019" y="1028065"/>
                    </a:lnTo>
                    <a:lnTo>
                      <a:pt x="631731" y="1029653"/>
                    </a:lnTo>
                    <a:lnTo>
                      <a:pt x="605396" y="1031875"/>
                    </a:lnTo>
                    <a:lnTo>
                      <a:pt x="578743" y="1034733"/>
                    </a:lnTo>
                    <a:lnTo>
                      <a:pt x="553043" y="1037908"/>
                    </a:lnTo>
                    <a:lnTo>
                      <a:pt x="527025" y="1041083"/>
                    </a:lnTo>
                    <a:lnTo>
                      <a:pt x="530515" y="1059498"/>
                    </a:lnTo>
                    <a:lnTo>
                      <a:pt x="533688" y="1077595"/>
                    </a:lnTo>
                    <a:lnTo>
                      <a:pt x="536861" y="1095375"/>
                    </a:lnTo>
                    <a:lnTo>
                      <a:pt x="540351" y="1112838"/>
                    </a:lnTo>
                    <a:lnTo>
                      <a:pt x="543841" y="1130300"/>
                    </a:lnTo>
                    <a:lnTo>
                      <a:pt x="547966" y="1147128"/>
                    </a:lnTo>
                    <a:lnTo>
                      <a:pt x="552091" y="1163638"/>
                    </a:lnTo>
                    <a:lnTo>
                      <a:pt x="556216" y="1180148"/>
                    </a:lnTo>
                    <a:lnTo>
                      <a:pt x="561292" y="1198245"/>
                    </a:lnTo>
                    <a:lnTo>
                      <a:pt x="566686" y="1216025"/>
                    </a:lnTo>
                    <a:lnTo>
                      <a:pt x="572080" y="1233488"/>
                    </a:lnTo>
                    <a:lnTo>
                      <a:pt x="577792" y="1250315"/>
                    </a:lnTo>
                    <a:lnTo>
                      <a:pt x="597464" y="1248410"/>
                    </a:lnTo>
                    <a:lnTo>
                      <a:pt x="617771" y="1246823"/>
                    </a:lnTo>
                    <a:lnTo>
                      <a:pt x="638077" y="1245235"/>
                    </a:lnTo>
                    <a:lnTo>
                      <a:pt x="658701" y="1243648"/>
                    </a:lnTo>
                    <a:lnTo>
                      <a:pt x="679326" y="1242378"/>
                    </a:lnTo>
                    <a:lnTo>
                      <a:pt x="699950" y="1241425"/>
                    </a:lnTo>
                    <a:lnTo>
                      <a:pt x="721208" y="1240790"/>
                    </a:lnTo>
                    <a:lnTo>
                      <a:pt x="742467" y="1240473"/>
                    </a:lnTo>
                    <a:lnTo>
                      <a:pt x="742467" y="1024890"/>
                    </a:lnTo>
                    <a:close/>
                    <a:moveTo>
                      <a:pt x="507035" y="801688"/>
                    </a:moveTo>
                    <a:lnTo>
                      <a:pt x="507670" y="824865"/>
                    </a:lnTo>
                    <a:lnTo>
                      <a:pt x="508622" y="848360"/>
                    </a:lnTo>
                    <a:lnTo>
                      <a:pt x="509573" y="871538"/>
                    </a:lnTo>
                    <a:lnTo>
                      <a:pt x="510843" y="894080"/>
                    </a:lnTo>
                    <a:lnTo>
                      <a:pt x="512746" y="916940"/>
                    </a:lnTo>
                    <a:lnTo>
                      <a:pt x="514650" y="939165"/>
                    </a:lnTo>
                    <a:lnTo>
                      <a:pt x="516871" y="961073"/>
                    </a:lnTo>
                    <a:lnTo>
                      <a:pt x="519410" y="982663"/>
                    </a:lnTo>
                    <a:lnTo>
                      <a:pt x="546062" y="979170"/>
                    </a:lnTo>
                    <a:lnTo>
                      <a:pt x="572715" y="976313"/>
                    </a:lnTo>
                    <a:lnTo>
                      <a:pt x="600319" y="973455"/>
                    </a:lnTo>
                    <a:lnTo>
                      <a:pt x="627924" y="971233"/>
                    </a:lnTo>
                    <a:lnTo>
                      <a:pt x="656163" y="969328"/>
                    </a:lnTo>
                    <a:lnTo>
                      <a:pt x="684720" y="967740"/>
                    </a:lnTo>
                    <a:lnTo>
                      <a:pt x="713276" y="966788"/>
                    </a:lnTo>
                    <a:lnTo>
                      <a:pt x="742467" y="965835"/>
                    </a:lnTo>
                    <a:lnTo>
                      <a:pt x="742467" y="801688"/>
                    </a:lnTo>
                    <a:lnTo>
                      <a:pt x="507035" y="801688"/>
                    </a:lnTo>
                    <a:close/>
                    <a:moveTo>
                      <a:pt x="273824" y="801688"/>
                    </a:moveTo>
                    <a:lnTo>
                      <a:pt x="274142" y="816610"/>
                    </a:lnTo>
                    <a:lnTo>
                      <a:pt x="275094" y="831533"/>
                    </a:lnTo>
                    <a:lnTo>
                      <a:pt x="276045" y="846455"/>
                    </a:lnTo>
                    <a:lnTo>
                      <a:pt x="276997" y="860743"/>
                    </a:lnTo>
                    <a:lnTo>
                      <a:pt x="278584" y="875665"/>
                    </a:lnTo>
                    <a:lnTo>
                      <a:pt x="280170" y="889953"/>
                    </a:lnTo>
                    <a:lnTo>
                      <a:pt x="281757" y="904558"/>
                    </a:lnTo>
                    <a:lnTo>
                      <a:pt x="283660" y="918845"/>
                    </a:lnTo>
                    <a:lnTo>
                      <a:pt x="285882" y="933133"/>
                    </a:lnTo>
                    <a:lnTo>
                      <a:pt x="288737" y="947103"/>
                    </a:lnTo>
                    <a:lnTo>
                      <a:pt x="291276" y="961073"/>
                    </a:lnTo>
                    <a:lnTo>
                      <a:pt x="293814" y="975043"/>
                    </a:lnTo>
                    <a:lnTo>
                      <a:pt x="296670" y="988695"/>
                    </a:lnTo>
                    <a:lnTo>
                      <a:pt x="299842" y="1002665"/>
                    </a:lnTo>
                    <a:lnTo>
                      <a:pt x="303015" y="1015683"/>
                    </a:lnTo>
                    <a:lnTo>
                      <a:pt x="306823" y="1029335"/>
                    </a:lnTo>
                    <a:lnTo>
                      <a:pt x="324909" y="1023938"/>
                    </a:lnTo>
                    <a:lnTo>
                      <a:pt x="343312" y="1018858"/>
                    </a:lnTo>
                    <a:lnTo>
                      <a:pt x="362032" y="1013778"/>
                    </a:lnTo>
                    <a:lnTo>
                      <a:pt x="381070" y="1009015"/>
                    </a:lnTo>
                    <a:lnTo>
                      <a:pt x="400742" y="1004570"/>
                    </a:lnTo>
                    <a:lnTo>
                      <a:pt x="420414" y="1000125"/>
                    </a:lnTo>
                    <a:lnTo>
                      <a:pt x="440721" y="995998"/>
                    </a:lnTo>
                    <a:lnTo>
                      <a:pt x="461345" y="992188"/>
                    </a:lnTo>
                    <a:lnTo>
                      <a:pt x="458489" y="969328"/>
                    </a:lnTo>
                    <a:lnTo>
                      <a:pt x="456268" y="945833"/>
                    </a:lnTo>
                    <a:lnTo>
                      <a:pt x="454047" y="922655"/>
                    </a:lnTo>
                    <a:lnTo>
                      <a:pt x="452461" y="899160"/>
                    </a:lnTo>
                    <a:lnTo>
                      <a:pt x="451191" y="874713"/>
                    </a:lnTo>
                    <a:lnTo>
                      <a:pt x="449922" y="850900"/>
                    </a:lnTo>
                    <a:lnTo>
                      <a:pt x="448970" y="826135"/>
                    </a:lnTo>
                    <a:lnTo>
                      <a:pt x="448653" y="801688"/>
                    </a:lnTo>
                    <a:lnTo>
                      <a:pt x="273824" y="801688"/>
                    </a:lnTo>
                    <a:close/>
                    <a:moveTo>
                      <a:pt x="59334" y="801688"/>
                    </a:moveTo>
                    <a:lnTo>
                      <a:pt x="60286" y="821690"/>
                    </a:lnTo>
                    <a:lnTo>
                      <a:pt x="62507" y="841693"/>
                    </a:lnTo>
                    <a:lnTo>
                      <a:pt x="64411" y="861378"/>
                    </a:lnTo>
                    <a:lnTo>
                      <a:pt x="67266" y="881380"/>
                    </a:lnTo>
                    <a:lnTo>
                      <a:pt x="70439" y="900748"/>
                    </a:lnTo>
                    <a:lnTo>
                      <a:pt x="74247" y="919798"/>
                    </a:lnTo>
                    <a:lnTo>
                      <a:pt x="78372" y="938848"/>
                    </a:lnTo>
                    <a:lnTo>
                      <a:pt x="83448" y="957898"/>
                    </a:lnTo>
                    <a:lnTo>
                      <a:pt x="88525" y="976630"/>
                    </a:lnTo>
                    <a:lnTo>
                      <a:pt x="94236" y="995045"/>
                    </a:lnTo>
                    <a:lnTo>
                      <a:pt x="100899" y="1013143"/>
                    </a:lnTo>
                    <a:lnTo>
                      <a:pt x="107245" y="1031240"/>
                    </a:lnTo>
                    <a:lnTo>
                      <a:pt x="114860" y="1049020"/>
                    </a:lnTo>
                    <a:lnTo>
                      <a:pt x="122475" y="1066483"/>
                    </a:lnTo>
                    <a:lnTo>
                      <a:pt x="130408" y="1083628"/>
                    </a:lnTo>
                    <a:lnTo>
                      <a:pt x="138975" y="1100773"/>
                    </a:lnTo>
                    <a:lnTo>
                      <a:pt x="150080" y="1094740"/>
                    </a:lnTo>
                    <a:lnTo>
                      <a:pt x="161185" y="1088390"/>
                    </a:lnTo>
                    <a:lnTo>
                      <a:pt x="172925" y="1082358"/>
                    </a:lnTo>
                    <a:lnTo>
                      <a:pt x="184982" y="1076325"/>
                    </a:lnTo>
                    <a:lnTo>
                      <a:pt x="197039" y="1070293"/>
                    </a:lnTo>
                    <a:lnTo>
                      <a:pt x="209731" y="1064895"/>
                    </a:lnTo>
                    <a:lnTo>
                      <a:pt x="222740" y="1059498"/>
                    </a:lnTo>
                    <a:lnTo>
                      <a:pt x="236066" y="1054100"/>
                    </a:lnTo>
                    <a:lnTo>
                      <a:pt x="250979" y="1048385"/>
                    </a:lnTo>
                    <a:lnTo>
                      <a:pt x="247172" y="1033780"/>
                    </a:lnTo>
                    <a:lnTo>
                      <a:pt x="243364" y="1019175"/>
                    </a:lnTo>
                    <a:lnTo>
                      <a:pt x="240191" y="1004570"/>
                    </a:lnTo>
                    <a:lnTo>
                      <a:pt x="236701" y="989330"/>
                    </a:lnTo>
                    <a:lnTo>
                      <a:pt x="233528" y="974408"/>
                    </a:lnTo>
                    <a:lnTo>
                      <a:pt x="230672" y="959168"/>
                    </a:lnTo>
                    <a:lnTo>
                      <a:pt x="228134" y="943928"/>
                    </a:lnTo>
                    <a:lnTo>
                      <a:pt x="225913" y="928370"/>
                    </a:lnTo>
                    <a:lnTo>
                      <a:pt x="223692" y="912813"/>
                    </a:lnTo>
                    <a:lnTo>
                      <a:pt x="221788" y="897573"/>
                    </a:lnTo>
                    <a:lnTo>
                      <a:pt x="220202" y="881698"/>
                    </a:lnTo>
                    <a:lnTo>
                      <a:pt x="218615" y="865823"/>
                    </a:lnTo>
                    <a:lnTo>
                      <a:pt x="217029" y="849948"/>
                    </a:lnTo>
                    <a:lnTo>
                      <a:pt x="216077" y="834073"/>
                    </a:lnTo>
                    <a:lnTo>
                      <a:pt x="215125" y="817880"/>
                    </a:lnTo>
                    <a:lnTo>
                      <a:pt x="214808" y="801688"/>
                    </a:lnTo>
                    <a:lnTo>
                      <a:pt x="59334" y="801688"/>
                    </a:lnTo>
                    <a:close/>
                    <a:moveTo>
                      <a:pt x="1734820" y="720725"/>
                    </a:moveTo>
                    <a:lnTo>
                      <a:pt x="1735138" y="764540"/>
                    </a:lnTo>
                    <a:lnTo>
                      <a:pt x="1735138" y="861378"/>
                    </a:lnTo>
                    <a:lnTo>
                      <a:pt x="1735138" y="913765"/>
                    </a:lnTo>
                    <a:lnTo>
                      <a:pt x="1734503" y="960120"/>
                    </a:lnTo>
                    <a:lnTo>
                      <a:pt x="1734185" y="979488"/>
                    </a:lnTo>
                    <a:lnTo>
                      <a:pt x="1733549" y="994728"/>
                    </a:lnTo>
                    <a:lnTo>
                      <a:pt x="1732914" y="1005840"/>
                    </a:lnTo>
                    <a:lnTo>
                      <a:pt x="1732596" y="1009333"/>
                    </a:lnTo>
                    <a:lnTo>
                      <a:pt x="1732278" y="1011238"/>
                    </a:lnTo>
                    <a:lnTo>
                      <a:pt x="1731642" y="1011873"/>
                    </a:lnTo>
                    <a:lnTo>
                      <a:pt x="1730689" y="1012190"/>
                    </a:lnTo>
                    <a:lnTo>
                      <a:pt x="1727511" y="1013143"/>
                    </a:lnTo>
                    <a:lnTo>
                      <a:pt x="1722744" y="1014095"/>
                    </a:lnTo>
                    <a:lnTo>
                      <a:pt x="1716071" y="1014730"/>
                    </a:lnTo>
                    <a:lnTo>
                      <a:pt x="1708443" y="1015365"/>
                    </a:lnTo>
                    <a:lnTo>
                      <a:pt x="1698910" y="1015683"/>
                    </a:lnTo>
                    <a:lnTo>
                      <a:pt x="1676982" y="1016000"/>
                    </a:lnTo>
                    <a:lnTo>
                      <a:pt x="1650923" y="1016000"/>
                    </a:lnTo>
                    <a:lnTo>
                      <a:pt x="1622321" y="1015683"/>
                    </a:lnTo>
                    <a:lnTo>
                      <a:pt x="1591496" y="1014730"/>
                    </a:lnTo>
                    <a:lnTo>
                      <a:pt x="1559716" y="1013778"/>
                    </a:lnTo>
                    <a:lnTo>
                      <a:pt x="1497746" y="1011555"/>
                    </a:lnTo>
                    <a:lnTo>
                      <a:pt x="1443404" y="1009333"/>
                    </a:lnTo>
                    <a:lnTo>
                      <a:pt x="1390650" y="1006793"/>
                    </a:lnTo>
                    <a:lnTo>
                      <a:pt x="1438319" y="1005205"/>
                    </a:lnTo>
                    <a:lnTo>
                      <a:pt x="1487259" y="1003300"/>
                    </a:lnTo>
                    <a:lnTo>
                      <a:pt x="1543509" y="1000443"/>
                    </a:lnTo>
                    <a:lnTo>
                      <a:pt x="1572428" y="998538"/>
                    </a:lnTo>
                    <a:lnTo>
                      <a:pt x="1600394" y="996633"/>
                    </a:lnTo>
                    <a:lnTo>
                      <a:pt x="1626771" y="994410"/>
                    </a:lnTo>
                    <a:lnTo>
                      <a:pt x="1650605" y="992188"/>
                    </a:lnTo>
                    <a:lnTo>
                      <a:pt x="1671262" y="989648"/>
                    </a:lnTo>
                    <a:lnTo>
                      <a:pt x="1679842" y="988378"/>
                    </a:lnTo>
                    <a:lnTo>
                      <a:pt x="1687787" y="986790"/>
                    </a:lnTo>
                    <a:lnTo>
                      <a:pt x="1693825" y="985520"/>
                    </a:lnTo>
                    <a:lnTo>
                      <a:pt x="1698592" y="983933"/>
                    </a:lnTo>
                    <a:lnTo>
                      <a:pt x="1702088" y="982028"/>
                    </a:lnTo>
                    <a:lnTo>
                      <a:pt x="1703359" y="981075"/>
                    </a:lnTo>
                    <a:lnTo>
                      <a:pt x="1704312" y="980440"/>
                    </a:lnTo>
                    <a:lnTo>
                      <a:pt x="1705266" y="978218"/>
                    </a:lnTo>
                    <a:lnTo>
                      <a:pt x="1706219" y="974725"/>
                    </a:lnTo>
                    <a:lnTo>
                      <a:pt x="1707490" y="969963"/>
                    </a:lnTo>
                    <a:lnTo>
                      <a:pt x="1708443" y="963930"/>
                    </a:lnTo>
                    <a:lnTo>
                      <a:pt x="1710986" y="949960"/>
                    </a:lnTo>
                    <a:lnTo>
                      <a:pt x="1713528" y="932498"/>
                    </a:lnTo>
                    <a:lnTo>
                      <a:pt x="1716071" y="912178"/>
                    </a:lnTo>
                    <a:lnTo>
                      <a:pt x="1718613" y="890270"/>
                    </a:lnTo>
                    <a:lnTo>
                      <a:pt x="1723698" y="844233"/>
                    </a:lnTo>
                    <a:lnTo>
                      <a:pt x="1728147" y="798513"/>
                    </a:lnTo>
                    <a:lnTo>
                      <a:pt x="1731642" y="759143"/>
                    </a:lnTo>
                    <a:lnTo>
                      <a:pt x="1734820" y="720725"/>
                    </a:lnTo>
                    <a:close/>
                    <a:moveTo>
                      <a:pt x="519410" y="561340"/>
                    </a:moveTo>
                    <a:lnTo>
                      <a:pt x="516871" y="583565"/>
                    </a:lnTo>
                    <a:lnTo>
                      <a:pt x="514650" y="605473"/>
                    </a:lnTo>
                    <a:lnTo>
                      <a:pt x="512746" y="627698"/>
                    </a:lnTo>
                    <a:lnTo>
                      <a:pt x="510843" y="650240"/>
                    </a:lnTo>
                    <a:lnTo>
                      <a:pt x="509573" y="673100"/>
                    </a:lnTo>
                    <a:lnTo>
                      <a:pt x="508622" y="695960"/>
                    </a:lnTo>
                    <a:lnTo>
                      <a:pt x="507670" y="719138"/>
                    </a:lnTo>
                    <a:lnTo>
                      <a:pt x="507352" y="742950"/>
                    </a:lnTo>
                    <a:lnTo>
                      <a:pt x="742467" y="742950"/>
                    </a:lnTo>
                    <a:lnTo>
                      <a:pt x="742467" y="578485"/>
                    </a:lnTo>
                    <a:lnTo>
                      <a:pt x="713276" y="577850"/>
                    </a:lnTo>
                    <a:lnTo>
                      <a:pt x="684720" y="576580"/>
                    </a:lnTo>
                    <a:lnTo>
                      <a:pt x="656163" y="575310"/>
                    </a:lnTo>
                    <a:lnTo>
                      <a:pt x="627924" y="573405"/>
                    </a:lnTo>
                    <a:lnTo>
                      <a:pt x="600319" y="570865"/>
                    </a:lnTo>
                    <a:lnTo>
                      <a:pt x="573032" y="568325"/>
                    </a:lnTo>
                    <a:lnTo>
                      <a:pt x="546062" y="564833"/>
                    </a:lnTo>
                    <a:lnTo>
                      <a:pt x="519410" y="561340"/>
                    </a:lnTo>
                    <a:close/>
                    <a:moveTo>
                      <a:pt x="1074474" y="554038"/>
                    </a:moveTo>
                    <a:lnTo>
                      <a:pt x="1100533" y="554038"/>
                    </a:lnTo>
                    <a:lnTo>
                      <a:pt x="1129135" y="554356"/>
                    </a:lnTo>
                    <a:lnTo>
                      <a:pt x="1159961" y="555308"/>
                    </a:lnTo>
                    <a:lnTo>
                      <a:pt x="1191422" y="556261"/>
                    </a:lnTo>
                    <a:lnTo>
                      <a:pt x="1253392" y="558483"/>
                    </a:lnTo>
                    <a:lnTo>
                      <a:pt x="1307734" y="560706"/>
                    </a:lnTo>
                    <a:lnTo>
                      <a:pt x="1360488" y="563246"/>
                    </a:lnTo>
                    <a:lnTo>
                      <a:pt x="1313137" y="564833"/>
                    </a:lnTo>
                    <a:lnTo>
                      <a:pt x="1264197" y="567056"/>
                    </a:lnTo>
                    <a:lnTo>
                      <a:pt x="1207947" y="569913"/>
                    </a:lnTo>
                    <a:lnTo>
                      <a:pt x="1179028" y="571501"/>
                    </a:lnTo>
                    <a:lnTo>
                      <a:pt x="1150745" y="573406"/>
                    </a:lnTo>
                    <a:lnTo>
                      <a:pt x="1124685" y="575628"/>
                    </a:lnTo>
                    <a:lnTo>
                      <a:pt x="1100851" y="577851"/>
                    </a:lnTo>
                    <a:lnTo>
                      <a:pt x="1079877" y="580391"/>
                    </a:lnTo>
                    <a:lnTo>
                      <a:pt x="1071296" y="581661"/>
                    </a:lnTo>
                    <a:lnTo>
                      <a:pt x="1063669" y="583248"/>
                    </a:lnTo>
                    <a:lnTo>
                      <a:pt x="1057313" y="584836"/>
                    </a:lnTo>
                    <a:lnTo>
                      <a:pt x="1052546" y="586423"/>
                    </a:lnTo>
                    <a:lnTo>
                      <a:pt x="1049051" y="588011"/>
                    </a:lnTo>
                    <a:lnTo>
                      <a:pt x="1048097" y="588963"/>
                    </a:lnTo>
                    <a:lnTo>
                      <a:pt x="1046826" y="589598"/>
                    </a:lnTo>
                    <a:lnTo>
                      <a:pt x="1045873" y="591821"/>
                    </a:lnTo>
                    <a:lnTo>
                      <a:pt x="1044919" y="595313"/>
                    </a:lnTo>
                    <a:lnTo>
                      <a:pt x="1042695" y="606108"/>
                    </a:lnTo>
                    <a:lnTo>
                      <a:pt x="1040152" y="620396"/>
                    </a:lnTo>
                    <a:lnTo>
                      <a:pt x="1037610" y="637858"/>
                    </a:lnTo>
                    <a:lnTo>
                      <a:pt x="1035386" y="657861"/>
                    </a:lnTo>
                    <a:lnTo>
                      <a:pt x="1032843" y="679768"/>
                    </a:lnTo>
                    <a:lnTo>
                      <a:pt x="1027441" y="726123"/>
                    </a:lnTo>
                    <a:lnTo>
                      <a:pt x="1022992" y="771526"/>
                    </a:lnTo>
                    <a:lnTo>
                      <a:pt x="1019496" y="811213"/>
                    </a:lnTo>
                    <a:lnTo>
                      <a:pt x="1016318" y="849313"/>
                    </a:lnTo>
                    <a:lnTo>
                      <a:pt x="1016000" y="805498"/>
                    </a:lnTo>
                    <a:lnTo>
                      <a:pt x="1016000" y="708978"/>
                    </a:lnTo>
                    <a:lnTo>
                      <a:pt x="1016318" y="656591"/>
                    </a:lnTo>
                    <a:lnTo>
                      <a:pt x="1016636" y="609918"/>
                    </a:lnTo>
                    <a:lnTo>
                      <a:pt x="1017271" y="590551"/>
                    </a:lnTo>
                    <a:lnTo>
                      <a:pt x="1017589" y="575311"/>
                    </a:lnTo>
                    <a:lnTo>
                      <a:pt x="1018225" y="564198"/>
                    </a:lnTo>
                    <a:lnTo>
                      <a:pt x="1018860" y="560706"/>
                    </a:lnTo>
                    <a:lnTo>
                      <a:pt x="1019178" y="558801"/>
                    </a:lnTo>
                    <a:lnTo>
                      <a:pt x="1019496" y="558166"/>
                    </a:lnTo>
                    <a:lnTo>
                      <a:pt x="1020449" y="557848"/>
                    </a:lnTo>
                    <a:lnTo>
                      <a:pt x="1023627" y="556896"/>
                    </a:lnTo>
                    <a:lnTo>
                      <a:pt x="1028394" y="555943"/>
                    </a:lnTo>
                    <a:lnTo>
                      <a:pt x="1035068" y="555308"/>
                    </a:lnTo>
                    <a:lnTo>
                      <a:pt x="1043013" y="554673"/>
                    </a:lnTo>
                    <a:lnTo>
                      <a:pt x="1052546" y="554356"/>
                    </a:lnTo>
                    <a:lnTo>
                      <a:pt x="1074474" y="554038"/>
                    </a:lnTo>
                    <a:close/>
                    <a:moveTo>
                      <a:pt x="995680" y="516891"/>
                    </a:moveTo>
                    <a:lnTo>
                      <a:pt x="992187" y="517208"/>
                    </a:lnTo>
                    <a:lnTo>
                      <a:pt x="989330" y="518161"/>
                    </a:lnTo>
                    <a:lnTo>
                      <a:pt x="986790" y="519748"/>
                    </a:lnTo>
                    <a:lnTo>
                      <a:pt x="984567" y="521971"/>
                    </a:lnTo>
                    <a:lnTo>
                      <a:pt x="982662" y="524511"/>
                    </a:lnTo>
                    <a:lnTo>
                      <a:pt x="981075" y="527368"/>
                    </a:lnTo>
                    <a:lnTo>
                      <a:pt x="980440" y="530543"/>
                    </a:lnTo>
                    <a:lnTo>
                      <a:pt x="980122" y="534353"/>
                    </a:lnTo>
                    <a:lnTo>
                      <a:pt x="980122" y="1036638"/>
                    </a:lnTo>
                    <a:lnTo>
                      <a:pt x="980440" y="1040131"/>
                    </a:lnTo>
                    <a:lnTo>
                      <a:pt x="981075" y="1043306"/>
                    </a:lnTo>
                    <a:lnTo>
                      <a:pt x="982662" y="1046163"/>
                    </a:lnTo>
                    <a:lnTo>
                      <a:pt x="984567" y="1048703"/>
                    </a:lnTo>
                    <a:lnTo>
                      <a:pt x="986790" y="1050926"/>
                    </a:lnTo>
                    <a:lnTo>
                      <a:pt x="989330" y="1052196"/>
                    </a:lnTo>
                    <a:lnTo>
                      <a:pt x="992187" y="1053783"/>
                    </a:lnTo>
                    <a:lnTo>
                      <a:pt x="995680" y="1054101"/>
                    </a:lnTo>
                    <a:lnTo>
                      <a:pt x="1752918" y="1054101"/>
                    </a:lnTo>
                    <a:lnTo>
                      <a:pt x="1756093" y="1053783"/>
                    </a:lnTo>
                    <a:lnTo>
                      <a:pt x="1759268" y="1052196"/>
                    </a:lnTo>
                    <a:lnTo>
                      <a:pt x="1761808" y="1050926"/>
                    </a:lnTo>
                    <a:lnTo>
                      <a:pt x="1764030" y="1048703"/>
                    </a:lnTo>
                    <a:lnTo>
                      <a:pt x="1765935" y="1046163"/>
                    </a:lnTo>
                    <a:lnTo>
                      <a:pt x="1767205" y="1043306"/>
                    </a:lnTo>
                    <a:lnTo>
                      <a:pt x="1768158" y="1040131"/>
                    </a:lnTo>
                    <a:lnTo>
                      <a:pt x="1768475" y="1036638"/>
                    </a:lnTo>
                    <a:lnTo>
                      <a:pt x="1768475" y="534353"/>
                    </a:lnTo>
                    <a:lnTo>
                      <a:pt x="1768158" y="530543"/>
                    </a:lnTo>
                    <a:lnTo>
                      <a:pt x="1767205" y="527368"/>
                    </a:lnTo>
                    <a:lnTo>
                      <a:pt x="1765935" y="524511"/>
                    </a:lnTo>
                    <a:lnTo>
                      <a:pt x="1764030" y="521971"/>
                    </a:lnTo>
                    <a:lnTo>
                      <a:pt x="1761808" y="519748"/>
                    </a:lnTo>
                    <a:lnTo>
                      <a:pt x="1759268" y="518161"/>
                    </a:lnTo>
                    <a:lnTo>
                      <a:pt x="1756093" y="517208"/>
                    </a:lnTo>
                    <a:lnTo>
                      <a:pt x="1752918" y="516891"/>
                    </a:lnTo>
                    <a:lnTo>
                      <a:pt x="995680" y="516891"/>
                    </a:lnTo>
                    <a:close/>
                    <a:moveTo>
                      <a:pt x="306823" y="515303"/>
                    </a:moveTo>
                    <a:lnTo>
                      <a:pt x="303015" y="528320"/>
                    </a:lnTo>
                    <a:lnTo>
                      <a:pt x="299842" y="541973"/>
                    </a:lnTo>
                    <a:lnTo>
                      <a:pt x="296670" y="555625"/>
                    </a:lnTo>
                    <a:lnTo>
                      <a:pt x="293814" y="569595"/>
                    </a:lnTo>
                    <a:lnTo>
                      <a:pt x="290958" y="583565"/>
                    </a:lnTo>
                    <a:lnTo>
                      <a:pt x="288420" y="597218"/>
                    </a:lnTo>
                    <a:lnTo>
                      <a:pt x="285882" y="611505"/>
                    </a:lnTo>
                    <a:lnTo>
                      <a:pt x="283660" y="625793"/>
                    </a:lnTo>
                    <a:lnTo>
                      <a:pt x="281757" y="640080"/>
                    </a:lnTo>
                    <a:lnTo>
                      <a:pt x="280170" y="654368"/>
                    </a:lnTo>
                    <a:lnTo>
                      <a:pt x="278584" y="668655"/>
                    </a:lnTo>
                    <a:lnTo>
                      <a:pt x="276997" y="683260"/>
                    </a:lnTo>
                    <a:lnTo>
                      <a:pt x="276045" y="698183"/>
                    </a:lnTo>
                    <a:lnTo>
                      <a:pt x="275094" y="713105"/>
                    </a:lnTo>
                    <a:lnTo>
                      <a:pt x="274142" y="728028"/>
                    </a:lnTo>
                    <a:lnTo>
                      <a:pt x="273824" y="742950"/>
                    </a:lnTo>
                    <a:lnTo>
                      <a:pt x="448336" y="742950"/>
                    </a:lnTo>
                    <a:lnTo>
                      <a:pt x="448970" y="718185"/>
                    </a:lnTo>
                    <a:lnTo>
                      <a:pt x="449922" y="693738"/>
                    </a:lnTo>
                    <a:lnTo>
                      <a:pt x="450874" y="669290"/>
                    </a:lnTo>
                    <a:lnTo>
                      <a:pt x="452461" y="645478"/>
                    </a:lnTo>
                    <a:lnTo>
                      <a:pt x="454047" y="621983"/>
                    </a:lnTo>
                    <a:lnTo>
                      <a:pt x="456268" y="598170"/>
                    </a:lnTo>
                    <a:lnTo>
                      <a:pt x="458489" y="574993"/>
                    </a:lnTo>
                    <a:lnTo>
                      <a:pt x="461345" y="552450"/>
                    </a:lnTo>
                    <a:lnTo>
                      <a:pt x="432154" y="546418"/>
                    </a:lnTo>
                    <a:lnTo>
                      <a:pt x="403597" y="540703"/>
                    </a:lnTo>
                    <a:lnTo>
                      <a:pt x="376310" y="534353"/>
                    </a:lnTo>
                    <a:lnTo>
                      <a:pt x="349023" y="527368"/>
                    </a:lnTo>
                    <a:lnTo>
                      <a:pt x="327764" y="521335"/>
                    </a:lnTo>
                    <a:lnTo>
                      <a:pt x="306823" y="515303"/>
                    </a:lnTo>
                    <a:close/>
                    <a:moveTo>
                      <a:pt x="956945" y="477838"/>
                    </a:moveTo>
                    <a:lnTo>
                      <a:pt x="958532" y="477838"/>
                    </a:lnTo>
                    <a:lnTo>
                      <a:pt x="1789748" y="477838"/>
                    </a:lnTo>
                    <a:lnTo>
                      <a:pt x="1791653" y="477838"/>
                    </a:lnTo>
                    <a:lnTo>
                      <a:pt x="1793240" y="478156"/>
                    </a:lnTo>
                    <a:lnTo>
                      <a:pt x="1796415" y="479743"/>
                    </a:lnTo>
                    <a:lnTo>
                      <a:pt x="1799273" y="481648"/>
                    </a:lnTo>
                    <a:lnTo>
                      <a:pt x="1801813" y="483871"/>
                    </a:lnTo>
                    <a:lnTo>
                      <a:pt x="1803718" y="486728"/>
                    </a:lnTo>
                    <a:lnTo>
                      <a:pt x="1805305" y="490221"/>
                    </a:lnTo>
                    <a:lnTo>
                      <a:pt x="1806258" y="493713"/>
                    </a:lnTo>
                    <a:lnTo>
                      <a:pt x="1806575" y="498158"/>
                    </a:lnTo>
                    <a:lnTo>
                      <a:pt x="1806575" y="1074103"/>
                    </a:lnTo>
                    <a:lnTo>
                      <a:pt x="1806258" y="1077913"/>
                    </a:lnTo>
                    <a:lnTo>
                      <a:pt x="1805305" y="1081406"/>
                    </a:lnTo>
                    <a:lnTo>
                      <a:pt x="1803718" y="1084898"/>
                    </a:lnTo>
                    <a:lnTo>
                      <a:pt x="1801813" y="1088073"/>
                    </a:lnTo>
                    <a:lnTo>
                      <a:pt x="1799273" y="1090613"/>
                    </a:lnTo>
                    <a:lnTo>
                      <a:pt x="1796415" y="1092201"/>
                    </a:lnTo>
                    <a:lnTo>
                      <a:pt x="1793240" y="1093471"/>
                    </a:lnTo>
                    <a:lnTo>
                      <a:pt x="1791653" y="1093788"/>
                    </a:lnTo>
                    <a:lnTo>
                      <a:pt x="1789748" y="1093788"/>
                    </a:lnTo>
                    <a:lnTo>
                      <a:pt x="958532" y="1093788"/>
                    </a:lnTo>
                    <a:lnTo>
                      <a:pt x="956945" y="1093788"/>
                    </a:lnTo>
                    <a:lnTo>
                      <a:pt x="955040" y="1093471"/>
                    </a:lnTo>
                    <a:lnTo>
                      <a:pt x="951865" y="1092201"/>
                    </a:lnTo>
                    <a:lnTo>
                      <a:pt x="949325" y="1090613"/>
                    </a:lnTo>
                    <a:lnTo>
                      <a:pt x="946785" y="1088073"/>
                    </a:lnTo>
                    <a:lnTo>
                      <a:pt x="944562" y="1084898"/>
                    </a:lnTo>
                    <a:lnTo>
                      <a:pt x="942657" y="1081406"/>
                    </a:lnTo>
                    <a:lnTo>
                      <a:pt x="941705" y="1077913"/>
                    </a:lnTo>
                    <a:lnTo>
                      <a:pt x="941387" y="1074103"/>
                    </a:lnTo>
                    <a:lnTo>
                      <a:pt x="941387" y="498158"/>
                    </a:lnTo>
                    <a:lnTo>
                      <a:pt x="941705" y="493713"/>
                    </a:lnTo>
                    <a:lnTo>
                      <a:pt x="942657" y="490221"/>
                    </a:lnTo>
                    <a:lnTo>
                      <a:pt x="944562" y="486728"/>
                    </a:lnTo>
                    <a:lnTo>
                      <a:pt x="946785" y="483871"/>
                    </a:lnTo>
                    <a:lnTo>
                      <a:pt x="949325" y="481648"/>
                    </a:lnTo>
                    <a:lnTo>
                      <a:pt x="951865" y="479743"/>
                    </a:lnTo>
                    <a:lnTo>
                      <a:pt x="955040" y="478156"/>
                    </a:lnTo>
                    <a:lnTo>
                      <a:pt x="956945" y="477838"/>
                    </a:lnTo>
                    <a:close/>
                    <a:moveTo>
                      <a:pt x="138975" y="443230"/>
                    </a:moveTo>
                    <a:lnTo>
                      <a:pt x="130408" y="460375"/>
                    </a:lnTo>
                    <a:lnTo>
                      <a:pt x="122475" y="477838"/>
                    </a:lnTo>
                    <a:lnTo>
                      <a:pt x="114860" y="495300"/>
                    </a:lnTo>
                    <a:lnTo>
                      <a:pt x="107245" y="513080"/>
                    </a:lnTo>
                    <a:lnTo>
                      <a:pt x="100899" y="531178"/>
                    </a:lnTo>
                    <a:lnTo>
                      <a:pt x="94236" y="549593"/>
                    </a:lnTo>
                    <a:lnTo>
                      <a:pt x="88525" y="568008"/>
                    </a:lnTo>
                    <a:lnTo>
                      <a:pt x="83448" y="586740"/>
                    </a:lnTo>
                    <a:lnTo>
                      <a:pt x="78372" y="605473"/>
                    </a:lnTo>
                    <a:lnTo>
                      <a:pt x="74247" y="624523"/>
                    </a:lnTo>
                    <a:lnTo>
                      <a:pt x="70439" y="643890"/>
                    </a:lnTo>
                    <a:lnTo>
                      <a:pt x="67266" y="663258"/>
                    </a:lnTo>
                    <a:lnTo>
                      <a:pt x="64411" y="682943"/>
                    </a:lnTo>
                    <a:lnTo>
                      <a:pt x="62507" y="702628"/>
                    </a:lnTo>
                    <a:lnTo>
                      <a:pt x="60286" y="722948"/>
                    </a:lnTo>
                    <a:lnTo>
                      <a:pt x="59334" y="742950"/>
                    </a:lnTo>
                    <a:lnTo>
                      <a:pt x="214808" y="742950"/>
                    </a:lnTo>
                    <a:lnTo>
                      <a:pt x="215125" y="726758"/>
                    </a:lnTo>
                    <a:lnTo>
                      <a:pt x="216077" y="710565"/>
                    </a:lnTo>
                    <a:lnTo>
                      <a:pt x="217029" y="694373"/>
                    </a:lnTo>
                    <a:lnTo>
                      <a:pt x="218615" y="678498"/>
                    </a:lnTo>
                    <a:lnTo>
                      <a:pt x="220202" y="662623"/>
                    </a:lnTo>
                    <a:lnTo>
                      <a:pt x="221788" y="647065"/>
                    </a:lnTo>
                    <a:lnTo>
                      <a:pt x="223692" y="631190"/>
                    </a:lnTo>
                    <a:lnTo>
                      <a:pt x="225913" y="615950"/>
                    </a:lnTo>
                    <a:lnTo>
                      <a:pt x="228134" y="600710"/>
                    </a:lnTo>
                    <a:lnTo>
                      <a:pt x="230672" y="585470"/>
                    </a:lnTo>
                    <a:lnTo>
                      <a:pt x="233528" y="570230"/>
                    </a:lnTo>
                    <a:lnTo>
                      <a:pt x="236701" y="554990"/>
                    </a:lnTo>
                    <a:lnTo>
                      <a:pt x="239874" y="540068"/>
                    </a:lnTo>
                    <a:lnTo>
                      <a:pt x="243364" y="525145"/>
                    </a:lnTo>
                    <a:lnTo>
                      <a:pt x="247172" y="510540"/>
                    </a:lnTo>
                    <a:lnTo>
                      <a:pt x="250979" y="496253"/>
                    </a:lnTo>
                    <a:lnTo>
                      <a:pt x="235749" y="490220"/>
                    </a:lnTo>
                    <a:lnTo>
                      <a:pt x="220519" y="484188"/>
                    </a:lnTo>
                    <a:lnTo>
                      <a:pt x="205924" y="477520"/>
                    </a:lnTo>
                    <a:lnTo>
                      <a:pt x="191645" y="471170"/>
                    </a:lnTo>
                    <a:lnTo>
                      <a:pt x="177684" y="464820"/>
                    </a:lnTo>
                    <a:lnTo>
                      <a:pt x="164358" y="457518"/>
                    </a:lnTo>
                    <a:lnTo>
                      <a:pt x="151666" y="450850"/>
                    </a:lnTo>
                    <a:lnTo>
                      <a:pt x="138975" y="443230"/>
                    </a:lnTo>
                    <a:close/>
                    <a:moveTo>
                      <a:pt x="577792" y="294005"/>
                    </a:moveTo>
                    <a:lnTo>
                      <a:pt x="570177" y="317500"/>
                    </a:lnTo>
                    <a:lnTo>
                      <a:pt x="562562" y="341630"/>
                    </a:lnTo>
                    <a:lnTo>
                      <a:pt x="555581" y="366713"/>
                    </a:lnTo>
                    <a:lnTo>
                      <a:pt x="549235" y="392748"/>
                    </a:lnTo>
                    <a:lnTo>
                      <a:pt x="542889" y="419100"/>
                    </a:lnTo>
                    <a:lnTo>
                      <a:pt x="537495" y="446405"/>
                    </a:lnTo>
                    <a:lnTo>
                      <a:pt x="532101" y="474345"/>
                    </a:lnTo>
                    <a:lnTo>
                      <a:pt x="527342" y="503238"/>
                    </a:lnTo>
                    <a:lnTo>
                      <a:pt x="553043" y="506413"/>
                    </a:lnTo>
                    <a:lnTo>
                      <a:pt x="578743" y="509588"/>
                    </a:lnTo>
                    <a:lnTo>
                      <a:pt x="605396" y="512128"/>
                    </a:lnTo>
                    <a:lnTo>
                      <a:pt x="631731" y="514668"/>
                    </a:lnTo>
                    <a:lnTo>
                      <a:pt x="659019" y="516573"/>
                    </a:lnTo>
                    <a:lnTo>
                      <a:pt x="686623" y="517843"/>
                    </a:lnTo>
                    <a:lnTo>
                      <a:pt x="714228" y="519113"/>
                    </a:lnTo>
                    <a:lnTo>
                      <a:pt x="742467" y="519748"/>
                    </a:lnTo>
                    <a:lnTo>
                      <a:pt x="742467" y="303848"/>
                    </a:lnTo>
                    <a:lnTo>
                      <a:pt x="721208" y="303213"/>
                    </a:lnTo>
                    <a:lnTo>
                      <a:pt x="699950" y="302578"/>
                    </a:lnTo>
                    <a:lnTo>
                      <a:pt x="679326" y="301625"/>
                    </a:lnTo>
                    <a:lnTo>
                      <a:pt x="658701" y="300673"/>
                    </a:lnTo>
                    <a:lnTo>
                      <a:pt x="638077" y="299403"/>
                    </a:lnTo>
                    <a:lnTo>
                      <a:pt x="618088" y="297815"/>
                    </a:lnTo>
                    <a:lnTo>
                      <a:pt x="597464" y="295910"/>
                    </a:lnTo>
                    <a:lnTo>
                      <a:pt x="577792" y="294005"/>
                    </a:lnTo>
                    <a:close/>
                    <a:moveTo>
                      <a:pt x="418510" y="269240"/>
                    </a:moveTo>
                    <a:lnTo>
                      <a:pt x="411530" y="279718"/>
                    </a:lnTo>
                    <a:lnTo>
                      <a:pt x="404549" y="290513"/>
                    </a:lnTo>
                    <a:lnTo>
                      <a:pt x="397886" y="300990"/>
                    </a:lnTo>
                    <a:lnTo>
                      <a:pt x="391223" y="312103"/>
                    </a:lnTo>
                    <a:lnTo>
                      <a:pt x="384560" y="323533"/>
                    </a:lnTo>
                    <a:lnTo>
                      <a:pt x="378531" y="334645"/>
                    </a:lnTo>
                    <a:lnTo>
                      <a:pt x="371868" y="346393"/>
                    </a:lnTo>
                    <a:lnTo>
                      <a:pt x="366157" y="358458"/>
                    </a:lnTo>
                    <a:lnTo>
                      <a:pt x="360446" y="370205"/>
                    </a:lnTo>
                    <a:lnTo>
                      <a:pt x="354417" y="382270"/>
                    </a:lnTo>
                    <a:lnTo>
                      <a:pt x="349023" y="394653"/>
                    </a:lnTo>
                    <a:lnTo>
                      <a:pt x="343946" y="407035"/>
                    </a:lnTo>
                    <a:lnTo>
                      <a:pt x="338870" y="419735"/>
                    </a:lnTo>
                    <a:lnTo>
                      <a:pt x="333476" y="432753"/>
                    </a:lnTo>
                    <a:lnTo>
                      <a:pt x="328716" y="445770"/>
                    </a:lnTo>
                    <a:lnTo>
                      <a:pt x="324274" y="458788"/>
                    </a:lnTo>
                    <a:lnTo>
                      <a:pt x="341091" y="463868"/>
                    </a:lnTo>
                    <a:lnTo>
                      <a:pt x="358224" y="468948"/>
                    </a:lnTo>
                    <a:lnTo>
                      <a:pt x="375993" y="473393"/>
                    </a:lnTo>
                    <a:lnTo>
                      <a:pt x="393761" y="477838"/>
                    </a:lnTo>
                    <a:lnTo>
                      <a:pt x="412164" y="482283"/>
                    </a:lnTo>
                    <a:lnTo>
                      <a:pt x="430885" y="486410"/>
                    </a:lnTo>
                    <a:lnTo>
                      <a:pt x="449922" y="490220"/>
                    </a:lnTo>
                    <a:lnTo>
                      <a:pt x="469277" y="493713"/>
                    </a:lnTo>
                    <a:lnTo>
                      <a:pt x="472133" y="474663"/>
                    </a:lnTo>
                    <a:lnTo>
                      <a:pt x="475623" y="455930"/>
                    </a:lnTo>
                    <a:lnTo>
                      <a:pt x="479113" y="437515"/>
                    </a:lnTo>
                    <a:lnTo>
                      <a:pt x="482921" y="419418"/>
                    </a:lnTo>
                    <a:lnTo>
                      <a:pt x="486728" y="401320"/>
                    </a:lnTo>
                    <a:lnTo>
                      <a:pt x="490536" y="383540"/>
                    </a:lnTo>
                    <a:lnTo>
                      <a:pt x="495295" y="366395"/>
                    </a:lnTo>
                    <a:lnTo>
                      <a:pt x="499420" y="349250"/>
                    </a:lnTo>
                    <a:lnTo>
                      <a:pt x="503862" y="333058"/>
                    </a:lnTo>
                    <a:lnTo>
                      <a:pt x="508304" y="317183"/>
                    </a:lnTo>
                    <a:lnTo>
                      <a:pt x="513381" y="301943"/>
                    </a:lnTo>
                    <a:lnTo>
                      <a:pt x="518140" y="286703"/>
                    </a:lnTo>
                    <a:lnTo>
                      <a:pt x="492440" y="282893"/>
                    </a:lnTo>
                    <a:lnTo>
                      <a:pt x="467691" y="278765"/>
                    </a:lnTo>
                    <a:lnTo>
                      <a:pt x="442942" y="274320"/>
                    </a:lnTo>
                    <a:lnTo>
                      <a:pt x="418510" y="269240"/>
                    </a:lnTo>
                    <a:close/>
                    <a:moveTo>
                      <a:pt x="299208" y="238125"/>
                    </a:moveTo>
                    <a:lnTo>
                      <a:pt x="283026" y="252730"/>
                    </a:lnTo>
                    <a:lnTo>
                      <a:pt x="275411" y="260033"/>
                    </a:lnTo>
                    <a:lnTo>
                      <a:pt x="267479" y="267653"/>
                    </a:lnTo>
                    <a:lnTo>
                      <a:pt x="253835" y="281940"/>
                    </a:lnTo>
                    <a:lnTo>
                      <a:pt x="240191" y="296863"/>
                    </a:lnTo>
                    <a:lnTo>
                      <a:pt x="227182" y="311785"/>
                    </a:lnTo>
                    <a:lnTo>
                      <a:pt x="214490" y="327343"/>
                    </a:lnTo>
                    <a:lnTo>
                      <a:pt x="202433" y="343218"/>
                    </a:lnTo>
                    <a:lnTo>
                      <a:pt x="190376" y="359093"/>
                    </a:lnTo>
                    <a:lnTo>
                      <a:pt x="178954" y="375603"/>
                    </a:lnTo>
                    <a:lnTo>
                      <a:pt x="168483" y="392430"/>
                    </a:lnTo>
                    <a:lnTo>
                      <a:pt x="178002" y="398145"/>
                    </a:lnTo>
                    <a:lnTo>
                      <a:pt x="188472" y="403860"/>
                    </a:lnTo>
                    <a:lnTo>
                      <a:pt x="198943" y="409575"/>
                    </a:lnTo>
                    <a:lnTo>
                      <a:pt x="210048" y="414973"/>
                    </a:lnTo>
                    <a:lnTo>
                      <a:pt x="221471" y="420053"/>
                    </a:lnTo>
                    <a:lnTo>
                      <a:pt x="232894" y="425450"/>
                    </a:lnTo>
                    <a:lnTo>
                      <a:pt x="245268" y="430848"/>
                    </a:lnTo>
                    <a:lnTo>
                      <a:pt x="257642" y="435610"/>
                    </a:lnTo>
                    <a:lnTo>
                      <a:pt x="268430" y="439738"/>
                    </a:lnTo>
                    <a:lnTo>
                      <a:pt x="277315" y="414655"/>
                    </a:lnTo>
                    <a:lnTo>
                      <a:pt x="287151" y="390208"/>
                    </a:lnTo>
                    <a:lnTo>
                      <a:pt x="297304" y="366078"/>
                    </a:lnTo>
                    <a:lnTo>
                      <a:pt x="302381" y="354330"/>
                    </a:lnTo>
                    <a:lnTo>
                      <a:pt x="308409" y="342900"/>
                    </a:lnTo>
                    <a:lnTo>
                      <a:pt x="313803" y="331153"/>
                    </a:lnTo>
                    <a:lnTo>
                      <a:pt x="319515" y="319723"/>
                    </a:lnTo>
                    <a:lnTo>
                      <a:pt x="325543" y="308610"/>
                    </a:lnTo>
                    <a:lnTo>
                      <a:pt x="331572" y="297498"/>
                    </a:lnTo>
                    <a:lnTo>
                      <a:pt x="337600" y="286703"/>
                    </a:lnTo>
                    <a:lnTo>
                      <a:pt x="344264" y="275908"/>
                    </a:lnTo>
                    <a:lnTo>
                      <a:pt x="350609" y="265430"/>
                    </a:lnTo>
                    <a:lnTo>
                      <a:pt x="357590" y="254953"/>
                    </a:lnTo>
                    <a:lnTo>
                      <a:pt x="349023" y="253048"/>
                    </a:lnTo>
                    <a:lnTo>
                      <a:pt x="323957" y="245745"/>
                    </a:lnTo>
                    <a:lnTo>
                      <a:pt x="299208" y="238125"/>
                    </a:lnTo>
                    <a:close/>
                    <a:moveTo>
                      <a:pt x="1081336" y="129223"/>
                    </a:moveTo>
                    <a:lnTo>
                      <a:pt x="1090538" y="137795"/>
                    </a:lnTo>
                    <a:lnTo>
                      <a:pt x="1099422" y="146368"/>
                    </a:lnTo>
                    <a:lnTo>
                      <a:pt x="1107989" y="155575"/>
                    </a:lnTo>
                    <a:lnTo>
                      <a:pt x="1116873" y="164465"/>
                    </a:lnTo>
                    <a:lnTo>
                      <a:pt x="1125123" y="173990"/>
                    </a:lnTo>
                    <a:lnTo>
                      <a:pt x="1133690" y="183833"/>
                    </a:lnTo>
                    <a:lnTo>
                      <a:pt x="1141622" y="193358"/>
                    </a:lnTo>
                    <a:lnTo>
                      <a:pt x="1149555" y="203518"/>
                    </a:lnTo>
                    <a:lnTo>
                      <a:pt x="1164467" y="199708"/>
                    </a:lnTo>
                    <a:lnTo>
                      <a:pt x="1179380" y="195898"/>
                    </a:lnTo>
                    <a:lnTo>
                      <a:pt x="1188899" y="193358"/>
                    </a:lnTo>
                    <a:lnTo>
                      <a:pt x="1175890" y="184468"/>
                    </a:lnTo>
                    <a:lnTo>
                      <a:pt x="1162881" y="175578"/>
                    </a:lnTo>
                    <a:lnTo>
                      <a:pt x="1149872" y="167323"/>
                    </a:lnTo>
                    <a:lnTo>
                      <a:pt x="1136863" y="159068"/>
                    </a:lnTo>
                    <a:lnTo>
                      <a:pt x="1123219" y="151130"/>
                    </a:lnTo>
                    <a:lnTo>
                      <a:pt x="1109258" y="143510"/>
                    </a:lnTo>
                    <a:lnTo>
                      <a:pt x="1095297" y="136208"/>
                    </a:lnTo>
                    <a:lnTo>
                      <a:pt x="1081336" y="129223"/>
                    </a:lnTo>
                    <a:close/>
                    <a:moveTo>
                      <a:pt x="462297" y="129223"/>
                    </a:moveTo>
                    <a:lnTo>
                      <a:pt x="448336" y="136208"/>
                    </a:lnTo>
                    <a:lnTo>
                      <a:pt x="434375" y="143510"/>
                    </a:lnTo>
                    <a:lnTo>
                      <a:pt x="420731" y="151130"/>
                    </a:lnTo>
                    <a:lnTo>
                      <a:pt x="407088" y="159068"/>
                    </a:lnTo>
                    <a:lnTo>
                      <a:pt x="394079" y="167323"/>
                    </a:lnTo>
                    <a:lnTo>
                      <a:pt x="380752" y="175578"/>
                    </a:lnTo>
                    <a:lnTo>
                      <a:pt x="367743" y="184468"/>
                    </a:lnTo>
                    <a:lnTo>
                      <a:pt x="355052" y="193358"/>
                    </a:lnTo>
                    <a:lnTo>
                      <a:pt x="374406" y="198438"/>
                    </a:lnTo>
                    <a:lnTo>
                      <a:pt x="394079" y="203518"/>
                    </a:lnTo>
                    <a:lnTo>
                      <a:pt x="402011" y="193358"/>
                    </a:lnTo>
                    <a:lnTo>
                      <a:pt x="410261" y="183833"/>
                    </a:lnTo>
                    <a:lnTo>
                      <a:pt x="418510" y="173990"/>
                    </a:lnTo>
                    <a:lnTo>
                      <a:pt x="427077" y="164465"/>
                    </a:lnTo>
                    <a:lnTo>
                      <a:pt x="435644" y="155575"/>
                    </a:lnTo>
                    <a:lnTo>
                      <a:pt x="444528" y="146368"/>
                    </a:lnTo>
                    <a:lnTo>
                      <a:pt x="453095" y="137795"/>
                    </a:lnTo>
                    <a:lnTo>
                      <a:pt x="462297" y="129223"/>
                    </a:lnTo>
                    <a:close/>
                    <a:moveTo>
                      <a:pt x="931891" y="96838"/>
                    </a:moveTo>
                    <a:lnTo>
                      <a:pt x="942045" y="110490"/>
                    </a:lnTo>
                    <a:lnTo>
                      <a:pt x="951881" y="125413"/>
                    </a:lnTo>
                    <a:lnTo>
                      <a:pt x="961717" y="140970"/>
                    </a:lnTo>
                    <a:lnTo>
                      <a:pt x="970918" y="157480"/>
                    </a:lnTo>
                    <a:lnTo>
                      <a:pt x="979803" y="174625"/>
                    </a:lnTo>
                    <a:lnTo>
                      <a:pt x="988369" y="192405"/>
                    </a:lnTo>
                    <a:lnTo>
                      <a:pt x="996936" y="210820"/>
                    </a:lnTo>
                    <a:lnTo>
                      <a:pt x="1004869" y="230188"/>
                    </a:lnTo>
                    <a:lnTo>
                      <a:pt x="1025176" y="227330"/>
                    </a:lnTo>
                    <a:lnTo>
                      <a:pt x="1045165" y="224155"/>
                    </a:lnTo>
                    <a:lnTo>
                      <a:pt x="1065472" y="220980"/>
                    </a:lnTo>
                    <a:lnTo>
                      <a:pt x="1084827" y="217170"/>
                    </a:lnTo>
                    <a:lnTo>
                      <a:pt x="1076260" y="207645"/>
                    </a:lnTo>
                    <a:lnTo>
                      <a:pt x="1067376" y="198120"/>
                    </a:lnTo>
                    <a:lnTo>
                      <a:pt x="1058491" y="188913"/>
                    </a:lnTo>
                    <a:lnTo>
                      <a:pt x="1049607" y="180023"/>
                    </a:lnTo>
                    <a:lnTo>
                      <a:pt x="1040406" y="171450"/>
                    </a:lnTo>
                    <a:lnTo>
                      <a:pt x="1031204" y="163195"/>
                    </a:lnTo>
                    <a:lnTo>
                      <a:pt x="1021685" y="155258"/>
                    </a:lnTo>
                    <a:lnTo>
                      <a:pt x="1011849" y="147320"/>
                    </a:lnTo>
                    <a:lnTo>
                      <a:pt x="1002648" y="140018"/>
                    </a:lnTo>
                    <a:lnTo>
                      <a:pt x="992494" y="133033"/>
                    </a:lnTo>
                    <a:lnTo>
                      <a:pt x="982975" y="126048"/>
                    </a:lnTo>
                    <a:lnTo>
                      <a:pt x="972822" y="119380"/>
                    </a:lnTo>
                    <a:lnTo>
                      <a:pt x="962986" y="113348"/>
                    </a:lnTo>
                    <a:lnTo>
                      <a:pt x="952515" y="107315"/>
                    </a:lnTo>
                    <a:lnTo>
                      <a:pt x="942045" y="101918"/>
                    </a:lnTo>
                    <a:lnTo>
                      <a:pt x="931891" y="96838"/>
                    </a:lnTo>
                    <a:close/>
                    <a:moveTo>
                      <a:pt x="611742" y="96838"/>
                    </a:moveTo>
                    <a:lnTo>
                      <a:pt x="601589" y="101918"/>
                    </a:lnTo>
                    <a:lnTo>
                      <a:pt x="591118" y="107315"/>
                    </a:lnTo>
                    <a:lnTo>
                      <a:pt x="580965" y="113348"/>
                    </a:lnTo>
                    <a:lnTo>
                      <a:pt x="570811" y="119698"/>
                    </a:lnTo>
                    <a:lnTo>
                      <a:pt x="560658" y="126048"/>
                    </a:lnTo>
                    <a:lnTo>
                      <a:pt x="551139" y="133033"/>
                    </a:lnTo>
                    <a:lnTo>
                      <a:pt x="540986" y="140018"/>
                    </a:lnTo>
                    <a:lnTo>
                      <a:pt x="531784" y="147320"/>
                    </a:lnTo>
                    <a:lnTo>
                      <a:pt x="521948" y="155258"/>
                    </a:lnTo>
                    <a:lnTo>
                      <a:pt x="512746" y="163195"/>
                    </a:lnTo>
                    <a:lnTo>
                      <a:pt x="503228" y="171450"/>
                    </a:lnTo>
                    <a:lnTo>
                      <a:pt x="494343" y="180023"/>
                    </a:lnTo>
                    <a:lnTo>
                      <a:pt x="485142" y="189230"/>
                    </a:lnTo>
                    <a:lnTo>
                      <a:pt x="476258" y="198120"/>
                    </a:lnTo>
                    <a:lnTo>
                      <a:pt x="467691" y="207645"/>
                    </a:lnTo>
                    <a:lnTo>
                      <a:pt x="458807" y="217170"/>
                    </a:lnTo>
                    <a:lnTo>
                      <a:pt x="478479" y="220980"/>
                    </a:lnTo>
                    <a:lnTo>
                      <a:pt x="498468" y="224155"/>
                    </a:lnTo>
                    <a:lnTo>
                      <a:pt x="518458" y="227330"/>
                    </a:lnTo>
                    <a:lnTo>
                      <a:pt x="538764" y="230188"/>
                    </a:lnTo>
                    <a:lnTo>
                      <a:pt x="547014" y="210820"/>
                    </a:lnTo>
                    <a:lnTo>
                      <a:pt x="555264" y="192405"/>
                    </a:lnTo>
                    <a:lnTo>
                      <a:pt x="564148" y="174625"/>
                    </a:lnTo>
                    <a:lnTo>
                      <a:pt x="573032" y="157480"/>
                    </a:lnTo>
                    <a:lnTo>
                      <a:pt x="582234" y="140970"/>
                    </a:lnTo>
                    <a:lnTo>
                      <a:pt x="591753" y="125413"/>
                    </a:lnTo>
                    <a:lnTo>
                      <a:pt x="601589" y="110490"/>
                    </a:lnTo>
                    <a:lnTo>
                      <a:pt x="611742" y="96838"/>
                    </a:lnTo>
                    <a:close/>
                    <a:moveTo>
                      <a:pt x="801166" y="63818"/>
                    </a:moveTo>
                    <a:lnTo>
                      <a:pt x="801166" y="245110"/>
                    </a:lnTo>
                    <a:lnTo>
                      <a:pt x="837655" y="244158"/>
                    </a:lnTo>
                    <a:lnTo>
                      <a:pt x="873509" y="242570"/>
                    </a:lnTo>
                    <a:lnTo>
                      <a:pt x="909363" y="240348"/>
                    </a:lnTo>
                    <a:lnTo>
                      <a:pt x="944266" y="237173"/>
                    </a:lnTo>
                    <a:lnTo>
                      <a:pt x="935064" y="216853"/>
                    </a:lnTo>
                    <a:lnTo>
                      <a:pt x="925545" y="197803"/>
                    </a:lnTo>
                    <a:lnTo>
                      <a:pt x="916027" y="179705"/>
                    </a:lnTo>
                    <a:lnTo>
                      <a:pt x="906190" y="162878"/>
                    </a:lnTo>
                    <a:lnTo>
                      <a:pt x="901114" y="155258"/>
                    </a:lnTo>
                    <a:lnTo>
                      <a:pt x="896037" y="147320"/>
                    </a:lnTo>
                    <a:lnTo>
                      <a:pt x="890960" y="140018"/>
                    </a:lnTo>
                    <a:lnTo>
                      <a:pt x="885884" y="133033"/>
                    </a:lnTo>
                    <a:lnTo>
                      <a:pt x="880807" y="126048"/>
                    </a:lnTo>
                    <a:lnTo>
                      <a:pt x="875730" y="119698"/>
                    </a:lnTo>
                    <a:lnTo>
                      <a:pt x="870019" y="113665"/>
                    </a:lnTo>
                    <a:lnTo>
                      <a:pt x="864942" y="107633"/>
                    </a:lnTo>
                    <a:lnTo>
                      <a:pt x="856693" y="99695"/>
                    </a:lnTo>
                    <a:lnTo>
                      <a:pt x="848760" y="92075"/>
                    </a:lnTo>
                    <a:lnTo>
                      <a:pt x="840828" y="85725"/>
                    </a:lnTo>
                    <a:lnTo>
                      <a:pt x="832896" y="79693"/>
                    </a:lnTo>
                    <a:lnTo>
                      <a:pt x="824963" y="74613"/>
                    </a:lnTo>
                    <a:lnTo>
                      <a:pt x="817031" y="70168"/>
                    </a:lnTo>
                    <a:lnTo>
                      <a:pt x="809099" y="66675"/>
                    </a:lnTo>
                    <a:lnTo>
                      <a:pt x="801166" y="63818"/>
                    </a:lnTo>
                    <a:close/>
                    <a:moveTo>
                      <a:pt x="742467" y="63818"/>
                    </a:moveTo>
                    <a:lnTo>
                      <a:pt x="734535" y="66675"/>
                    </a:lnTo>
                    <a:lnTo>
                      <a:pt x="726920" y="70168"/>
                    </a:lnTo>
                    <a:lnTo>
                      <a:pt x="718987" y="74613"/>
                    </a:lnTo>
                    <a:lnTo>
                      <a:pt x="711055" y="79693"/>
                    </a:lnTo>
                    <a:lnTo>
                      <a:pt x="703123" y="85725"/>
                    </a:lnTo>
                    <a:lnTo>
                      <a:pt x="694873" y="92075"/>
                    </a:lnTo>
                    <a:lnTo>
                      <a:pt x="686941" y="99695"/>
                    </a:lnTo>
                    <a:lnTo>
                      <a:pt x="678691" y="107633"/>
                    </a:lnTo>
                    <a:lnTo>
                      <a:pt x="673614" y="113665"/>
                    </a:lnTo>
                    <a:lnTo>
                      <a:pt x="668538" y="119698"/>
                    </a:lnTo>
                    <a:lnTo>
                      <a:pt x="662826" y="126048"/>
                    </a:lnTo>
                    <a:lnTo>
                      <a:pt x="657750" y="133033"/>
                    </a:lnTo>
                    <a:lnTo>
                      <a:pt x="652990" y="140018"/>
                    </a:lnTo>
                    <a:lnTo>
                      <a:pt x="647596" y="147320"/>
                    </a:lnTo>
                    <a:lnTo>
                      <a:pt x="642519" y="154940"/>
                    </a:lnTo>
                    <a:lnTo>
                      <a:pt x="637760" y="162878"/>
                    </a:lnTo>
                    <a:lnTo>
                      <a:pt x="632683" y="171450"/>
                    </a:lnTo>
                    <a:lnTo>
                      <a:pt x="627607" y="179705"/>
                    </a:lnTo>
                    <a:lnTo>
                      <a:pt x="618088" y="197803"/>
                    </a:lnTo>
                    <a:lnTo>
                      <a:pt x="608569" y="216853"/>
                    </a:lnTo>
                    <a:lnTo>
                      <a:pt x="599685" y="237173"/>
                    </a:lnTo>
                    <a:lnTo>
                      <a:pt x="634587" y="240030"/>
                    </a:lnTo>
                    <a:lnTo>
                      <a:pt x="670124" y="242570"/>
                    </a:lnTo>
                    <a:lnTo>
                      <a:pt x="705978" y="244158"/>
                    </a:lnTo>
                    <a:lnTo>
                      <a:pt x="742467" y="245110"/>
                    </a:lnTo>
                    <a:lnTo>
                      <a:pt x="742467" y="63818"/>
                    </a:lnTo>
                    <a:close/>
                    <a:moveTo>
                      <a:pt x="754841" y="0"/>
                    </a:moveTo>
                    <a:lnTo>
                      <a:pt x="771975" y="0"/>
                    </a:lnTo>
                    <a:lnTo>
                      <a:pt x="789109" y="0"/>
                    </a:lnTo>
                    <a:lnTo>
                      <a:pt x="806243" y="635"/>
                    </a:lnTo>
                    <a:lnTo>
                      <a:pt x="823377" y="1588"/>
                    </a:lnTo>
                    <a:lnTo>
                      <a:pt x="840193" y="2858"/>
                    </a:lnTo>
                    <a:lnTo>
                      <a:pt x="856693" y="4445"/>
                    </a:lnTo>
                    <a:lnTo>
                      <a:pt x="873509" y="6350"/>
                    </a:lnTo>
                    <a:lnTo>
                      <a:pt x="890008" y="9208"/>
                    </a:lnTo>
                    <a:lnTo>
                      <a:pt x="906508" y="11748"/>
                    </a:lnTo>
                    <a:lnTo>
                      <a:pt x="923007" y="14923"/>
                    </a:lnTo>
                    <a:lnTo>
                      <a:pt x="939189" y="18098"/>
                    </a:lnTo>
                    <a:lnTo>
                      <a:pt x="955371" y="21908"/>
                    </a:lnTo>
                    <a:lnTo>
                      <a:pt x="971236" y="25718"/>
                    </a:lnTo>
                    <a:lnTo>
                      <a:pt x="987100" y="30480"/>
                    </a:lnTo>
                    <a:lnTo>
                      <a:pt x="1002965" y="35243"/>
                    </a:lnTo>
                    <a:lnTo>
                      <a:pt x="1018512" y="40005"/>
                    </a:lnTo>
                    <a:lnTo>
                      <a:pt x="1034060" y="45720"/>
                    </a:lnTo>
                    <a:lnTo>
                      <a:pt x="1049290" y="51435"/>
                    </a:lnTo>
                    <a:lnTo>
                      <a:pt x="1064520" y="57150"/>
                    </a:lnTo>
                    <a:lnTo>
                      <a:pt x="1079115" y="63818"/>
                    </a:lnTo>
                    <a:lnTo>
                      <a:pt x="1094028" y="70168"/>
                    </a:lnTo>
                    <a:lnTo>
                      <a:pt x="1108624" y="76835"/>
                    </a:lnTo>
                    <a:lnTo>
                      <a:pt x="1123219" y="84455"/>
                    </a:lnTo>
                    <a:lnTo>
                      <a:pt x="1137497" y="91758"/>
                    </a:lnTo>
                    <a:lnTo>
                      <a:pt x="1151458" y="99695"/>
                    </a:lnTo>
                    <a:lnTo>
                      <a:pt x="1165419" y="107633"/>
                    </a:lnTo>
                    <a:lnTo>
                      <a:pt x="1179063" y="116205"/>
                    </a:lnTo>
                    <a:lnTo>
                      <a:pt x="1192707" y="124778"/>
                    </a:lnTo>
                    <a:lnTo>
                      <a:pt x="1206033" y="133668"/>
                    </a:lnTo>
                    <a:lnTo>
                      <a:pt x="1219042" y="142558"/>
                    </a:lnTo>
                    <a:lnTo>
                      <a:pt x="1232051" y="152400"/>
                    </a:lnTo>
                    <a:lnTo>
                      <a:pt x="1244743" y="161925"/>
                    </a:lnTo>
                    <a:lnTo>
                      <a:pt x="1257434" y="171768"/>
                    </a:lnTo>
                    <a:lnTo>
                      <a:pt x="1270126" y="182245"/>
                    </a:lnTo>
                    <a:lnTo>
                      <a:pt x="1282818" y="193358"/>
                    </a:lnTo>
                    <a:lnTo>
                      <a:pt x="1295192" y="204470"/>
                    </a:lnTo>
                    <a:lnTo>
                      <a:pt x="1307567" y="215900"/>
                    </a:lnTo>
                    <a:lnTo>
                      <a:pt x="1323749" y="232093"/>
                    </a:lnTo>
                    <a:lnTo>
                      <a:pt x="1339296" y="248920"/>
                    </a:lnTo>
                    <a:lnTo>
                      <a:pt x="1354844" y="266065"/>
                    </a:lnTo>
                    <a:lnTo>
                      <a:pt x="1369756" y="283528"/>
                    </a:lnTo>
                    <a:lnTo>
                      <a:pt x="1384035" y="301625"/>
                    </a:lnTo>
                    <a:lnTo>
                      <a:pt x="1397995" y="320358"/>
                    </a:lnTo>
                    <a:lnTo>
                      <a:pt x="1411322" y="339090"/>
                    </a:lnTo>
                    <a:lnTo>
                      <a:pt x="1423696" y="358775"/>
                    </a:lnTo>
                    <a:lnTo>
                      <a:pt x="1431629" y="371158"/>
                    </a:lnTo>
                    <a:lnTo>
                      <a:pt x="1439244" y="383858"/>
                    </a:lnTo>
                    <a:lnTo>
                      <a:pt x="1446859" y="396875"/>
                    </a:lnTo>
                    <a:lnTo>
                      <a:pt x="1453839" y="410210"/>
                    </a:lnTo>
                    <a:lnTo>
                      <a:pt x="1463675" y="429260"/>
                    </a:lnTo>
                    <a:lnTo>
                      <a:pt x="1301855" y="429260"/>
                    </a:lnTo>
                    <a:lnTo>
                      <a:pt x="1321528" y="420370"/>
                    </a:lnTo>
                    <a:lnTo>
                      <a:pt x="1340565" y="411480"/>
                    </a:lnTo>
                    <a:lnTo>
                      <a:pt x="1358651" y="401955"/>
                    </a:lnTo>
                    <a:lnTo>
                      <a:pt x="1375785" y="392430"/>
                    </a:lnTo>
                    <a:lnTo>
                      <a:pt x="1364680" y="375603"/>
                    </a:lnTo>
                    <a:lnTo>
                      <a:pt x="1353257" y="359093"/>
                    </a:lnTo>
                    <a:lnTo>
                      <a:pt x="1341517" y="343218"/>
                    </a:lnTo>
                    <a:lnTo>
                      <a:pt x="1329143" y="327343"/>
                    </a:lnTo>
                    <a:lnTo>
                      <a:pt x="1316451" y="311785"/>
                    </a:lnTo>
                    <a:lnTo>
                      <a:pt x="1303442" y="296863"/>
                    </a:lnTo>
                    <a:lnTo>
                      <a:pt x="1290116" y="281940"/>
                    </a:lnTo>
                    <a:lnTo>
                      <a:pt x="1276155" y="267653"/>
                    </a:lnTo>
                    <a:lnTo>
                      <a:pt x="1268222" y="260033"/>
                    </a:lnTo>
                    <a:lnTo>
                      <a:pt x="1260607" y="252730"/>
                    </a:lnTo>
                    <a:lnTo>
                      <a:pt x="1244425" y="238125"/>
                    </a:lnTo>
                    <a:lnTo>
                      <a:pt x="1215869" y="246698"/>
                    </a:lnTo>
                    <a:lnTo>
                      <a:pt x="1200956" y="250825"/>
                    </a:lnTo>
                    <a:lnTo>
                      <a:pt x="1186361" y="254953"/>
                    </a:lnTo>
                    <a:lnTo>
                      <a:pt x="1198735" y="274955"/>
                    </a:lnTo>
                    <a:lnTo>
                      <a:pt x="1210792" y="295275"/>
                    </a:lnTo>
                    <a:lnTo>
                      <a:pt x="1222215" y="316230"/>
                    </a:lnTo>
                    <a:lnTo>
                      <a:pt x="1233003" y="337820"/>
                    </a:lnTo>
                    <a:lnTo>
                      <a:pt x="1243473" y="360045"/>
                    </a:lnTo>
                    <a:lnTo>
                      <a:pt x="1253310" y="382588"/>
                    </a:lnTo>
                    <a:lnTo>
                      <a:pt x="1262828" y="405448"/>
                    </a:lnTo>
                    <a:lnTo>
                      <a:pt x="1271395" y="429260"/>
                    </a:lnTo>
                    <a:lnTo>
                      <a:pt x="1208888" y="429260"/>
                    </a:lnTo>
                    <a:lnTo>
                      <a:pt x="1200004" y="407353"/>
                    </a:lnTo>
                    <a:lnTo>
                      <a:pt x="1190803" y="385763"/>
                    </a:lnTo>
                    <a:lnTo>
                      <a:pt x="1180967" y="365125"/>
                    </a:lnTo>
                    <a:lnTo>
                      <a:pt x="1170813" y="344805"/>
                    </a:lnTo>
                    <a:lnTo>
                      <a:pt x="1160025" y="325120"/>
                    </a:lnTo>
                    <a:lnTo>
                      <a:pt x="1148603" y="306070"/>
                    </a:lnTo>
                    <a:lnTo>
                      <a:pt x="1137180" y="287020"/>
                    </a:lnTo>
                    <a:lnTo>
                      <a:pt x="1125123" y="269240"/>
                    </a:lnTo>
                    <a:lnTo>
                      <a:pt x="1101009" y="274320"/>
                    </a:lnTo>
                    <a:lnTo>
                      <a:pt x="1076260" y="278765"/>
                    </a:lnTo>
                    <a:lnTo>
                      <a:pt x="1051194" y="282893"/>
                    </a:lnTo>
                    <a:lnTo>
                      <a:pt x="1025493" y="286703"/>
                    </a:lnTo>
                    <a:lnTo>
                      <a:pt x="1031204" y="303213"/>
                    </a:lnTo>
                    <a:lnTo>
                      <a:pt x="1036281" y="320040"/>
                    </a:lnTo>
                    <a:lnTo>
                      <a:pt x="1041040" y="337503"/>
                    </a:lnTo>
                    <a:lnTo>
                      <a:pt x="1045800" y="355283"/>
                    </a:lnTo>
                    <a:lnTo>
                      <a:pt x="1050559" y="373063"/>
                    </a:lnTo>
                    <a:lnTo>
                      <a:pt x="1054684" y="391478"/>
                    </a:lnTo>
                    <a:lnTo>
                      <a:pt x="1058809" y="410528"/>
                    </a:lnTo>
                    <a:lnTo>
                      <a:pt x="1062616" y="429260"/>
                    </a:lnTo>
                    <a:lnTo>
                      <a:pt x="1002965" y="429260"/>
                    </a:lnTo>
                    <a:lnTo>
                      <a:pt x="999475" y="412750"/>
                    </a:lnTo>
                    <a:lnTo>
                      <a:pt x="995667" y="396240"/>
                    </a:lnTo>
                    <a:lnTo>
                      <a:pt x="991542" y="380365"/>
                    </a:lnTo>
                    <a:lnTo>
                      <a:pt x="987418" y="364490"/>
                    </a:lnTo>
                    <a:lnTo>
                      <a:pt x="982658" y="346075"/>
                    </a:lnTo>
                    <a:lnTo>
                      <a:pt x="976947" y="328295"/>
                    </a:lnTo>
                    <a:lnTo>
                      <a:pt x="971553" y="311150"/>
                    </a:lnTo>
                    <a:lnTo>
                      <a:pt x="966159" y="294005"/>
                    </a:lnTo>
                    <a:lnTo>
                      <a:pt x="946169" y="295910"/>
                    </a:lnTo>
                    <a:lnTo>
                      <a:pt x="926180" y="297815"/>
                    </a:lnTo>
                    <a:lnTo>
                      <a:pt x="905556" y="299403"/>
                    </a:lnTo>
                    <a:lnTo>
                      <a:pt x="884932" y="300673"/>
                    </a:lnTo>
                    <a:lnTo>
                      <a:pt x="864308" y="301625"/>
                    </a:lnTo>
                    <a:lnTo>
                      <a:pt x="843684" y="302578"/>
                    </a:lnTo>
                    <a:lnTo>
                      <a:pt x="822742" y="303213"/>
                    </a:lnTo>
                    <a:lnTo>
                      <a:pt x="801166" y="303848"/>
                    </a:lnTo>
                    <a:lnTo>
                      <a:pt x="801166" y="519748"/>
                    </a:lnTo>
                    <a:lnTo>
                      <a:pt x="822108" y="519113"/>
                    </a:lnTo>
                    <a:lnTo>
                      <a:pt x="843366" y="518478"/>
                    </a:lnTo>
                    <a:lnTo>
                      <a:pt x="864308" y="517525"/>
                    </a:lnTo>
                    <a:lnTo>
                      <a:pt x="884614" y="516573"/>
                    </a:lnTo>
                    <a:lnTo>
                      <a:pt x="884614" y="575310"/>
                    </a:lnTo>
                    <a:lnTo>
                      <a:pt x="864308" y="576263"/>
                    </a:lnTo>
                    <a:lnTo>
                      <a:pt x="843366" y="577215"/>
                    </a:lnTo>
                    <a:lnTo>
                      <a:pt x="822108" y="577850"/>
                    </a:lnTo>
                    <a:lnTo>
                      <a:pt x="801166" y="578168"/>
                    </a:lnTo>
                    <a:lnTo>
                      <a:pt x="801166" y="742950"/>
                    </a:lnTo>
                    <a:lnTo>
                      <a:pt x="884614" y="742950"/>
                    </a:lnTo>
                    <a:lnTo>
                      <a:pt x="884614" y="801688"/>
                    </a:lnTo>
                    <a:lnTo>
                      <a:pt x="801166" y="801688"/>
                    </a:lnTo>
                    <a:lnTo>
                      <a:pt x="801166" y="965835"/>
                    </a:lnTo>
                    <a:lnTo>
                      <a:pt x="822108" y="966470"/>
                    </a:lnTo>
                    <a:lnTo>
                      <a:pt x="843366" y="967105"/>
                    </a:lnTo>
                    <a:lnTo>
                      <a:pt x="864308" y="968058"/>
                    </a:lnTo>
                    <a:lnTo>
                      <a:pt x="884614" y="969010"/>
                    </a:lnTo>
                    <a:lnTo>
                      <a:pt x="884614" y="1028065"/>
                    </a:lnTo>
                    <a:lnTo>
                      <a:pt x="864308" y="1026795"/>
                    </a:lnTo>
                    <a:lnTo>
                      <a:pt x="843366" y="1025843"/>
                    </a:lnTo>
                    <a:lnTo>
                      <a:pt x="822108" y="1025208"/>
                    </a:lnTo>
                    <a:lnTo>
                      <a:pt x="801166" y="1024890"/>
                    </a:lnTo>
                    <a:lnTo>
                      <a:pt x="801166" y="1240473"/>
                    </a:lnTo>
                    <a:lnTo>
                      <a:pt x="824963" y="1240790"/>
                    </a:lnTo>
                    <a:lnTo>
                      <a:pt x="848126" y="1241743"/>
                    </a:lnTo>
                    <a:lnTo>
                      <a:pt x="832896" y="1300163"/>
                    </a:lnTo>
                    <a:lnTo>
                      <a:pt x="801166" y="1299528"/>
                    </a:lnTo>
                    <a:lnTo>
                      <a:pt x="801166" y="1423353"/>
                    </a:lnTo>
                    <a:lnTo>
                      <a:pt x="771658" y="1538606"/>
                    </a:lnTo>
                    <a:lnTo>
                      <a:pt x="771023" y="1541781"/>
                    </a:lnTo>
                    <a:lnTo>
                      <a:pt x="771023" y="1544638"/>
                    </a:lnTo>
                    <a:lnTo>
                      <a:pt x="753890" y="1544321"/>
                    </a:lnTo>
                    <a:lnTo>
                      <a:pt x="736756" y="1543686"/>
                    </a:lnTo>
                    <a:lnTo>
                      <a:pt x="719622" y="1542733"/>
                    </a:lnTo>
                    <a:lnTo>
                      <a:pt x="702805" y="1541463"/>
                    </a:lnTo>
                    <a:lnTo>
                      <a:pt x="685989" y="1539558"/>
                    </a:lnTo>
                    <a:lnTo>
                      <a:pt x="669489" y="1537653"/>
                    </a:lnTo>
                    <a:lnTo>
                      <a:pt x="652673" y="1535431"/>
                    </a:lnTo>
                    <a:lnTo>
                      <a:pt x="636491" y="1532573"/>
                    </a:lnTo>
                    <a:lnTo>
                      <a:pt x="619992" y="1529716"/>
                    </a:lnTo>
                    <a:lnTo>
                      <a:pt x="603810" y="1526223"/>
                    </a:lnTo>
                    <a:lnTo>
                      <a:pt x="587628" y="1522096"/>
                    </a:lnTo>
                    <a:lnTo>
                      <a:pt x="571763" y="1518286"/>
                    </a:lnTo>
                    <a:lnTo>
                      <a:pt x="555898" y="1513841"/>
                    </a:lnTo>
                    <a:lnTo>
                      <a:pt x="540351" y="1509078"/>
                    </a:lnTo>
                    <a:lnTo>
                      <a:pt x="524486" y="1503998"/>
                    </a:lnTo>
                    <a:lnTo>
                      <a:pt x="509256" y="1498601"/>
                    </a:lnTo>
                    <a:lnTo>
                      <a:pt x="494343" y="1492886"/>
                    </a:lnTo>
                    <a:lnTo>
                      <a:pt x="479113" y="1486853"/>
                    </a:lnTo>
                    <a:lnTo>
                      <a:pt x="464200" y="1480503"/>
                    </a:lnTo>
                    <a:lnTo>
                      <a:pt x="449288" y="1474153"/>
                    </a:lnTo>
                    <a:lnTo>
                      <a:pt x="434692" y="1467168"/>
                    </a:lnTo>
                    <a:lnTo>
                      <a:pt x="420414" y="1459866"/>
                    </a:lnTo>
                    <a:lnTo>
                      <a:pt x="406136" y="1452246"/>
                    </a:lnTo>
                    <a:lnTo>
                      <a:pt x="392175" y="1444626"/>
                    </a:lnTo>
                    <a:lnTo>
                      <a:pt x="378214" y="1436688"/>
                    </a:lnTo>
                    <a:lnTo>
                      <a:pt x="364570" y="1428116"/>
                    </a:lnTo>
                    <a:lnTo>
                      <a:pt x="350927" y="1419861"/>
                    </a:lnTo>
                    <a:lnTo>
                      <a:pt x="337600" y="1410653"/>
                    </a:lnTo>
                    <a:lnTo>
                      <a:pt x="324591" y="1401763"/>
                    </a:lnTo>
                    <a:lnTo>
                      <a:pt x="311582" y="1392238"/>
                    </a:lnTo>
                    <a:lnTo>
                      <a:pt x="298891" y="1382396"/>
                    </a:lnTo>
                    <a:lnTo>
                      <a:pt x="286199" y="1372553"/>
                    </a:lnTo>
                    <a:lnTo>
                      <a:pt x="273507" y="1361758"/>
                    </a:lnTo>
                    <a:lnTo>
                      <a:pt x="260815" y="1351280"/>
                    </a:lnTo>
                    <a:lnTo>
                      <a:pt x="248441" y="1339850"/>
                    </a:lnTo>
                    <a:lnTo>
                      <a:pt x="236701" y="1328420"/>
                    </a:lnTo>
                    <a:lnTo>
                      <a:pt x="220202" y="1311910"/>
                    </a:lnTo>
                    <a:lnTo>
                      <a:pt x="204337" y="1295400"/>
                    </a:lnTo>
                    <a:lnTo>
                      <a:pt x="188790" y="1278255"/>
                    </a:lnTo>
                    <a:lnTo>
                      <a:pt x="173877" y="1260475"/>
                    </a:lnTo>
                    <a:lnTo>
                      <a:pt x="159599" y="1242378"/>
                    </a:lnTo>
                    <a:lnTo>
                      <a:pt x="145638" y="1223963"/>
                    </a:lnTo>
                    <a:lnTo>
                      <a:pt x="132629" y="1204913"/>
                    </a:lnTo>
                    <a:lnTo>
                      <a:pt x="119937" y="1185863"/>
                    </a:lnTo>
                    <a:lnTo>
                      <a:pt x="112005" y="1173163"/>
                    </a:lnTo>
                    <a:lnTo>
                      <a:pt x="104390" y="1160463"/>
                    </a:lnTo>
                    <a:lnTo>
                      <a:pt x="97409" y="1147445"/>
                    </a:lnTo>
                    <a:lnTo>
                      <a:pt x="90111" y="1134428"/>
                    </a:lnTo>
                    <a:lnTo>
                      <a:pt x="79641" y="1114108"/>
                    </a:lnTo>
                    <a:lnTo>
                      <a:pt x="69805" y="1093153"/>
                    </a:lnTo>
                    <a:lnTo>
                      <a:pt x="60286" y="1072198"/>
                    </a:lnTo>
                    <a:lnTo>
                      <a:pt x="51719" y="1050608"/>
                    </a:lnTo>
                    <a:lnTo>
                      <a:pt x="43469" y="1029018"/>
                    </a:lnTo>
                    <a:lnTo>
                      <a:pt x="36172" y="1006793"/>
                    </a:lnTo>
                    <a:lnTo>
                      <a:pt x="29826" y="984568"/>
                    </a:lnTo>
                    <a:lnTo>
                      <a:pt x="23480" y="961708"/>
                    </a:lnTo>
                    <a:lnTo>
                      <a:pt x="18086" y="939165"/>
                    </a:lnTo>
                    <a:lnTo>
                      <a:pt x="13326" y="915988"/>
                    </a:lnTo>
                    <a:lnTo>
                      <a:pt x="9202" y="892493"/>
                    </a:lnTo>
                    <a:lnTo>
                      <a:pt x="6029" y="868998"/>
                    </a:lnTo>
                    <a:lnTo>
                      <a:pt x="3490" y="845185"/>
                    </a:lnTo>
                    <a:lnTo>
                      <a:pt x="1587" y="820738"/>
                    </a:lnTo>
                    <a:lnTo>
                      <a:pt x="317" y="796608"/>
                    </a:lnTo>
                    <a:lnTo>
                      <a:pt x="0" y="772160"/>
                    </a:lnTo>
                    <a:lnTo>
                      <a:pt x="317" y="747713"/>
                    </a:lnTo>
                    <a:lnTo>
                      <a:pt x="1587" y="723583"/>
                    </a:lnTo>
                    <a:lnTo>
                      <a:pt x="3490" y="699453"/>
                    </a:lnTo>
                    <a:lnTo>
                      <a:pt x="6029" y="675640"/>
                    </a:lnTo>
                    <a:lnTo>
                      <a:pt x="9202" y="651828"/>
                    </a:lnTo>
                    <a:lnTo>
                      <a:pt x="13326" y="628650"/>
                    </a:lnTo>
                    <a:lnTo>
                      <a:pt x="18086" y="605473"/>
                    </a:lnTo>
                    <a:lnTo>
                      <a:pt x="23480" y="582295"/>
                    </a:lnTo>
                    <a:lnTo>
                      <a:pt x="29826" y="559753"/>
                    </a:lnTo>
                    <a:lnTo>
                      <a:pt x="36172" y="537528"/>
                    </a:lnTo>
                    <a:lnTo>
                      <a:pt x="43469" y="515620"/>
                    </a:lnTo>
                    <a:lnTo>
                      <a:pt x="51719" y="493713"/>
                    </a:lnTo>
                    <a:lnTo>
                      <a:pt x="60286" y="472440"/>
                    </a:lnTo>
                    <a:lnTo>
                      <a:pt x="69805" y="451168"/>
                    </a:lnTo>
                    <a:lnTo>
                      <a:pt x="79641" y="430530"/>
                    </a:lnTo>
                    <a:lnTo>
                      <a:pt x="90111" y="410210"/>
                    </a:lnTo>
                    <a:lnTo>
                      <a:pt x="97409" y="396875"/>
                    </a:lnTo>
                    <a:lnTo>
                      <a:pt x="104390" y="383858"/>
                    </a:lnTo>
                    <a:lnTo>
                      <a:pt x="112005" y="371158"/>
                    </a:lnTo>
                    <a:lnTo>
                      <a:pt x="119937" y="358775"/>
                    </a:lnTo>
                    <a:lnTo>
                      <a:pt x="132629" y="339090"/>
                    </a:lnTo>
                    <a:lnTo>
                      <a:pt x="145638" y="320040"/>
                    </a:lnTo>
                    <a:lnTo>
                      <a:pt x="159599" y="301625"/>
                    </a:lnTo>
                    <a:lnTo>
                      <a:pt x="173877" y="283528"/>
                    </a:lnTo>
                    <a:lnTo>
                      <a:pt x="188790" y="266065"/>
                    </a:lnTo>
                    <a:lnTo>
                      <a:pt x="204337" y="248920"/>
                    </a:lnTo>
                    <a:lnTo>
                      <a:pt x="220202" y="232093"/>
                    </a:lnTo>
                    <a:lnTo>
                      <a:pt x="236701" y="215900"/>
                    </a:lnTo>
                    <a:lnTo>
                      <a:pt x="248441" y="204470"/>
                    </a:lnTo>
                    <a:lnTo>
                      <a:pt x="260815" y="193358"/>
                    </a:lnTo>
                    <a:lnTo>
                      <a:pt x="273507" y="182245"/>
                    </a:lnTo>
                    <a:lnTo>
                      <a:pt x="286199" y="171768"/>
                    </a:lnTo>
                    <a:lnTo>
                      <a:pt x="298891" y="161925"/>
                    </a:lnTo>
                    <a:lnTo>
                      <a:pt x="311582" y="152400"/>
                    </a:lnTo>
                    <a:lnTo>
                      <a:pt x="324591" y="142558"/>
                    </a:lnTo>
                    <a:lnTo>
                      <a:pt x="337600" y="133668"/>
                    </a:lnTo>
                    <a:lnTo>
                      <a:pt x="350927" y="124460"/>
                    </a:lnTo>
                    <a:lnTo>
                      <a:pt x="364570" y="116205"/>
                    </a:lnTo>
                    <a:lnTo>
                      <a:pt x="378531" y="107633"/>
                    </a:lnTo>
                    <a:lnTo>
                      <a:pt x="392492" y="99695"/>
                    </a:lnTo>
                    <a:lnTo>
                      <a:pt x="406136" y="91758"/>
                    </a:lnTo>
                    <a:lnTo>
                      <a:pt x="420731" y="84455"/>
                    </a:lnTo>
                    <a:lnTo>
                      <a:pt x="435009" y="76835"/>
                    </a:lnTo>
                    <a:lnTo>
                      <a:pt x="449922" y="70168"/>
                    </a:lnTo>
                    <a:lnTo>
                      <a:pt x="464518" y="63818"/>
                    </a:lnTo>
                    <a:lnTo>
                      <a:pt x="479748" y="57150"/>
                    </a:lnTo>
                    <a:lnTo>
                      <a:pt x="494661" y="51118"/>
                    </a:lnTo>
                    <a:lnTo>
                      <a:pt x="509573" y="45720"/>
                    </a:lnTo>
                    <a:lnTo>
                      <a:pt x="525121" y="40005"/>
                    </a:lnTo>
                    <a:lnTo>
                      <a:pt x="540668" y="35243"/>
                    </a:lnTo>
                    <a:lnTo>
                      <a:pt x="556533" y="30480"/>
                    </a:lnTo>
                    <a:lnTo>
                      <a:pt x="572398" y="25718"/>
                    </a:lnTo>
                    <a:lnTo>
                      <a:pt x="588262" y="21908"/>
                    </a:lnTo>
                    <a:lnTo>
                      <a:pt x="604444" y="18098"/>
                    </a:lnTo>
                    <a:lnTo>
                      <a:pt x="620626" y="14605"/>
                    </a:lnTo>
                    <a:lnTo>
                      <a:pt x="637125" y="11748"/>
                    </a:lnTo>
                    <a:lnTo>
                      <a:pt x="653625" y="9208"/>
                    </a:lnTo>
                    <a:lnTo>
                      <a:pt x="670124" y="6350"/>
                    </a:lnTo>
                    <a:lnTo>
                      <a:pt x="686941" y="4445"/>
                    </a:lnTo>
                    <a:lnTo>
                      <a:pt x="703757" y="2858"/>
                    </a:lnTo>
                    <a:lnTo>
                      <a:pt x="720574" y="1588"/>
                    </a:lnTo>
                    <a:lnTo>
                      <a:pt x="737708" y="635"/>
                    </a:lnTo>
                    <a:lnTo>
                      <a:pt x="7548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209" y="4097"/>
                <a:ext cx="1202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r>
                  <a:rPr lang="zh-CN" altLang="en-US" sz="168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Bold" panose="020B0800000000000000" charset="-122"/>
                  </a:rPr>
                  <a:t>云端服务器</a:t>
                </a:r>
                <a:endPara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70" name=" 11"/>
              <p:cNvSpPr>
                <a:spLocks noChangeAspect="1"/>
              </p:cNvSpPr>
              <p:nvPr/>
            </p:nvSpPr>
            <p:spPr bwMode="auto">
              <a:xfrm>
                <a:off x="6294" y="3029"/>
                <a:ext cx="907" cy="907"/>
              </a:xfrm>
              <a:custGeom>
                <a:avLst/>
                <a:gdLst/>
                <a:ahLst/>
                <a:cxnLst/>
                <a:rect l="0" t="0" r="r" b="b"/>
                <a:pathLst>
                  <a:path w="1903412" h="1563688">
                    <a:moveTo>
                      <a:pt x="872180" y="1544638"/>
                    </a:moveTo>
                    <a:lnTo>
                      <a:pt x="875675" y="1544638"/>
                    </a:lnTo>
                    <a:lnTo>
                      <a:pt x="1859905" y="1544638"/>
                    </a:lnTo>
                    <a:lnTo>
                      <a:pt x="1863400" y="1544638"/>
                    </a:lnTo>
                    <a:lnTo>
                      <a:pt x="1866577" y="1545233"/>
                    </a:lnTo>
                    <a:lnTo>
                      <a:pt x="1869118" y="1545829"/>
                    </a:lnTo>
                    <a:lnTo>
                      <a:pt x="1871660" y="1546722"/>
                    </a:lnTo>
                    <a:lnTo>
                      <a:pt x="1873884" y="1547912"/>
                    </a:lnTo>
                    <a:lnTo>
                      <a:pt x="1875154" y="1549103"/>
                    </a:lnTo>
                    <a:lnTo>
                      <a:pt x="1876107" y="1550591"/>
                    </a:lnTo>
                    <a:lnTo>
                      <a:pt x="1876425" y="1552079"/>
                    </a:lnTo>
                    <a:lnTo>
                      <a:pt x="1876425" y="1555651"/>
                    </a:lnTo>
                    <a:lnTo>
                      <a:pt x="1876107" y="1557140"/>
                    </a:lnTo>
                    <a:lnTo>
                      <a:pt x="1875154" y="1558926"/>
                    </a:lnTo>
                    <a:lnTo>
                      <a:pt x="1873884" y="1560116"/>
                    </a:lnTo>
                    <a:lnTo>
                      <a:pt x="1871660" y="1561307"/>
                    </a:lnTo>
                    <a:lnTo>
                      <a:pt x="1869118" y="1562200"/>
                    </a:lnTo>
                    <a:lnTo>
                      <a:pt x="1866577" y="1563093"/>
                    </a:lnTo>
                    <a:lnTo>
                      <a:pt x="1863400" y="1563390"/>
                    </a:lnTo>
                    <a:lnTo>
                      <a:pt x="1859905" y="1563688"/>
                    </a:lnTo>
                    <a:lnTo>
                      <a:pt x="875675" y="1563688"/>
                    </a:lnTo>
                    <a:lnTo>
                      <a:pt x="872180" y="1563390"/>
                    </a:lnTo>
                    <a:lnTo>
                      <a:pt x="869003" y="1563093"/>
                    </a:lnTo>
                    <a:lnTo>
                      <a:pt x="866144" y="1562200"/>
                    </a:lnTo>
                    <a:lnTo>
                      <a:pt x="863603" y="1561307"/>
                    </a:lnTo>
                    <a:lnTo>
                      <a:pt x="861696" y="1560116"/>
                    </a:lnTo>
                    <a:lnTo>
                      <a:pt x="860108" y="1558926"/>
                    </a:lnTo>
                    <a:lnTo>
                      <a:pt x="859155" y="1557140"/>
                    </a:lnTo>
                    <a:lnTo>
                      <a:pt x="858837" y="1555651"/>
                    </a:lnTo>
                    <a:lnTo>
                      <a:pt x="858837" y="1552079"/>
                    </a:lnTo>
                    <a:lnTo>
                      <a:pt x="859155" y="1550591"/>
                    </a:lnTo>
                    <a:lnTo>
                      <a:pt x="860108" y="1549103"/>
                    </a:lnTo>
                    <a:lnTo>
                      <a:pt x="861696" y="1547912"/>
                    </a:lnTo>
                    <a:lnTo>
                      <a:pt x="863603" y="1546722"/>
                    </a:lnTo>
                    <a:lnTo>
                      <a:pt x="866144" y="1545829"/>
                    </a:lnTo>
                    <a:lnTo>
                      <a:pt x="869003" y="1545233"/>
                    </a:lnTo>
                    <a:lnTo>
                      <a:pt x="872180" y="1544638"/>
                    </a:lnTo>
                    <a:close/>
                    <a:moveTo>
                      <a:pt x="1255848" y="1415770"/>
                    </a:moveTo>
                    <a:lnTo>
                      <a:pt x="1252677" y="1416407"/>
                    </a:lnTo>
                    <a:lnTo>
                      <a:pt x="1249823" y="1417361"/>
                    </a:lnTo>
                    <a:lnTo>
                      <a:pt x="1247286" y="1419271"/>
                    </a:lnTo>
                    <a:lnTo>
                      <a:pt x="1245383" y="1420862"/>
                    </a:lnTo>
                    <a:lnTo>
                      <a:pt x="1243797" y="1422771"/>
                    </a:lnTo>
                    <a:lnTo>
                      <a:pt x="1242529" y="1424680"/>
                    </a:lnTo>
                    <a:lnTo>
                      <a:pt x="1242212" y="1426908"/>
                    </a:lnTo>
                    <a:lnTo>
                      <a:pt x="1235235" y="1522691"/>
                    </a:lnTo>
                    <a:lnTo>
                      <a:pt x="1235235" y="1525237"/>
                    </a:lnTo>
                    <a:lnTo>
                      <a:pt x="1236186" y="1527146"/>
                    </a:lnTo>
                    <a:lnTo>
                      <a:pt x="1237772" y="1529056"/>
                    </a:lnTo>
                    <a:lnTo>
                      <a:pt x="1239675" y="1530647"/>
                    </a:lnTo>
                    <a:lnTo>
                      <a:pt x="1242212" y="1532238"/>
                    </a:lnTo>
                    <a:lnTo>
                      <a:pt x="1245066" y="1533193"/>
                    </a:lnTo>
                    <a:lnTo>
                      <a:pt x="1247920" y="1533829"/>
                    </a:lnTo>
                    <a:lnTo>
                      <a:pt x="1251408" y="1534147"/>
                    </a:lnTo>
                    <a:lnTo>
                      <a:pt x="1488299" y="1535738"/>
                    </a:lnTo>
                    <a:lnTo>
                      <a:pt x="1491787" y="1535738"/>
                    </a:lnTo>
                    <a:lnTo>
                      <a:pt x="1494641" y="1535102"/>
                    </a:lnTo>
                    <a:lnTo>
                      <a:pt x="1497813" y="1533829"/>
                    </a:lnTo>
                    <a:lnTo>
                      <a:pt x="1500032" y="1532556"/>
                    </a:lnTo>
                    <a:lnTo>
                      <a:pt x="1502252" y="1530965"/>
                    </a:lnTo>
                    <a:lnTo>
                      <a:pt x="1503521" y="1529056"/>
                    </a:lnTo>
                    <a:lnTo>
                      <a:pt x="1504472" y="1526828"/>
                    </a:lnTo>
                    <a:lnTo>
                      <a:pt x="1504789" y="1524601"/>
                    </a:lnTo>
                    <a:lnTo>
                      <a:pt x="1499715" y="1428181"/>
                    </a:lnTo>
                    <a:lnTo>
                      <a:pt x="1499398" y="1425953"/>
                    </a:lnTo>
                    <a:lnTo>
                      <a:pt x="1498130" y="1424044"/>
                    </a:lnTo>
                    <a:lnTo>
                      <a:pt x="1496227" y="1422134"/>
                    </a:lnTo>
                    <a:lnTo>
                      <a:pt x="1494324" y="1420543"/>
                    </a:lnTo>
                    <a:lnTo>
                      <a:pt x="1491787" y="1418952"/>
                    </a:lnTo>
                    <a:lnTo>
                      <a:pt x="1489250" y="1417679"/>
                    </a:lnTo>
                    <a:lnTo>
                      <a:pt x="1486396" y="1417043"/>
                    </a:lnTo>
                    <a:lnTo>
                      <a:pt x="1483225" y="1416725"/>
                    </a:lnTo>
                    <a:lnTo>
                      <a:pt x="1259019" y="1415770"/>
                    </a:lnTo>
                    <a:lnTo>
                      <a:pt x="1255848" y="1415770"/>
                    </a:lnTo>
                    <a:close/>
                    <a:moveTo>
                      <a:pt x="1699820" y="1377902"/>
                    </a:moveTo>
                    <a:lnTo>
                      <a:pt x="1703942" y="1405269"/>
                    </a:lnTo>
                    <a:lnTo>
                      <a:pt x="1750876" y="1405587"/>
                    </a:lnTo>
                    <a:lnTo>
                      <a:pt x="1746437" y="1378220"/>
                    </a:lnTo>
                    <a:lnTo>
                      <a:pt x="1699820" y="1377902"/>
                    </a:lnTo>
                    <a:close/>
                    <a:moveTo>
                      <a:pt x="1636078" y="1377902"/>
                    </a:moveTo>
                    <a:lnTo>
                      <a:pt x="1639249" y="1404951"/>
                    </a:lnTo>
                    <a:lnTo>
                      <a:pt x="1686183" y="1405269"/>
                    </a:lnTo>
                    <a:lnTo>
                      <a:pt x="1682378" y="1377902"/>
                    </a:lnTo>
                    <a:lnTo>
                      <a:pt x="1636078" y="1377902"/>
                    </a:lnTo>
                    <a:close/>
                    <a:moveTo>
                      <a:pt x="1572019" y="1377584"/>
                    </a:moveTo>
                    <a:lnTo>
                      <a:pt x="1574239" y="1404633"/>
                    </a:lnTo>
                    <a:lnTo>
                      <a:pt x="1621490" y="1404951"/>
                    </a:lnTo>
                    <a:lnTo>
                      <a:pt x="1618636" y="1377584"/>
                    </a:lnTo>
                    <a:lnTo>
                      <a:pt x="1572019" y="1377584"/>
                    </a:lnTo>
                    <a:close/>
                    <a:moveTo>
                      <a:pt x="1507960" y="1377266"/>
                    </a:moveTo>
                    <a:lnTo>
                      <a:pt x="1509546" y="1404314"/>
                    </a:lnTo>
                    <a:lnTo>
                      <a:pt x="1556797" y="1404633"/>
                    </a:lnTo>
                    <a:lnTo>
                      <a:pt x="1554577" y="1377266"/>
                    </a:lnTo>
                    <a:lnTo>
                      <a:pt x="1507960" y="1377266"/>
                    </a:lnTo>
                    <a:close/>
                    <a:moveTo>
                      <a:pt x="1443902" y="1376948"/>
                    </a:moveTo>
                    <a:lnTo>
                      <a:pt x="1444853" y="1403996"/>
                    </a:lnTo>
                    <a:lnTo>
                      <a:pt x="1491787" y="1403996"/>
                    </a:lnTo>
                    <a:lnTo>
                      <a:pt x="1490519" y="1377266"/>
                    </a:lnTo>
                    <a:lnTo>
                      <a:pt x="1443902" y="1376948"/>
                    </a:lnTo>
                    <a:close/>
                    <a:moveTo>
                      <a:pt x="1380160" y="1376629"/>
                    </a:moveTo>
                    <a:lnTo>
                      <a:pt x="1379843" y="1403678"/>
                    </a:lnTo>
                    <a:lnTo>
                      <a:pt x="1426777" y="1403996"/>
                    </a:lnTo>
                    <a:lnTo>
                      <a:pt x="1426460" y="1376948"/>
                    </a:lnTo>
                    <a:lnTo>
                      <a:pt x="1380160" y="1376629"/>
                    </a:lnTo>
                    <a:close/>
                    <a:moveTo>
                      <a:pt x="1316101" y="1376311"/>
                    </a:moveTo>
                    <a:lnTo>
                      <a:pt x="1315150" y="1403360"/>
                    </a:lnTo>
                    <a:lnTo>
                      <a:pt x="1362401" y="1403360"/>
                    </a:lnTo>
                    <a:lnTo>
                      <a:pt x="1362718" y="1376629"/>
                    </a:lnTo>
                    <a:lnTo>
                      <a:pt x="1316101" y="1376311"/>
                    </a:lnTo>
                    <a:close/>
                    <a:moveTo>
                      <a:pt x="1252043" y="1375993"/>
                    </a:moveTo>
                    <a:lnTo>
                      <a:pt x="1250140" y="1403041"/>
                    </a:lnTo>
                    <a:lnTo>
                      <a:pt x="1297391" y="1403041"/>
                    </a:lnTo>
                    <a:lnTo>
                      <a:pt x="1298660" y="1376311"/>
                    </a:lnTo>
                    <a:lnTo>
                      <a:pt x="1252043" y="1375993"/>
                    </a:lnTo>
                    <a:close/>
                    <a:moveTo>
                      <a:pt x="1188301" y="1375675"/>
                    </a:moveTo>
                    <a:lnTo>
                      <a:pt x="1185764" y="1402723"/>
                    </a:lnTo>
                    <a:lnTo>
                      <a:pt x="1232698" y="1402723"/>
                    </a:lnTo>
                    <a:lnTo>
                      <a:pt x="1234601" y="1375993"/>
                    </a:lnTo>
                    <a:lnTo>
                      <a:pt x="1188301" y="1375675"/>
                    </a:lnTo>
                    <a:close/>
                    <a:moveTo>
                      <a:pt x="1124242" y="1375356"/>
                    </a:moveTo>
                    <a:lnTo>
                      <a:pt x="1120754" y="1402405"/>
                    </a:lnTo>
                    <a:lnTo>
                      <a:pt x="1167688" y="1402405"/>
                    </a:lnTo>
                    <a:lnTo>
                      <a:pt x="1170859" y="1375675"/>
                    </a:lnTo>
                    <a:lnTo>
                      <a:pt x="1124242" y="1375356"/>
                    </a:lnTo>
                    <a:close/>
                    <a:moveTo>
                      <a:pt x="1060183" y="1375038"/>
                    </a:moveTo>
                    <a:lnTo>
                      <a:pt x="1056061" y="1402087"/>
                    </a:lnTo>
                    <a:lnTo>
                      <a:pt x="1102995" y="1402087"/>
                    </a:lnTo>
                    <a:lnTo>
                      <a:pt x="1106800" y="1375356"/>
                    </a:lnTo>
                    <a:lnTo>
                      <a:pt x="1060183" y="1375038"/>
                    </a:lnTo>
                    <a:close/>
                    <a:moveTo>
                      <a:pt x="996442" y="1374720"/>
                    </a:moveTo>
                    <a:lnTo>
                      <a:pt x="991051" y="1401769"/>
                    </a:lnTo>
                    <a:lnTo>
                      <a:pt x="1038302" y="1401769"/>
                    </a:lnTo>
                    <a:lnTo>
                      <a:pt x="1042742" y="1375038"/>
                    </a:lnTo>
                    <a:lnTo>
                      <a:pt x="996442" y="1374720"/>
                    </a:lnTo>
                    <a:close/>
                    <a:moveTo>
                      <a:pt x="394079" y="1340803"/>
                    </a:moveTo>
                    <a:lnTo>
                      <a:pt x="364253" y="1348105"/>
                    </a:lnTo>
                    <a:lnTo>
                      <a:pt x="354734" y="1351280"/>
                    </a:lnTo>
                    <a:lnTo>
                      <a:pt x="367743" y="1359853"/>
                    </a:lnTo>
                    <a:lnTo>
                      <a:pt x="380752" y="1368743"/>
                    </a:lnTo>
                    <a:lnTo>
                      <a:pt x="393761" y="1376998"/>
                    </a:lnTo>
                    <a:lnTo>
                      <a:pt x="407088" y="1385571"/>
                    </a:lnTo>
                    <a:lnTo>
                      <a:pt x="420414" y="1393191"/>
                    </a:lnTo>
                    <a:lnTo>
                      <a:pt x="434375" y="1400493"/>
                    </a:lnTo>
                    <a:lnTo>
                      <a:pt x="448336" y="1408113"/>
                    </a:lnTo>
                    <a:lnTo>
                      <a:pt x="462297" y="1415098"/>
                    </a:lnTo>
                    <a:lnTo>
                      <a:pt x="453095" y="1406526"/>
                    </a:lnTo>
                    <a:lnTo>
                      <a:pt x="444528" y="1397636"/>
                    </a:lnTo>
                    <a:lnTo>
                      <a:pt x="435644" y="1389063"/>
                    </a:lnTo>
                    <a:lnTo>
                      <a:pt x="427077" y="1379538"/>
                    </a:lnTo>
                    <a:lnTo>
                      <a:pt x="418510" y="1370331"/>
                    </a:lnTo>
                    <a:lnTo>
                      <a:pt x="410261" y="1360488"/>
                    </a:lnTo>
                    <a:lnTo>
                      <a:pt x="402011" y="1350963"/>
                    </a:lnTo>
                    <a:lnTo>
                      <a:pt x="394079" y="1340803"/>
                    </a:lnTo>
                    <a:close/>
                    <a:moveTo>
                      <a:pt x="1694111" y="1340353"/>
                    </a:moveTo>
                    <a:lnTo>
                      <a:pt x="1698234" y="1367401"/>
                    </a:lnTo>
                    <a:lnTo>
                      <a:pt x="1744534" y="1367719"/>
                    </a:lnTo>
                    <a:lnTo>
                      <a:pt x="1739777" y="1340671"/>
                    </a:lnTo>
                    <a:lnTo>
                      <a:pt x="1694111" y="1340353"/>
                    </a:lnTo>
                    <a:close/>
                    <a:moveTo>
                      <a:pt x="1631321" y="1340034"/>
                    </a:moveTo>
                    <a:lnTo>
                      <a:pt x="1634809" y="1367083"/>
                    </a:lnTo>
                    <a:lnTo>
                      <a:pt x="1680792" y="1367401"/>
                    </a:lnTo>
                    <a:lnTo>
                      <a:pt x="1676987" y="1340353"/>
                    </a:lnTo>
                    <a:lnTo>
                      <a:pt x="1631321" y="1340034"/>
                    </a:lnTo>
                    <a:close/>
                    <a:moveTo>
                      <a:pt x="1568531" y="1339716"/>
                    </a:moveTo>
                    <a:lnTo>
                      <a:pt x="1571068" y="1366765"/>
                    </a:lnTo>
                    <a:lnTo>
                      <a:pt x="1617051" y="1367083"/>
                    </a:lnTo>
                    <a:lnTo>
                      <a:pt x="1614196" y="1340034"/>
                    </a:lnTo>
                    <a:lnTo>
                      <a:pt x="1568531" y="1339716"/>
                    </a:lnTo>
                    <a:close/>
                    <a:moveTo>
                      <a:pt x="1505741" y="1339716"/>
                    </a:moveTo>
                    <a:lnTo>
                      <a:pt x="1507326" y="1366765"/>
                    </a:lnTo>
                    <a:lnTo>
                      <a:pt x="1553626" y="1366765"/>
                    </a:lnTo>
                    <a:lnTo>
                      <a:pt x="1551406" y="1339716"/>
                    </a:lnTo>
                    <a:lnTo>
                      <a:pt x="1505741" y="1339716"/>
                    </a:lnTo>
                    <a:close/>
                    <a:moveTo>
                      <a:pt x="1442950" y="1339398"/>
                    </a:moveTo>
                    <a:lnTo>
                      <a:pt x="1443585" y="1366128"/>
                    </a:lnTo>
                    <a:lnTo>
                      <a:pt x="1489884" y="1366128"/>
                    </a:lnTo>
                    <a:lnTo>
                      <a:pt x="1488616" y="1339398"/>
                    </a:lnTo>
                    <a:lnTo>
                      <a:pt x="1442950" y="1339398"/>
                    </a:lnTo>
                    <a:close/>
                    <a:moveTo>
                      <a:pt x="1380160" y="1339080"/>
                    </a:moveTo>
                    <a:lnTo>
                      <a:pt x="1380160" y="1365810"/>
                    </a:lnTo>
                    <a:lnTo>
                      <a:pt x="1426143" y="1365810"/>
                    </a:lnTo>
                    <a:lnTo>
                      <a:pt x="1425826" y="1339398"/>
                    </a:lnTo>
                    <a:lnTo>
                      <a:pt x="1380160" y="1339080"/>
                    </a:lnTo>
                    <a:close/>
                    <a:moveTo>
                      <a:pt x="1317370" y="1338761"/>
                    </a:moveTo>
                    <a:lnTo>
                      <a:pt x="1316418" y="1365492"/>
                    </a:lnTo>
                    <a:lnTo>
                      <a:pt x="1362718" y="1365492"/>
                    </a:lnTo>
                    <a:lnTo>
                      <a:pt x="1363035" y="1339080"/>
                    </a:lnTo>
                    <a:lnTo>
                      <a:pt x="1317370" y="1338761"/>
                    </a:lnTo>
                    <a:close/>
                    <a:moveTo>
                      <a:pt x="1254897" y="1338443"/>
                    </a:moveTo>
                    <a:lnTo>
                      <a:pt x="1252677" y="1365174"/>
                    </a:lnTo>
                    <a:lnTo>
                      <a:pt x="1298977" y="1365492"/>
                    </a:lnTo>
                    <a:lnTo>
                      <a:pt x="1300245" y="1338761"/>
                    </a:lnTo>
                    <a:lnTo>
                      <a:pt x="1254897" y="1338443"/>
                    </a:lnTo>
                    <a:close/>
                    <a:moveTo>
                      <a:pt x="1192106" y="1338443"/>
                    </a:moveTo>
                    <a:lnTo>
                      <a:pt x="1189252" y="1364855"/>
                    </a:lnTo>
                    <a:lnTo>
                      <a:pt x="1235235" y="1365174"/>
                    </a:lnTo>
                    <a:lnTo>
                      <a:pt x="1237772" y="1338443"/>
                    </a:lnTo>
                    <a:lnTo>
                      <a:pt x="1192106" y="1338443"/>
                    </a:lnTo>
                    <a:close/>
                    <a:moveTo>
                      <a:pt x="1128999" y="1338125"/>
                    </a:moveTo>
                    <a:lnTo>
                      <a:pt x="1125511" y="1364537"/>
                    </a:lnTo>
                    <a:lnTo>
                      <a:pt x="1172128" y="1364855"/>
                    </a:lnTo>
                    <a:lnTo>
                      <a:pt x="1174665" y="1338125"/>
                    </a:lnTo>
                    <a:lnTo>
                      <a:pt x="1128999" y="1338125"/>
                    </a:lnTo>
                    <a:close/>
                    <a:moveTo>
                      <a:pt x="1066526" y="1337807"/>
                    </a:moveTo>
                    <a:lnTo>
                      <a:pt x="1061769" y="1364219"/>
                    </a:lnTo>
                    <a:lnTo>
                      <a:pt x="1108386" y="1364537"/>
                    </a:lnTo>
                    <a:lnTo>
                      <a:pt x="1111874" y="1338125"/>
                    </a:lnTo>
                    <a:lnTo>
                      <a:pt x="1066526" y="1337807"/>
                    </a:lnTo>
                    <a:close/>
                    <a:moveTo>
                      <a:pt x="1003419" y="1337489"/>
                    </a:moveTo>
                    <a:lnTo>
                      <a:pt x="998345" y="1363901"/>
                    </a:lnTo>
                    <a:lnTo>
                      <a:pt x="1044644" y="1364219"/>
                    </a:lnTo>
                    <a:lnTo>
                      <a:pt x="1049401" y="1337807"/>
                    </a:lnTo>
                    <a:lnTo>
                      <a:pt x="1003419" y="1337489"/>
                    </a:lnTo>
                    <a:close/>
                    <a:moveTo>
                      <a:pt x="538764" y="1314450"/>
                    </a:moveTo>
                    <a:lnTo>
                      <a:pt x="518458" y="1317308"/>
                    </a:lnTo>
                    <a:lnTo>
                      <a:pt x="498468" y="1320165"/>
                    </a:lnTo>
                    <a:lnTo>
                      <a:pt x="478479" y="1323340"/>
                    </a:lnTo>
                    <a:lnTo>
                      <a:pt x="458807" y="1326833"/>
                    </a:lnTo>
                    <a:lnTo>
                      <a:pt x="467691" y="1336675"/>
                    </a:lnTo>
                    <a:lnTo>
                      <a:pt x="476258" y="1346200"/>
                    </a:lnTo>
                    <a:lnTo>
                      <a:pt x="485142" y="1355408"/>
                    </a:lnTo>
                    <a:lnTo>
                      <a:pt x="494343" y="1364298"/>
                    </a:lnTo>
                    <a:lnTo>
                      <a:pt x="503228" y="1372871"/>
                    </a:lnTo>
                    <a:lnTo>
                      <a:pt x="512746" y="1381126"/>
                    </a:lnTo>
                    <a:lnTo>
                      <a:pt x="521948" y="1389381"/>
                    </a:lnTo>
                    <a:lnTo>
                      <a:pt x="531784" y="1397001"/>
                    </a:lnTo>
                    <a:lnTo>
                      <a:pt x="540986" y="1404621"/>
                    </a:lnTo>
                    <a:lnTo>
                      <a:pt x="551139" y="1411606"/>
                    </a:lnTo>
                    <a:lnTo>
                      <a:pt x="560658" y="1418273"/>
                    </a:lnTo>
                    <a:lnTo>
                      <a:pt x="570811" y="1424941"/>
                    </a:lnTo>
                    <a:lnTo>
                      <a:pt x="580965" y="1430973"/>
                    </a:lnTo>
                    <a:lnTo>
                      <a:pt x="591118" y="1437323"/>
                    </a:lnTo>
                    <a:lnTo>
                      <a:pt x="601589" y="1442721"/>
                    </a:lnTo>
                    <a:lnTo>
                      <a:pt x="611742" y="1447801"/>
                    </a:lnTo>
                    <a:lnTo>
                      <a:pt x="601589" y="1433831"/>
                    </a:lnTo>
                    <a:lnTo>
                      <a:pt x="591753" y="1419226"/>
                    </a:lnTo>
                    <a:lnTo>
                      <a:pt x="582234" y="1403351"/>
                    </a:lnTo>
                    <a:lnTo>
                      <a:pt x="573032" y="1387158"/>
                    </a:lnTo>
                    <a:lnTo>
                      <a:pt x="564148" y="1370013"/>
                    </a:lnTo>
                    <a:lnTo>
                      <a:pt x="555264" y="1352233"/>
                    </a:lnTo>
                    <a:lnTo>
                      <a:pt x="547014" y="1333500"/>
                    </a:lnTo>
                    <a:lnTo>
                      <a:pt x="538764" y="1314450"/>
                    </a:lnTo>
                    <a:close/>
                    <a:moveTo>
                      <a:pt x="1688403" y="1302485"/>
                    </a:moveTo>
                    <a:lnTo>
                      <a:pt x="1692526" y="1329215"/>
                    </a:lnTo>
                    <a:lnTo>
                      <a:pt x="1737557" y="1329533"/>
                    </a:lnTo>
                    <a:lnTo>
                      <a:pt x="1733117" y="1302803"/>
                    </a:lnTo>
                    <a:lnTo>
                      <a:pt x="1688403" y="1302485"/>
                    </a:lnTo>
                    <a:close/>
                    <a:moveTo>
                      <a:pt x="1626881" y="1302166"/>
                    </a:moveTo>
                    <a:lnTo>
                      <a:pt x="1630053" y="1329215"/>
                    </a:lnTo>
                    <a:lnTo>
                      <a:pt x="1675401" y="1329215"/>
                    </a:lnTo>
                    <a:lnTo>
                      <a:pt x="1671596" y="1302485"/>
                    </a:lnTo>
                    <a:lnTo>
                      <a:pt x="1626881" y="1302166"/>
                    </a:lnTo>
                    <a:close/>
                    <a:moveTo>
                      <a:pt x="1565042" y="1302166"/>
                    </a:moveTo>
                    <a:lnTo>
                      <a:pt x="1567579" y="1328897"/>
                    </a:lnTo>
                    <a:lnTo>
                      <a:pt x="1612928" y="1329215"/>
                    </a:lnTo>
                    <a:lnTo>
                      <a:pt x="1610074" y="1302166"/>
                    </a:lnTo>
                    <a:lnTo>
                      <a:pt x="1565042" y="1302166"/>
                    </a:lnTo>
                    <a:close/>
                    <a:moveTo>
                      <a:pt x="1503521" y="1301848"/>
                    </a:moveTo>
                    <a:lnTo>
                      <a:pt x="1505106" y="1328578"/>
                    </a:lnTo>
                    <a:lnTo>
                      <a:pt x="1550772" y="1328897"/>
                    </a:lnTo>
                    <a:lnTo>
                      <a:pt x="1548552" y="1302166"/>
                    </a:lnTo>
                    <a:lnTo>
                      <a:pt x="1503521" y="1301848"/>
                    </a:lnTo>
                    <a:close/>
                    <a:moveTo>
                      <a:pt x="1441999" y="1301848"/>
                    </a:moveTo>
                    <a:lnTo>
                      <a:pt x="1442633" y="1328260"/>
                    </a:lnTo>
                    <a:lnTo>
                      <a:pt x="1487982" y="1328578"/>
                    </a:lnTo>
                    <a:lnTo>
                      <a:pt x="1486713" y="1301848"/>
                    </a:lnTo>
                    <a:lnTo>
                      <a:pt x="1441999" y="1301848"/>
                    </a:lnTo>
                    <a:close/>
                    <a:moveTo>
                      <a:pt x="1380477" y="1301530"/>
                    </a:moveTo>
                    <a:lnTo>
                      <a:pt x="1380477" y="1328260"/>
                    </a:lnTo>
                    <a:lnTo>
                      <a:pt x="1425509" y="1328260"/>
                    </a:lnTo>
                    <a:lnTo>
                      <a:pt x="1425191" y="1301530"/>
                    </a:lnTo>
                    <a:lnTo>
                      <a:pt x="1380477" y="1301530"/>
                    </a:lnTo>
                    <a:close/>
                    <a:moveTo>
                      <a:pt x="1318638" y="1301212"/>
                    </a:moveTo>
                    <a:lnTo>
                      <a:pt x="1317687" y="1327942"/>
                    </a:lnTo>
                    <a:lnTo>
                      <a:pt x="1363353" y="1328260"/>
                    </a:lnTo>
                    <a:lnTo>
                      <a:pt x="1363670" y="1301530"/>
                    </a:lnTo>
                    <a:lnTo>
                      <a:pt x="1318638" y="1301212"/>
                    </a:lnTo>
                    <a:close/>
                    <a:moveTo>
                      <a:pt x="1257434" y="1301212"/>
                    </a:moveTo>
                    <a:lnTo>
                      <a:pt x="1255531" y="1327624"/>
                    </a:lnTo>
                    <a:lnTo>
                      <a:pt x="1300879" y="1327942"/>
                    </a:lnTo>
                    <a:lnTo>
                      <a:pt x="1301831" y="1301212"/>
                    </a:lnTo>
                    <a:lnTo>
                      <a:pt x="1257434" y="1301212"/>
                    </a:lnTo>
                    <a:close/>
                    <a:moveTo>
                      <a:pt x="1195595" y="1300894"/>
                    </a:moveTo>
                    <a:lnTo>
                      <a:pt x="1193058" y="1327306"/>
                    </a:lnTo>
                    <a:lnTo>
                      <a:pt x="1238406" y="1327624"/>
                    </a:lnTo>
                    <a:lnTo>
                      <a:pt x="1240626" y="1300894"/>
                    </a:lnTo>
                    <a:lnTo>
                      <a:pt x="1195595" y="1300894"/>
                    </a:lnTo>
                    <a:close/>
                    <a:moveTo>
                      <a:pt x="1134073" y="1300575"/>
                    </a:moveTo>
                    <a:lnTo>
                      <a:pt x="1130268" y="1327306"/>
                    </a:lnTo>
                    <a:lnTo>
                      <a:pt x="1175933" y="1327306"/>
                    </a:lnTo>
                    <a:lnTo>
                      <a:pt x="1178787" y="1300894"/>
                    </a:lnTo>
                    <a:lnTo>
                      <a:pt x="1134073" y="1300575"/>
                    </a:lnTo>
                    <a:close/>
                    <a:moveTo>
                      <a:pt x="1072551" y="1300575"/>
                    </a:moveTo>
                    <a:lnTo>
                      <a:pt x="1068112" y="1326987"/>
                    </a:lnTo>
                    <a:lnTo>
                      <a:pt x="1113460" y="1326987"/>
                    </a:lnTo>
                    <a:lnTo>
                      <a:pt x="1117266" y="1300575"/>
                    </a:lnTo>
                    <a:lnTo>
                      <a:pt x="1072551" y="1300575"/>
                    </a:lnTo>
                    <a:close/>
                    <a:moveTo>
                      <a:pt x="1010712" y="1300257"/>
                    </a:moveTo>
                    <a:lnTo>
                      <a:pt x="1005638" y="1326669"/>
                    </a:lnTo>
                    <a:lnTo>
                      <a:pt x="1050987" y="1326987"/>
                    </a:lnTo>
                    <a:lnTo>
                      <a:pt x="1055744" y="1300575"/>
                    </a:lnTo>
                    <a:lnTo>
                      <a:pt x="1010712" y="1300257"/>
                    </a:lnTo>
                    <a:close/>
                    <a:moveTo>
                      <a:pt x="742467" y="1299528"/>
                    </a:moveTo>
                    <a:lnTo>
                      <a:pt x="705978" y="1300480"/>
                    </a:lnTo>
                    <a:lnTo>
                      <a:pt x="670124" y="1302068"/>
                    </a:lnTo>
                    <a:lnTo>
                      <a:pt x="634587" y="1304290"/>
                    </a:lnTo>
                    <a:lnTo>
                      <a:pt x="600002" y="1307148"/>
                    </a:lnTo>
                    <a:lnTo>
                      <a:pt x="608886" y="1327150"/>
                    </a:lnTo>
                    <a:lnTo>
                      <a:pt x="618088" y="1346518"/>
                    </a:lnTo>
                    <a:lnTo>
                      <a:pt x="627607" y="1364298"/>
                    </a:lnTo>
                    <a:lnTo>
                      <a:pt x="632683" y="1373188"/>
                    </a:lnTo>
                    <a:lnTo>
                      <a:pt x="637760" y="1381126"/>
                    </a:lnTo>
                    <a:lnTo>
                      <a:pt x="642519" y="1389381"/>
                    </a:lnTo>
                    <a:lnTo>
                      <a:pt x="647596" y="1397001"/>
                    </a:lnTo>
                    <a:lnTo>
                      <a:pt x="652673" y="1404621"/>
                    </a:lnTo>
                    <a:lnTo>
                      <a:pt x="657750" y="1411288"/>
                    </a:lnTo>
                    <a:lnTo>
                      <a:pt x="662826" y="1417956"/>
                    </a:lnTo>
                    <a:lnTo>
                      <a:pt x="668220" y="1424623"/>
                    </a:lnTo>
                    <a:lnTo>
                      <a:pt x="673614" y="1430656"/>
                    </a:lnTo>
                    <a:lnTo>
                      <a:pt x="678691" y="1436688"/>
                    </a:lnTo>
                    <a:lnTo>
                      <a:pt x="686941" y="1444626"/>
                    </a:lnTo>
                    <a:lnTo>
                      <a:pt x="694873" y="1451928"/>
                    </a:lnTo>
                    <a:lnTo>
                      <a:pt x="703123" y="1458913"/>
                    </a:lnTo>
                    <a:lnTo>
                      <a:pt x="711055" y="1464628"/>
                    </a:lnTo>
                    <a:lnTo>
                      <a:pt x="718987" y="1469708"/>
                    </a:lnTo>
                    <a:lnTo>
                      <a:pt x="726920" y="1474153"/>
                    </a:lnTo>
                    <a:lnTo>
                      <a:pt x="734535" y="1477963"/>
                    </a:lnTo>
                    <a:lnTo>
                      <a:pt x="742467" y="1480821"/>
                    </a:lnTo>
                    <a:lnTo>
                      <a:pt x="742467" y="1299528"/>
                    </a:lnTo>
                    <a:close/>
                    <a:moveTo>
                      <a:pt x="1682695" y="1264935"/>
                    </a:moveTo>
                    <a:lnTo>
                      <a:pt x="1686818" y="1291665"/>
                    </a:lnTo>
                    <a:lnTo>
                      <a:pt x="1731215" y="1291665"/>
                    </a:lnTo>
                    <a:lnTo>
                      <a:pt x="1726775" y="1264935"/>
                    </a:lnTo>
                    <a:lnTo>
                      <a:pt x="1682695" y="1264935"/>
                    </a:lnTo>
                    <a:close/>
                    <a:moveTo>
                      <a:pt x="1622442" y="1264617"/>
                    </a:moveTo>
                    <a:lnTo>
                      <a:pt x="1625613" y="1291347"/>
                    </a:lnTo>
                    <a:lnTo>
                      <a:pt x="1670327" y="1291665"/>
                    </a:lnTo>
                    <a:lnTo>
                      <a:pt x="1666205" y="1264617"/>
                    </a:lnTo>
                    <a:lnTo>
                      <a:pt x="1622442" y="1264617"/>
                    </a:lnTo>
                    <a:close/>
                    <a:moveTo>
                      <a:pt x="1561871" y="1264617"/>
                    </a:moveTo>
                    <a:lnTo>
                      <a:pt x="1564091" y="1291347"/>
                    </a:lnTo>
                    <a:lnTo>
                      <a:pt x="1608805" y="1291347"/>
                    </a:lnTo>
                    <a:lnTo>
                      <a:pt x="1605951" y="1264617"/>
                    </a:lnTo>
                    <a:lnTo>
                      <a:pt x="1561871" y="1264617"/>
                    </a:lnTo>
                    <a:close/>
                    <a:moveTo>
                      <a:pt x="1501618" y="1264298"/>
                    </a:moveTo>
                    <a:lnTo>
                      <a:pt x="1502886" y="1291029"/>
                    </a:lnTo>
                    <a:lnTo>
                      <a:pt x="1547284" y="1291029"/>
                    </a:lnTo>
                    <a:lnTo>
                      <a:pt x="1545381" y="1264298"/>
                    </a:lnTo>
                    <a:lnTo>
                      <a:pt x="1501618" y="1264298"/>
                    </a:lnTo>
                    <a:close/>
                    <a:moveTo>
                      <a:pt x="1441048" y="1263980"/>
                    </a:moveTo>
                    <a:lnTo>
                      <a:pt x="1441682" y="1290711"/>
                    </a:lnTo>
                    <a:lnTo>
                      <a:pt x="1486396" y="1291029"/>
                    </a:lnTo>
                    <a:lnTo>
                      <a:pt x="1485128" y="1264298"/>
                    </a:lnTo>
                    <a:lnTo>
                      <a:pt x="1441048" y="1263980"/>
                    </a:lnTo>
                    <a:close/>
                    <a:moveTo>
                      <a:pt x="1380794" y="1263980"/>
                    </a:moveTo>
                    <a:lnTo>
                      <a:pt x="1380477" y="1290711"/>
                    </a:lnTo>
                    <a:lnTo>
                      <a:pt x="1424874" y="1290711"/>
                    </a:lnTo>
                    <a:lnTo>
                      <a:pt x="1424557" y="1263980"/>
                    </a:lnTo>
                    <a:lnTo>
                      <a:pt x="1380794" y="1263980"/>
                    </a:lnTo>
                    <a:close/>
                    <a:moveTo>
                      <a:pt x="1320224" y="1263662"/>
                    </a:moveTo>
                    <a:lnTo>
                      <a:pt x="1319273" y="1290392"/>
                    </a:lnTo>
                    <a:lnTo>
                      <a:pt x="1363670" y="1290711"/>
                    </a:lnTo>
                    <a:lnTo>
                      <a:pt x="1363987" y="1263980"/>
                    </a:lnTo>
                    <a:lnTo>
                      <a:pt x="1320224" y="1263662"/>
                    </a:lnTo>
                    <a:close/>
                    <a:moveTo>
                      <a:pt x="1259654" y="1263662"/>
                    </a:moveTo>
                    <a:lnTo>
                      <a:pt x="1258068" y="1290392"/>
                    </a:lnTo>
                    <a:lnTo>
                      <a:pt x="1302465" y="1290392"/>
                    </a:lnTo>
                    <a:lnTo>
                      <a:pt x="1303416" y="1263662"/>
                    </a:lnTo>
                    <a:lnTo>
                      <a:pt x="1259654" y="1263662"/>
                    </a:lnTo>
                    <a:close/>
                    <a:moveTo>
                      <a:pt x="1199083" y="1263344"/>
                    </a:moveTo>
                    <a:lnTo>
                      <a:pt x="1196546" y="1290074"/>
                    </a:lnTo>
                    <a:lnTo>
                      <a:pt x="1241260" y="1290392"/>
                    </a:lnTo>
                    <a:lnTo>
                      <a:pt x="1243163" y="1263662"/>
                    </a:lnTo>
                    <a:lnTo>
                      <a:pt x="1199083" y="1263344"/>
                    </a:lnTo>
                    <a:close/>
                    <a:moveTo>
                      <a:pt x="1138830" y="1263344"/>
                    </a:moveTo>
                    <a:lnTo>
                      <a:pt x="1135659" y="1289756"/>
                    </a:lnTo>
                    <a:lnTo>
                      <a:pt x="1180056" y="1290074"/>
                    </a:lnTo>
                    <a:lnTo>
                      <a:pt x="1182593" y="1263344"/>
                    </a:lnTo>
                    <a:lnTo>
                      <a:pt x="1138830" y="1263344"/>
                    </a:lnTo>
                    <a:close/>
                    <a:moveTo>
                      <a:pt x="1078259" y="1263026"/>
                    </a:moveTo>
                    <a:lnTo>
                      <a:pt x="1074137" y="1289756"/>
                    </a:lnTo>
                    <a:lnTo>
                      <a:pt x="1118851" y="1289756"/>
                    </a:lnTo>
                    <a:lnTo>
                      <a:pt x="1122339" y="1263344"/>
                    </a:lnTo>
                    <a:lnTo>
                      <a:pt x="1078259" y="1263026"/>
                    </a:lnTo>
                    <a:close/>
                    <a:moveTo>
                      <a:pt x="1018006" y="1263026"/>
                    </a:moveTo>
                    <a:lnTo>
                      <a:pt x="1012615" y="1289438"/>
                    </a:lnTo>
                    <a:lnTo>
                      <a:pt x="1057329" y="1289756"/>
                    </a:lnTo>
                    <a:lnTo>
                      <a:pt x="1061769" y="1263026"/>
                    </a:lnTo>
                    <a:lnTo>
                      <a:pt x="1018006" y="1263026"/>
                    </a:lnTo>
                    <a:close/>
                    <a:moveTo>
                      <a:pt x="1676987" y="1227067"/>
                    </a:moveTo>
                    <a:lnTo>
                      <a:pt x="1681109" y="1253797"/>
                    </a:lnTo>
                    <a:lnTo>
                      <a:pt x="1724872" y="1254115"/>
                    </a:lnTo>
                    <a:lnTo>
                      <a:pt x="1719798" y="1227067"/>
                    </a:lnTo>
                    <a:lnTo>
                      <a:pt x="1676987" y="1227067"/>
                    </a:lnTo>
                    <a:close/>
                    <a:moveTo>
                      <a:pt x="1618002" y="1227067"/>
                    </a:moveTo>
                    <a:lnTo>
                      <a:pt x="1621173" y="1253797"/>
                    </a:lnTo>
                    <a:lnTo>
                      <a:pt x="1664619" y="1253797"/>
                    </a:lnTo>
                    <a:lnTo>
                      <a:pt x="1660813" y="1227067"/>
                    </a:lnTo>
                    <a:lnTo>
                      <a:pt x="1618002" y="1227067"/>
                    </a:lnTo>
                    <a:close/>
                    <a:moveTo>
                      <a:pt x="1558383" y="1226431"/>
                    </a:moveTo>
                    <a:lnTo>
                      <a:pt x="1560920" y="1253479"/>
                    </a:lnTo>
                    <a:lnTo>
                      <a:pt x="1604683" y="1253797"/>
                    </a:lnTo>
                    <a:lnTo>
                      <a:pt x="1601512" y="1226431"/>
                    </a:lnTo>
                    <a:lnTo>
                      <a:pt x="1558383" y="1226431"/>
                    </a:lnTo>
                    <a:close/>
                    <a:moveTo>
                      <a:pt x="1499398" y="1226431"/>
                    </a:moveTo>
                    <a:lnTo>
                      <a:pt x="1500984" y="1253479"/>
                    </a:lnTo>
                    <a:lnTo>
                      <a:pt x="1544430" y="1253479"/>
                    </a:lnTo>
                    <a:lnTo>
                      <a:pt x="1542210" y="1226431"/>
                    </a:lnTo>
                    <a:lnTo>
                      <a:pt x="1499398" y="1226431"/>
                    </a:lnTo>
                    <a:close/>
                    <a:moveTo>
                      <a:pt x="1439779" y="1226112"/>
                    </a:moveTo>
                    <a:lnTo>
                      <a:pt x="1440730" y="1253161"/>
                    </a:lnTo>
                    <a:lnTo>
                      <a:pt x="1484493" y="1253479"/>
                    </a:lnTo>
                    <a:lnTo>
                      <a:pt x="1483225" y="1226431"/>
                    </a:lnTo>
                    <a:lnTo>
                      <a:pt x="1439779" y="1226112"/>
                    </a:lnTo>
                    <a:close/>
                    <a:moveTo>
                      <a:pt x="1380794" y="1226112"/>
                    </a:moveTo>
                    <a:lnTo>
                      <a:pt x="1380794" y="1253161"/>
                    </a:lnTo>
                    <a:lnTo>
                      <a:pt x="1424240" y="1253161"/>
                    </a:lnTo>
                    <a:lnTo>
                      <a:pt x="1423606" y="1226112"/>
                    </a:lnTo>
                    <a:lnTo>
                      <a:pt x="1380794" y="1226112"/>
                    </a:lnTo>
                    <a:close/>
                    <a:moveTo>
                      <a:pt x="1321492" y="1226112"/>
                    </a:moveTo>
                    <a:lnTo>
                      <a:pt x="1320541" y="1252843"/>
                    </a:lnTo>
                    <a:lnTo>
                      <a:pt x="1364304" y="1253161"/>
                    </a:lnTo>
                    <a:lnTo>
                      <a:pt x="1364621" y="1226112"/>
                    </a:lnTo>
                    <a:lnTo>
                      <a:pt x="1321492" y="1226112"/>
                    </a:lnTo>
                    <a:close/>
                    <a:moveTo>
                      <a:pt x="1262190" y="1225794"/>
                    </a:moveTo>
                    <a:lnTo>
                      <a:pt x="1260605" y="1252843"/>
                    </a:lnTo>
                    <a:lnTo>
                      <a:pt x="1304051" y="1252843"/>
                    </a:lnTo>
                    <a:lnTo>
                      <a:pt x="1305319" y="1225794"/>
                    </a:lnTo>
                    <a:lnTo>
                      <a:pt x="1262190" y="1225794"/>
                    </a:lnTo>
                    <a:close/>
                    <a:moveTo>
                      <a:pt x="1203206" y="1225794"/>
                    </a:moveTo>
                    <a:lnTo>
                      <a:pt x="1200352" y="1252524"/>
                    </a:lnTo>
                    <a:lnTo>
                      <a:pt x="1244115" y="1252843"/>
                    </a:lnTo>
                    <a:lnTo>
                      <a:pt x="1246017" y="1225794"/>
                    </a:lnTo>
                    <a:lnTo>
                      <a:pt x="1203206" y="1225794"/>
                    </a:lnTo>
                    <a:close/>
                    <a:moveTo>
                      <a:pt x="1143904" y="1225476"/>
                    </a:moveTo>
                    <a:lnTo>
                      <a:pt x="1140415" y="1252524"/>
                    </a:lnTo>
                    <a:lnTo>
                      <a:pt x="1183861" y="1252524"/>
                    </a:lnTo>
                    <a:lnTo>
                      <a:pt x="1187032" y="1225794"/>
                    </a:lnTo>
                    <a:lnTo>
                      <a:pt x="1143904" y="1225476"/>
                    </a:lnTo>
                    <a:close/>
                    <a:moveTo>
                      <a:pt x="1084602" y="1225476"/>
                    </a:moveTo>
                    <a:lnTo>
                      <a:pt x="1080162" y="1252206"/>
                    </a:lnTo>
                    <a:lnTo>
                      <a:pt x="1123925" y="1252524"/>
                    </a:lnTo>
                    <a:lnTo>
                      <a:pt x="1127731" y="1225476"/>
                    </a:lnTo>
                    <a:lnTo>
                      <a:pt x="1084602" y="1225476"/>
                    </a:lnTo>
                    <a:close/>
                    <a:moveTo>
                      <a:pt x="1025300" y="1225476"/>
                    </a:moveTo>
                    <a:lnTo>
                      <a:pt x="1020226" y="1252206"/>
                    </a:lnTo>
                    <a:lnTo>
                      <a:pt x="1063672" y="1252206"/>
                    </a:lnTo>
                    <a:lnTo>
                      <a:pt x="1068429" y="1225476"/>
                    </a:lnTo>
                    <a:lnTo>
                      <a:pt x="1025300" y="1225476"/>
                    </a:lnTo>
                    <a:close/>
                    <a:moveTo>
                      <a:pt x="1671279" y="1188881"/>
                    </a:moveTo>
                    <a:lnTo>
                      <a:pt x="1675401" y="1216248"/>
                    </a:lnTo>
                    <a:lnTo>
                      <a:pt x="1718213" y="1216248"/>
                    </a:lnTo>
                    <a:lnTo>
                      <a:pt x="1713456" y="1188881"/>
                    </a:lnTo>
                    <a:lnTo>
                      <a:pt x="1671279" y="1188881"/>
                    </a:lnTo>
                    <a:close/>
                    <a:moveTo>
                      <a:pt x="1613245" y="1188881"/>
                    </a:moveTo>
                    <a:lnTo>
                      <a:pt x="1616416" y="1215929"/>
                    </a:lnTo>
                    <a:lnTo>
                      <a:pt x="1659228" y="1216248"/>
                    </a:lnTo>
                    <a:lnTo>
                      <a:pt x="1655422" y="1188881"/>
                    </a:lnTo>
                    <a:lnTo>
                      <a:pt x="1613245" y="1188881"/>
                    </a:lnTo>
                    <a:close/>
                    <a:moveTo>
                      <a:pt x="1555212" y="1188881"/>
                    </a:moveTo>
                    <a:lnTo>
                      <a:pt x="1557432" y="1215929"/>
                    </a:lnTo>
                    <a:lnTo>
                      <a:pt x="1600560" y="1215929"/>
                    </a:lnTo>
                    <a:lnTo>
                      <a:pt x="1597389" y="1188881"/>
                    </a:lnTo>
                    <a:lnTo>
                      <a:pt x="1555212" y="1188881"/>
                    </a:lnTo>
                    <a:close/>
                    <a:moveTo>
                      <a:pt x="1497178" y="1188881"/>
                    </a:moveTo>
                    <a:lnTo>
                      <a:pt x="1498764" y="1215929"/>
                    </a:lnTo>
                    <a:lnTo>
                      <a:pt x="1541575" y="1215929"/>
                    </a:lnTo>
                    <a:lnTo>
                      <a:pt x="1539356" y="1188881"/>
                    </a:lnTo>
                    <a:lnTo>
                      <a:pt x="1497178" y="1188881"/>
                    </a:lnTo>
                    <a:close/>
                    <a:moveTo>
                      <a:pt x="1438828" y="1188563"/>
                    </a:moveTo>
                    <a:lnTo>
                      <a:pt x="1439779" y="1215611"/>
                    </a:lnTo>
                    <a:lnTo>
                      <a:pt x="1482591" y="1215929"/>
                    </a:lnTo>
                    <a:lnTo>
                      <a:pt x="1481322" y="1188563"/>
                    </a:lnTo>
                    <a:lnTo>
                      <a:pt x="1438828" y="1188563"/>
                    </a:lnTo>
                    <a:close/>
                    <a:moveTo>
                      <a:pt x="1381111" y="1188563"/>
                    </a:moveTo>
                    <a:lnTo>
                      <a:pt x="1380794" y="1215611"/>
                    </a:lnTo>
                    <a:lnTo>
                      <a:pt x="1423606" y="1215611"/>
                    </a:lnTo>
                    <a:lnTo>
                      <a:pt x="1422972" y="1188563"/>
                    </a:lnTo>
                    <a:lnTo>
                      <a:pt x="1381111" y="1188563"/>
                    </a:lnTo>
                    <a:close/>
                    <a:moveTo>
                      <a:pt x="1322761" y="1188563"/>
                    </a:moveTo>
                    <a:lnTo>
                      <a:pt x="1321810" y="1215611"/>
                    </a:lnTo>
                    <a:lnTo>
                      <a:pt x="1364621" y="1215611"/>
                    </a:lnTo>
                    <a:lnTo>
                      <a:pt x="1365255" y="1188563"/>
                    </a:lnTo>
                    <a:lnTo>
                      <a:pt x="1322761" y="1188563"/>
                    </a:lnTo>
                    <a:close/>
                    <a:moveTo>
                      <a:pt x="1264727" y="1188563"/>
                    </a:moveTo>
                    <a:lnTo>
                      <a:pt x="1263142" y="1215293"/>
                    </a:lnTo>
                    <a:lnTo>
                      <a:pt x="1305636" y="1215293"/>
                    </a:lnTo>
                    <a:lnTo>
                      <a:pt x="1307222" y="1188563"/>
                    </a:lnTo>
                    <a:lnTo>
                      <a:pt x="1264727" y="1188563"/>
                    </a:lnTo>
                    <a:close/>
                    <a:moveTo>
                      <a:pt x="1206694" y="1188244"/>
                    </a:moveTo>
                    <a:lnTo>
                      <a:pt x="1204157" y="1215293"/>
                    </a:lnTo>
                    <a:lnTo>
                      <a:pt x="1246969" y="1215293"/>
                    </a:lnTo>
                    <a:lnTo>
                      <a:pt x="1248871" y="1188563"/>
                    </a:lnTo>
                    <a:lnTo>
                      <a:pt x="1206694" y="1188244"/>
                    </a:lnTo>
                    <a:close/>
                    <a:moveTo>
                      <a:pt x="1148661" y="1188244"/>
                    </a:moveTo>
                    <a:lnTo>
                      <a:pt x="1145172" y="1215293"/>
                    </a:lnTo>
                    <a:lnTo>
                      <a:pt x="1188301" y="1215293"/>
                    </a:lnTo>
                    <a:lnTo>
                      <a:pt x="1190838" y="1188244"/>
                    </a:lnTo>
                    <a:lnTo>
                      <a:pt x="1148661" y="1188244"/>
                    </a:lnTo>
                    <a:close/>
                    <a:moveTo>
                      <a:pt x="1090627" y="1188244"/>
                    </a:moveTo>
                    <a:lnTo>
                      <a:pt x="1086505" y="1214975"/>
                    </a:lnTo>
                    <a:lnTo>
                      <a:pt x="1128999" y="1214975"/>
                    </a:lnTo>
                    <a:lnTo>
                      <a:pt x="1132805" y="1188244"/>
                    </a:lnTo>
                    <a:lnTo>
                      <a:pt x="1090627" y="1188244"/>
                    </a:lnTo>
                    <a:close/>
                    <a:moveTo>
                      <a:pt x="1032594" y="1187926"/>
                    </a:moveTo>
                    <a:lnTo>
                      <a:pt x="1027203" y="1214975"/>
                    </a:lnTo>
                    <a:lnTo>
                      <a:pt x="1070331" y="1214975"/>
                    </a:lnTo>
                    <a:lnTo>
                      <a:pt x="1074771" y="1188244"/>
                    </a:lnTo>
                    <a:lnTo>
                      <a:pt x="1032594" y="1187926"/>
                    </a:lnTo>
                    <a:close/>
                    <a:moveTo>
                      <a:pt x="1740728" y="1132875"/>
                    </a:moveTo>
                    <a:lnTo>
                      <a:pt x="1737874" y="1133193"/>
                    </a:lnTo>
                    <a:lnTo>
                      <a:pt x="1735337" y="1133829"/>
                    </a:lnTo>
                    <a:lnTo>
                      <a:pt x="1733117" y="1134784"/>
                    </a:lnTo>
                    <a:lnTo>
                      <a:pt x="1731532" y="1136057"/>
                    </a:lnTo>
                    <a:lnTo>
                      <a:pt x="1730263" y="1137648"/>
                    </a:lnTo>
                    <a:lnTo>
                      <a:pt x="1729312" y="1139875"/>
                    </a:lnTo>
                    <a:lnTo>
                      <a:pt x="1728995" y="1142103"/>
                    </a:lnTo>
                    <a:lnTo>
                      <a:pt x="1728995" y="1144330"/>
                    </a:lnTo>
                    <a:lnTo>
                      <a:pt x="1730263" y="1151649"/>
                    </a:lnTo>
                    <a:lnTo>
                      <a:pt x="1731215" y="1153877"/>
                    </a:lnTo>
                    <a:lnTo>
                      <a:pt x="1732166" y="1156104"/>
                    </a:lnTo>
                    <a:lnTo>
                      <a:pt x="1734069" y="1158332"/>
                    </a:lnTo>
                    <a:lnTo>
                      <a:pt x="1735971" y="1159923"/>
                    </a:lnTo>
                    <a:lnTo>
                      <a:pt x="1738508" y="1161514"/>
                    </a:lnTo>
                    <a:lnTo>
                      <a:pt x="1741045" y="1162469"/>
                    </a:lnTo>
                    <a:lnTo>
                      <a:pt x="1743582" y="1163105"/>
                    </a:lnTo>
                    <a:lnTo>
                      <a:pt x="1746437" y="1163423"/>
                    </a:lnTo>
                    <a:lnTo>
                      <a:pt x="1772123" y="1163423"/>
                    </a:lnTo>
                    <a:lnTo>
                      <a:pt x="1775295" y="1163105"/>
                    </a:lnTo>
                    <a:lnTo>
                      <a:pt x="1777832" y="1162469"/>
                    </a:lnTo>
                    <a:lnTo>
                      <a:pt x="1779734" y="1161514"/>
                    </a:lnTo>
                    <a:lnTo>
                      <a:pt x="1781637" y="1159923"/>
                    </a:lnTo>
                    <a:lnTo>
                      <a:pt x="1782906" y="1158332"/>
                    </a:lnTo>
                    <a:lnTo>
                      <a:pt x="1783857" y="1156104"/>
                    </a:lnTo>
                    <a:lnTo>
                      <a:pt x="1784174" y="1154195"/>
                    </a:lnTo>
                    <a:lnTo>
                      <a:pt x="1783857" y="1151968"/>
                    </a:lnTo>
                    <a:lnTo>
                      <a:pt x="1782271" y="1144330"/>
                    </a:lnTo>
                    <a:lnTo>
                      <a:pt x="1781637" y="1142103"/>
                    </a:lnTo>
                    <a:lnTo>
                      <a:pt x="1780369" y="1139875"/>
                    </a:lnTo>
                    <a:lnTo>
                      <a:pt x="1778783" y="1137648"/>
                    </a:lnTo>
                    <a:lnTo>
                      <a:pt x="1776563" y="1136057"/>
                    </a:lnTo>
                    <a:lnTo>
                      <a:pt x="1774343" y="1134784"/>
                    </a:lnTo>
                    <a:lnTo>
                      <a:pt x="1771489" y="1133829"/>
                    </a:lnTo>
                    <a:lnTo>
                      <a:pt x="1768635" y="1133193"/>
                    </a:lnTo>
                    <a:lnTo>
                      <a:pt x="1766098" y="1132875"/>
                    </a:lnTo>
                    <a:lnTo>
                      <a:pt x="1740728" y="1132875"/>
                    </a:lnTo>
                    <a:close/>
                    <a:moveTo>
                      <a:pt x="1664619" y="1132875"/>
                    </a:moveTo>
                    <a:lnTo>
                      <a:pt x="1661765" y="1133193"/>
                    </a:lnTo>
                    <a:lnTo>
                      <a:pt x="1659545" y="1133829"/>
                    </a:lnTo>
                    <a:lnTo>
                      <a:pt x="1657325" y="1134784"/>
                    </a:lnTo>
                    <a:lnTo>
                      <a:pt x="1655422" y="1136057"/>
                    </a:lnTo>
                    <a:lnTo>
                      <a:pt x="1654154" y="1137648"/>
                    </a:lnTo>
                    <a:lnTo>
                      <a:pt x="1653203" y="1139875"/>
                    </a:lnTo>
                    <a:lnTo>
                      <a:pt x="1652568" y="1142103"/>
                    </a:lnTo>
                    <a:lnTo>
                      <a:pt x="1652568" y="1144330"/>
                    </a:lnTo>
                    <a:lnTo>
                      <a:pt x="1653837" y="1151649"/>
                    </a:lnTo>
                    <a:lnTo>
                      <a:pt x="1654471" y="1153877"/>
                    </a:lnTo>
                    <a:lnTo>
                      <a:pt x="1655422" y="1156104"/>
                    </a:lnTo>
                    <a:lnTo>
                      <a:pt x="1657008" y="1158332"/>
                    </a:lnTo>
                    <a:lnTo>
                      <a:pt x="1658911" y="1159923"/>
                    </a:lnTo>
                    <a:lnTo>
                      <a:pt x="1661131" y="1161196"/>
                    </a:lnTo>
                    <a:lnTo>
                      <a:pt x="1663668" y="1162469"/>
                    </a:lnTo>
                    <a:lnTo>
                      <a:pt x="1666205" y="1163105"/>
                    </a:lnTo>
                    <a:lnTo>
                      <a:pt x="1669376" y="1163105"/>
                    </a:lnTo>
                    <a:lnTo>
                      <a:pt x="1695063" y="1163423"/>
                    </a:lnTo>
                    <a:lnTo>
                      <a:pt x="1697917" y="1163105"/>
                    </a:lnTo>
                    <a:lnTo>
                      <a:pt x="1700137" y="1162469"/>
                    </a:lnTo>
                    <a:lnTo>
                      <a:pt x="1702357" y="1161514"/>
                    </a:lnTo>
                    <a:lnTo>
                      <a:pt x="1704576" y="1159923"/>
                    </a:lnTo>
                    <a:lnTo>
                      <a:pt x="1705845" y="1158332"/>
                    </a:lnTo>
                    <a:lnTo>
                      <a:pt x="1706796" y="1156104"/>
                    </a:lnTo>
                    <a:lnTo>
                      <a:pt x="1707430" y="1153877"/>
                    </a:lnTo>
                    <a:lnTo>
                      <a:pt x="1707113" y="1151649"/>
                    </a:lnTo>
                    <a:lnTo>
                      <a:pt x="1705845" y="1144330"/>
                    </a:lnTo>
                    <a:lnTo>
                      <a:pt x="1705211" y="1142103"/>
                    </a:lnTo>
                    <a:lnTo>
                      <a:pt x="1704259" y="1139875"/>
                    </a:lnTo>
                    <a:lnTo>
                      <a:pt x="1702357" y="1137648"/>
                    </a:lnTo>
                    <a:lnTo>
                      <a:pt x="1700137" y="1136057"/>
                    </a:lnTo>
                    <a:lnTo>
                      <a:pt x="1697917" y="1134784"/>
                    </a:lnTo>
                    <a:lnTo>
                      <a:pt x="1695697" y="1133829"/>
                    </a:lnTo>
                    <a:lnTo>
                      <a:pt x="1692843" y="1133193"/>
                    </a:lnTo>
                    <a:lnTo>
                      <a:pt x="1689989" y="1132875"/>
                    </a:lnTo>
                    <a:lnTo>
                      <a:pt x="1664619" y="1132875"/>
                    </a:lnTo>
                    <a:close/>
                    <a:moveTo>
                      <a:pt x="1586924" y="1132875"/>
                    </a:moveTo>
                    <a:lnTo>
                      <a:pt x="1584704" y="1133511"/>
                    </a:lnTo>
                    <a:lnTo>
                      <a:pt x="1582167" y="1134784"/>
                    </a:lnTo>
                    <a:lnTo>
                      <a:pt x="1580264" y="1136057"/>
                    </a:lnTo>
                    <a:lnTo>
                      <a:pt x="1578679" y="1137648"/>
                    </a:lnTo>
                    <a:lnTo>
                      <a:pt x="1577727" y="1139875"/>
                    </a:lnTo>
                    <a:lnTo>
                      <a:pt x="1577093" y="1142103"/>
                    </a:lnTo>
                    <a:lnTo>
                      <a:pt x="1577093" y="1144330"/>
                    </a:lnTo>
                    <a:lnTo>
                      <a:pt x="1578044" y="1151649"/>
                    </a:lnTo>
                    <a:lnTo>
                      <a:pt x="1578362" y="1153877"/>
                    </a:lnTo>
                    <a:lnTo>
                      <a:pt x="1579313" y="1156104"/>
                    </a:lnTo>
                    <a:lnTo>
                      <a:pt x="1580899" y="1158332"/>
                    </a:lnTo>
                    <a:lnTo>
                      <a:pt x="1583118" y="1159923"/>
                    </a:lnTo>
                    <a:lnTo>
                      <a:pt x="1585338" y="1161196"/>
                    </a:lnTo>
                    <a:lnTo>
                      <a:pt x="1587558" y="1162151"/>
                    </a:lnTo>
                    <a:lnTo>
                      <a:pt x="1590412" y="1162787"/>
                    </a:lnTo>
                    <a:lnTo>
                      <a:pt x="1593266" y="1163105"/>
                    </a:lnTo>
                    <a:lnTo>
                      <a:pt x="1618953" y="1163105"/>
                    </a:lnTo>
                    <a:lnTo>
                      <a:pt x="1621807" y="1163105"/>
                    </a:lnTo>
                    <a:lnTo>
                      <a:pt x="1624344" y="1162469"/>
                    </a:lnTo>
                    <a:lnTo>
                      <a:pt x="1626564" y="1161196"/>
                    </a:lnTo>
                    <a:lnTo>
                      <a:pt x="1628467" y="1159923"/>
                    </a:lnTo>
                    <a:lnTo>
                      <a:pt x="1629735" y="1158332"/>
                    </a:lnTo>
                    <a:lnTo>
                      <a:pt x="1631004" y="1156104"/>
                    </a:lnTo>
                    <a:lnTo>
                      <a:pt x="1631321" y="1153877"/>
                    </a:lnTo>
                    <a:lnTo>
                      <a:pt x="1631321" y="1151649"/>
                    </a:lnTo>
                    <a:lnTo>
                      <a:pt x="1630370" y="1144330"/>
                    </a:lnTo>
                    <a:lnTo>
                      <a:pt x="1629735" y="1142103"/>
                    </a:lnTo>
                    <a:lnTo>
                      <a:pt x="1628784" y="1139875"/>
                    </a:lnTo>
                    <a:lnTo>
                      <a:pt x="1627198" y="1137648"/>
                    </a:lnTo>
                    <a:lnTo>
                      <a:pt x="1625296" y="1136057"/>
                    </a:lnTo>
                    <a:lnTo>
                      <a:pt x="1623076" y="1134784"/>
                    </a:lnTo>
                    <a:lnTo>
                      <a:pt x="1620856" y="1133829"/>
                    </a:lnTo>
                    <a:lnTo>
                      <a:pt x="1618002" y="1132875"/>
                    </a:lnTo>
                    <a:lnTo>
                      <a:pt x="1615148" y="1132875"/>
                    </a:lnTo>
                    <a:lnTo>
                      <a:pt x="1589778" y="1132875"/>
                    </a:lnTo>
                    <a:lnTo>
                      <a:pt x="1586924" y="1132875"/>
                    </a:lnTo>
                    <a:close/>
                    <a:moveTo>
                      <a:pt x="1510815" y="1132875"/>
                    </a:moveTo>
                    <a:lnTo>
                      <a:pt x="1508278" y="1133511"/>
                    </a:lnTo>
                    <a:lnTo>
                      <a:pt x="1506058" y="1134784"/>
                    </a:lnTo>
                    <a:lnTo>
                      <a:pt x="1504155" y="1136057"/>
                    </a:lnTo>
                    <a:lnTo>
                      <a:pt x="1502569" y="1137648"/>
                    </a:lnTo>
                    <a:lnTo>
                      <a:pt x="1501618" y="1139875"/>
                    </a:lnTo>
                    <a:lnTo>
                      <a:pt x="1500984" y="1142103"/>
                    </a:lnTo>
                    <a:lnTo>
                      <a:pt x="1500667" y="1144330"/>
                    </a:lnTo>
                    <a:lnTo>
                      <a:pt x="1501301" y="1151649"/>
                    </a:lnTo>
                    <a:lnTo>
                      <a:pt x="1501618" y="1153877"/>
                    </a:lnTo>
                    <a:lnTo>
                      <a:pt x="1502569" y="1156104"/>
                    </a:lnTo>
                    <a:lnTo>
                      <a:pt x="1503838" y="1158332"/>
                    </a:lnTo>
                    <a:lnTo>
                      <a:pt x="1505741" y="1159923"/>
                    </a:lnTo>
                    <a:lnTo>
                      <a:pt x="1507960" y="1161196"/>
                    </a:lnTo>
                    <a:lnTo>
                      <a:pt x="1510180" y="1162151"/>
                    </a:lnTo>
                    <a:lnTo>
                      <a:pt x="1512717" y="1162787"/>
                    </a:lnTo>
                    <a:lnTo>
                      <a:pt x="1515888" y="1163105"/>
                    </a:lnTo>
                    <a:lnTo>
                      <a:pt x="1541575" y="1163105"/>
                    </a:lnTo>
                    <a:lnTo>
                      <a:pt x="1544430" y="1162787"/>
                    </a:lnTo>
                    <a:lnTo>
                      <a:pt x="1546966" y="1162151"/>
                    </a:lnTo>
                    <a:lnTo>
                      <a:pt x="1549503" y="1161196"/>
                    </a:lnTo>
                    <a:lnTo>
                      <a:pt x="1551406" y="1159923"/>
                    </a:lnTo>
                    <a:lnTo>
                      <a:pt x="1552992" y="1158332"/>
                    </a:lnTo>
                    <a:lnTo>
                      <a:pt x="1553943" y="1156104"/>
                    </a:lnTo>
                    <a:lnTo>
                      <a:pt x="1554577" y="1153877"/>
                    </a:lnTo>
                    <a:lnTo>
                      <a:pt x="1554577" y="1151649"/>
                    </a:lnTo>
                    <a:lnTo>
                      <a:pt x="1553943" y="1144330"/>
                    </a:lnTo>
                    <a:lnTo>
                      <a:pt x="1553626" y="1142103"/>
                    </a:lnTo>
                    <a:lnTo>
                      <a:pt x="1552675" y="1139875"/>
                    </a:lnTo>
                    <a:lnTo>
                      <a:pt x="1551089" y="1137648"/>
                    </a:lnTo>
                    <a:lnTo>
                      <a:pt x="1549186" y="1136057"/>
                    </a:lnTo>
                    <a:lnTo>
                      <a:pt x="1546966" y="1134784"/>
                    </a:lnTo>
                    <a:lnTo>
                      <a:pt x="1544430" y="1133511"/>
                    </a:lnTo>
                    <a:lnTo>
                      <a:pt x="1541893" y="1132875"/>
                    </a:lnTo>
                    <a:lnTo>
                      <a:pt x="1539038" y="1132875"/>
                    </a:lnTo>
                    <a:lnTo>
                      <a:pt x="1513986" y="1132875"/>
                    </a:lnTo>
                    <a:lnTo>
                      <a:pt x="1510815" y="1132875"/>
                    </a:lnTo>
                    <a:close/>
                    <a:moveTo>
                      <a:pt x="981854" y="1117600"/>
                    </a:moveTo>
                    <a:lnTo>
                      <a:pt x="1765464" y="1117600"/>
                    </a:lnTo>
                    <a:lnTo>
                      <a:pt x="1769904" y="1117918"/>
                    </a:lnTo>
                    <a:lnTo>
                      <a:pt x="1774978" y="1118236"/>
                    </a:lnTo>
                    <a:lnTo>
                      <a:pt x="1779417" y="1119191"/>
                    </a:lnTo>
                    <a:lnTo>
                      <a:pt x="1783857" y="1120464"/>
                    </a:lnTo>
                    <a:lnTo>
                      <a:pt x="1787980" y="1122373"/>
                    </a:lnTo>
                    <a:lnTo>
                      <a:pt x="1792736" y="1124283"/>
                    </a:lnTo>
                    <a:lnTo>
                      <a:pt x="1796542" y="1126510"/>
                    </a:lnTo>
                    <a:lnTo>
                      <a:pt x="1800347" y="1129056"/>
                    </a:lnTo>
                    <a:lnTo>
                      <a:pt x="1803836" y="1131602"/>
                    </a:lnTo>
                    <a:lnTo>
                      <a:pt x="1807007" y="1134466"/>
                    </a:lnTo>
                    <a:lnTo>
                      <a:pt x="1810495" y="1137648"/>
                    </a:lnTo>
                    <a:lnTo>
                      <a:pt x="1813032" y="1141148"/>
                    </a:lnTo>
                    <a:lnTo>
                      <a:pt x="1815252" y="1144649"/>
                    </a:lnTo>
                    <a:lnTo>
                      <a:pt x="1817155" y="1148149"/>
                    </a:lnTo>
                    <a:lnTo>
                      <a:pt x="1818740" y="1151649"/>
                    </a:lnTo>
                    <a:lnTo>
                      <a:pt x="1820009" y="1155468"/>
                    </a:lnTo>
                    <a:lnTo>
                      <a:pt x="1903095" y="1502007"/>
                    </a:lnTo>
                    <a:lnTo>
                      <a:pt x="1903412" y="1506144"/>
                    </a:lnTo>
                    <a:lnTo>
                      <a:pt x="1903412" y="1509963"/>
                    </a:lnTo>
                    <a:lnTo>
                      <a:pt x="1903095" y="1513463"/>
                    </a:lnTo>
                    <a:lnTo>
                      <a:pt x="1901827" y="1516963"/>
                    </a:lnTo>
                    <a:lnTo>
                      <a:pt x="1900241" y="1520146"/>
                    </a:lnTo>
                    <a:lnTo>
                      <a:pt x="1898338" y="1523646"/>
                    </a:lnTo>
                    <a:lnTo>
                      <a:pt x="1895801" y="1526510"/>
                    </a:lnTo>
                    <a:lnTo>
                      <a:pt x="1892313" y="1529056"/>
                    </a:lnTo>
                    <a:lnTo>
                      <a:pt x="1889142" y="1531283"/>
                    </a:lnTo>
                    <a:lnTo>
                      <a:pt x="1885336" y="1533511"/>
                    </a:lnTo>
                    <a:lnTo>
                      <a:pt x="1881214" y="1535420"/>
                    </a:lnTo>
                    <a:lnTo>
                      <a:pt x="1876774" y="1537011"/>
                    </a:lnTo>
                    <a:lnTo>
                      <a:pt x="1871700" y="1538284"/>
                    </a:lnTo>
                    <a:lnTo>
                      <a:pt x="1866626" y="1538920"/>
                    </a:lnTo>
                    <a:lnTo>
                      <a:pt x="1861235" y="1539557"/>
                    </a:lnTo>
                    <a:lnTo>
                      <a:pt x="1855210" y="1539875"/>
                    </a:lnTo>
                    <a:lnTo>
                      <a:pt x="884498" y="1539875"/>
                    </a:lnTo>
                    <a:lnTo>
                      <a:pt x="878789" y="1539557"/>
                    </a:lnTo>
                    <a:lnTo>
                      <a:pt x="873081" y="1538920"/>
                    </a:lnTo>
                    <a:lnTo>
                      <a:pt x="868007" y="1537966"/>
                    </a:lnTo>
                    <a:lnTo>
                      <a:pt x="863250" y="1536693"/>
                    </a:lnTo>
                    <a:lnTo>
                      <a:pt x="858811" y="1535102"/>
                    </a:lnTo>
                    <a:lnTo>
                      <a:pt x="854371" y="1533193"/>
                    </a:lnTo>
                    <a:lnTo>
                      <a:pt x="850566" y="1531283"/>
                    </a:lnTo>
                    <a:lnTo>
                      <a:pt x="847394" y="1528737"/>
                    </a:lnTo>
                    <a:lnTo>
                      <a:pt x="844223" y="1526192"/>
                    </a:lnTo>
                    <a:lnTo>
                      <a:pt x="842003" y="1523010"/>
                    </a:lnTo>
                    <a:lnTo>
                      <a:pt x="839466" y="1519827"/>
                    </a:lnTo>
                    <a:lnTo>
                      <a:pt x="837881" y="1516645"/>
                    </a:lnTo>
                    <a:lnTo>
                      <a:pt x="836929" y="1513463"/>
                    </a:lnTo>
                    <a:lnTo>
                      <a:pt x="836612" y="1509963"/>
                    </a:lnTo>
                    <a:lnTo>
                      <a:pt x="836612" y="1506144"/>
                    </a:lnTo>
                    <a:lnTo>
                      <a:pt x="837246" y="1502007"/>
                    </a:lnTo>
                    <a:lnTo>
                      <a:pt x="926675" y="1154832"/>
                    </a:lnTo>
                    <a:lnTo>
                      <a:pt x="927943" y="1151331"/>
                    </a:lnTo>
                    <a:lnTo>
                      <a:pt x="929529" y="1147513"/>
                    </a:lnTo>
                    <a:lnTo>
                      <a:pt x="931432" y="1144012"/>
                    </a:lnTo>
                    <a:lnTo>
                      <a:pt x="933969" y="1140830"/>
                    </a:lnTo>
                    <a:lnTo>
                      <a:pt x="936823" y="1137011"/>
                    </a:lnTo>
                    <a:lnTo>
                      <a:pt x="939677" y="1134147"/>
                    </a:lnTo>
                    <a:lnTo>
                      <a:pt x="943165" y="1131283"/>
                    </a:lnTo>
                    <a:lnTo>
                      <a:pt x="946971" y="1128738"/>
                    </a:lnTo>
                    <a:lnTo>
                      <a:pt x="950776" y="1126192"/>
                    </a:lnTo>
                    <a:lnTo>
                      <a:pt x="954582" y="1124283"/>
                    </a:lnTo>
                    <a:lnTo>
                      <a:pt x="959021" y="1122373"/>
                    </a:lnTo>
                    <a:lnTo>
                      <a:pt x="963461" y="1120464"/>
                    </a:lnTo>
                    <a:lnTo>
                      <a:pt x="967901" y="1119191"/>
                    </a:lnTo>
                    <a:lnTo>
                      <a:pt x="972341" y="1118236"/>
                    </a:lnTo>
                    <a:lnTo>
                      <a:pt x="977097" y="1117918"/>
                    </a:lnTo>
                    <a:lnTo>
                      <a:pt x="981854" y="1117600"/>
                    </a:lnTo>
                    <a:close/>
                    <a:moveTo>
                      <a:pt x="268430" y="1104583"/>
                    </a:moveTo>
                    <a:lnTo>
                      <a:pt x="254469" y="1109980"/>
                    </a:lnTo>
                    <a:lnTo>
                      <a:pt x="240826" y="1115695"/>
                    </a:lnTo>
                    <a:lnTo>
                      <a:pt x="227500" y="1121410"/>
                    </a:lnTo>
                    <a:lnTo>
                      <a:pt x="214808" y="1127443"/>
                    </a:lnTo>
                    <a:lnTo>
                      <a:pt x="202433" y="1133158"/>
                    </a:lnTo>
                    <a:lnTo>
                      <a:pt x="190693" y="1139190"/>
                    </a:lnTo>
                    <a:lnTo>
                      <a:pt x="178954" y="1145858"/>
                    </a:lnTo>
                    <a:lnTo>
                      <a:pt x="168483" y="1151890"/>
                    </a:lnTo>
                    <a:lnTo>
                      <a:pt x="178954" y="1168718"/>
                    </a:lnTo>
                    <a:lnTo>
                      <a:pt x="190376" y="1185228"/>
                    </a:lnTo>
                    <a:lnTo>
                      <a:pt x="202433" y="1201420"/>
                    </a:lnTo>
                    <a:lnTo>
                      <a:pt x="214490" y="1217295"/>
                    </a:lnTo>
                    <a:lnTo>
                      <a:pt x="227182" y="1232535"/>
                    </a:lnTo>
                    <a:lnTo>
                      <a:pt x="240191" y="1247775"/>
                    </a:lnTo>
                    <a:lnTo>
                      <a:pt x="253835" y="1262380"/>
                    </a:lnTo>
                    <a:lnTo>
                      <a:pt x="267479" y="1276668"/>
                    </a:lnTo>
                    <a:lnTo>
                      <a:pt x="283026" y="1291590"/>
                    </a:lnTo>
                    <a:lnTo>
                      <a:pt x="299208" y="1306195"/>
                    </a:lnTo>
                    <a:lnTo>
                      <a:pt x="313486" y="1301750"/>
                    </a:lnTo>
                    <a:lnTo>
                      <a:pt x="327764" y="1297623"/>
                    </a:lnTo>
                    <a:lnTo>
                      <a:pt x="357590" y="1289368"/>
                    </a:lnTo>
                    <a:lnTo>
                      <a:pt x="350609" y="1278890"/>
                    </a:lnTo>
                    <a:lnTo>
                      <a:pt x="344264" y="1268413"/>
                    </a:lnTo>
                    <a:lnTo>
                      <a:pt x="337600" y="1257618"/>
                    </a:lnTo>
                    <a:lnTo>
                      <a:pt x="331572" y="1246823"/>
                    </a:lnTo>
                    <a:lnTo>
                      <a:pt x="325543" y="1235710"/>
                    </a:lnTo>
                    <a:lnTo>
                      <a:pt x="319515" y="1224280"/>
                    </a:lnTo>
                    <a:lnTo>
                      <a:pt x="313803" y="1213168"/>
                    </a:lnTo>
                    <a:lnTo>
                      <a:pt x="308409" y="1201738"/>
                    </a:lnTo>
                    <a:lnTo>
                      <a:pt x="302381" y="1189990"/>
                    </a:lnTo>
                    <a:lnTo>
                      <a:pt x="297304" y="1178243"/>
                    </a:lnTo>
                    <a:lnTo>
                      <a:pt x="287151" y="1154113"/>
                    </a:lnTo>
                    <a:lnTo>
                      <a:pt x="277315" y="1129665"/>
                    </a:lnTo>
                    <a:lnTo>
                      <a:pt x="268430" y="1104583"/>
                    </a:lnTo>
                    <a:close/>
                    <a:moveTo>
                      <a:pt x="469277" y="1050290"/>
                    </a:moveTo>
                    <a:lnTo>
                      <a:pt x="441990" y="1055688"/>
                    </a:lnTo>
                    <a:lnTo>
                      <a:pt x="415337" y="1061403"/>
                    </a:lnTo>
                    <a:lnTo>
                      <a:pt x="389319" y="1067118"/>
                    </a:lnTo>
                    <a:lnTo>
                      <a:pt x="364253" y="1073785"/>
                    </a:lnTo>
                    <a:lnTo>
                      <a:pt x="343946" y="1079500"/>
                    </a:lnTo>
                    <a:lnTo>
                      <a:pt x="324274" y="1085215"/>
                    </a:lnTo>
                    <a:lnTo>
                      <a:pt x="328716" y="1098550"/>
                    </a:lnTo>
                    <a:lnTo>
                      <a:pt x="333476" y="1111568"/>
                    </a:lnTo>
                    <a:lnTo>
                      <a:pt x="338235" y="1124585"/>
                    </a:lnTo>
                    <a:lnTo>
                      <a:pt x="343629" y="1136968"/>
                    </a:lnTo>
                    <a:lnTo>
                      <a:pt x="349023" y="1149668"/>
                    </a:lnTo>
                    <a:lnTo>
                      <a:pt x="354417" y="1162050"/>
                    </a:lnTo>
                    <a:lnTo>
                      <a:pt x="360446" y="1174115"/>
                    </a:lnTo>
                    <a:lnTo>
                      <a:pt x="366157" y="1186180"/>
                    </a:lnTo>
                    <a:lnTo>
                      <a:pt x="371868" y="1197928"/>
                    </a:lnTo>
                    <a:lnTo>
                      <a:pt x="378531" y="1209358"/>
                    </a:lnTo>
                    <a:lnTo>
                      <a:pt x="384560" y="1220788"/>
                    </a:lnTo>
                    <a:lnTo>
                      <a:pt x="391223" y="1232218"/>
                    </a:lnTo>
                    <a:lnTo>
                      <a:pt x="397886" y="1243013"/>
                    </a:lnTo>
                    <a:lnTo>
                      <a:pt x="404549" y="1254125"/>
                    </a:lnTo>
                    <a:lnTo>
                      <a:pt x="411530" y="1264603"/>
                    </a:lnTo>
                    <a:lnTo>
                      <a:pt x="418510" y="1275080"/>
                    </a:lnTo>
                    <a:lnTo>
                      <a:pt x="442942" y="1270318"/>
                    </a:lnTo>
                    <a:lnTo>
                      <a:pt x="467373" y="1265873"/>
                    </a:lnTo>
                    <a:lnTo>
                      <a:pt x="492440" y="1261428"/>
                    </a:lnTo>
                    <a:lnTo>
                      <a:pt x="518140" y="1257618"/>
                    </a:lnTo>
                    <a:lnTo>
                      <a:pt x="510525" y="1234123"/>
                    </a:lnTo>
                    <a:lnTo>
                      <a:pt x="503545" y="1209993"/>
                    </a:lnTo>
                    <a:lnTo>
                      <a:pt x="496882" y="1184910"/>
                    </a:lnTo>
                    <a:lnTo>
                      <a:pt x="490219" y="1159193"/>
                    </a:lnTo>
                    <a:lnTo>
                      <a:pt x="484507" y="1132840"/>
                    </a:lnTo>
                    <a:lnTo>
                      <a:pt x="479113" y="1106170"/>
                    </a:lnTo>
                    <a:lnTo>
                      <a:pt x="473719" y="1078548"/>
                    </a:lnTo>
                    <a:lnTo>
                      <a:pt x="469277" y="1050290"/>
                    </a:lnTo>
                    <a:close/>
                    <a:moveTo>
                      <a:pt x="742467" y="1024890"/>
                    </a:moveTo>
                    <a:lnTo>
                      <a:pt x="714228" y="1025525"/>
                    </a:lnTo>
                    <a:lnTo>
                      <a:pt x="686623" y="1026478"/>
                    </a:lnTo>
                    <a:lnTo>
                      <a:pt x="659019" y="1028065"/>
                    </a:lnTo>
                    <a:lnTo>
                      <a:pt x="631731" y="1029653"/>
                    </a:lnTo>
                    <a:lnTo>
                      <a:pt x="605396" y="1031875"/>
                    </a:lnTo>
                    <a:lnTo>
                      <a:pt x="578743" y="1034733"/>
                    </a:lnTo>
                    <a:lnTo>
                      <a:pt x="553043" y="1037908"/>
                    </a:lnTo>
                    <a:lnTo>
                      <a:pt x="527025" y="1041083"/>
                    </a:lnTo>
                    <a:lnTo>
                      <a:pt x="530515" y="1059498"/>
                    </a:lnTo>
                    <a:lnTo>
                      <a:pt x="533688" y="1077595"/>
                    </a:lnTo>
                    <a:lnTo>
                      <a:pt x="536861" y="1095375"/>
                    </a:lnTo>
                    <a:lnTo>
                      <a:pt x="540351" y="1112838"/>
                    </a:lnTo>
                    <a:lnTo>
                      <a:pt x="543841" y="1130300"/>
                    </a:lnTo>
                    <a:lnTo>
                      <a:pt x="547966" y="1147128"/>
                    </a:lnTo>
                    <a:lnTo>
                      <a:pt x="552091" y="1163638"/>
                    </a:lnTo>
                    <a:lnTo>
                      <a:pt x="556216" y="1180148"/>
                    </a:lnTo>
                    <a:lnTo>
                      <a:pt x="561292" y="1198245"/>
                    </a:lnTo>
                    <a:lnTo>
                      <a:pt x="566686" y="1216025"/>
                    </a:lnTo>
                    <a:lnTo>
                      <a:pt x="572080" y="1233488"/>
                    </a:lnTo>
                    <a:lnTo>
                      <a:pt x="577792" y="1250315"/>
                    </a:lnTo>
                    <a:lnTo>
                      <a:pt x="597464" y="1248410"/>
                    </a:lnTo>
                    <a:lnTo>
                      <a:pt x="617771" y="1246823"/>
                    </a:lnTo>
                    <a:lnTo>
                      <a:pt x="638077" y="1245235"/>
                    </a:lnTo>
                    <a:lnTo>
                      <a:pt x="658701" y="1243648"/>
                    </a:lnTo>
                    <a:lnTo>
                      <a:pt x="679326" y="1242378"/>
                    </a:lnTo>
                    <a:lnTo>
                      <a:pt x="699950" y="1241425"/>
                    </a:lnTo>
                    <a:lnTo>
                      <a:pt x="721208" y="1240790"/>
                    </a:lnTo>
                    <a:lnTo>
                      <a:pt x="742467" y="1240473"/>
                    </a:lnTo>
                    <a:lnTo>
                      <a:pt x="742467" y="1024890"/>
                    </a:lnTo>
                    <a:close/>
                    <a:moveTo>
                      <a:pt x="507035" y="801688"/>
                    </a:moveTo>
                    <a:lnTo>
                      <a:pt x="507670" y="824865"/>
                    </a:lnTo>
                    <a:lnTo>
                      <a:pt x="508622" y="848360"/>
                    </a:lnTo>
                    <a:lnTo>
                      <a:pt x="509573" y="871538"/>
                    </a:lnTo>
                    <a:lnTo>
                      <a:pt x="510843" y="894080"/>
                    </a:lnTo>
                    <a:lnTo>
                      <a:pt x="512746" y="916940"/>
                    </a:lnTo>
                    <a:lnTo>
                      <a:pt x="514650" y="939165"/>
                    </a:lnTo>
                    <a:lnTo>
                      <a:pt x="516871" y="961073"/>
                    </a:lnTo>
                    <a:lnTo>
                      <a:pt x="519410" y="982663"/>
                    </a:lnTo>
                    <a:lnTo>
                      <a:pt x="546062" y="979170"/>
                    </a:lnTo>
                    <a:lnTo>
                      <a:pt x="572715" y="976313"/>
                    </a:lnTo>
                    <a:lnTo>
                      <a:pt x="600319" y="973455"/>
                    </a:lnTo>
                    <a:lnTo>
                      <a:pt x="627924" y="971233"/>
                    </a:lnTo>
                    <a:lnTo>
                      <a:pt x="656163" y="969328"/>
                    </a:lnTo>
                    <a:lnTo>
                      <a:pt x="684720" y="967740"/>
                    </a:lnTo>
                    <a:lnTo>
                      <a:pt x="713276" y="966788"/>
                    </a:lnTo>
                    <a:lnTo>
                      <a:pt x="742467" y="965835"/>
                    </a:lnTo>
                    <a:lnTo>
                      <a:pt x="742467" y="801688"/>
                    </a:lnTo>
                    <a:lnTo>
                      <a:pt x="507035" y="801688"/>
                    </a:lnTo>
                    <a:close/>
                    <a:moveTo>
                      <a:pt x="273824" y="801688"/>
                    </a:moveTo>
                    <a:lnTo>
                      <a:pt x="274142" y="816610"/>
                    </a:lnTo>
                    <a:lnTo>
                      <a:pt x="275094" y="831533"/>
                    </a:lnTo>
                    <a:lnTo>
                      <a:pt x="276045" y="846455"/>
                    </a:lnTo>
                    <a:lnTo>
                      <a:pt x="276997" y="860743"/>
                    </a:lnTo>
                    <a:lnTo>
                      <a:pt x="278584" y="875665"/>
                    </a:lnTo>
                    <a:lnTo>
                      <a:pt x="280170" y="889953"/>
                    </a:lnTo>
                    <a:lnTo>
                      <a:pt x="281757" y="904558"/>
                    </a:lnTo>
                    <a:lnTo>
                      <a:pt x="283660" y="918845"/>
                    </a:lnTo>
                    <a:lnTo>
                      <a:pt x="285882" y="933133"/>
                    </a:lnTo>
                    <a:lnTo>
                      <a:pt x="288737" y="947103"/>
                    </a:lnTo>
                    <a:lnTo>
                      <a:pt x="291276" y="961073"/>
                    </a:lnTo>
                    <a:lnTo>
                      <a:pt x="293814" y="975043"/>
                    </a:lnTo>
                    <a:lnTo>
                      <a:pt x="296670" y="988695"/>
                    </a:lnTo>
                    <a:lnTo>
                      <a:pt x="299842" y="1002665"/>
                    </a:lnTo>
                    <a:lnTo>
                      <a:pt x="303015" y="1015683"/>
                    </a:lnTo>
                    <a:lnTo>
                      <a:pt x="306823" y="1029335"/>
                    </a:lnTo>
                    <a:lnTo>
                      <a:pt x="324909" y="1023938"/>
                    </a:lnTo>
                    <a:lnTo>
                      <a:pt x="343312" y="1018858"/>
                    </a:lnTo>
                    <a:lnTo>
                      <a:pt x="362032" y="1013778"/>
                    </a:lnTo>
                    <a:lnTo>
                      <a:pt x="381070" y="1009015"/>
                    </a:lnTo>
                    <a:lnTo>
                      <a:pt x="400742" y="1004570"/>
                    </a:lnTo>
                    <a:lnTo>
                      <a:pt x="420414" y="1000125"/>
                    </a:lnTo>
                    <a:lnTo>
                      <a:pt x="440721" y="995998"/>
                    </a:lnTo>
                    <a:lnTo>
                      <a:pt x="461345" y="992188"/>
                    </a:lnTo>
                    <a:lnTo>
                      <a:pt x="458489" y="969328"/>
                    </a:lnTo>
                    <a:lnTo>
                      <a:pt x="456268" y="945833"/>
                    </a:lnTo>
                    <a:lnTo>
                      <a:pt x="454047" y="922655"/>
                    </a:lnTo>
                    <a:lnTo>
                      <a:pt x="452461" y="899160"/>
                    </a:lnTo>
                    <a:lnTo>
                      <a:pt x="451191" y="874713"/>
                    </a:lnTo>
                    <a:lnTo>
                      <a:pt x="449922" y="850900"/>
                    </a:lnTo>
                    <a:lnTo>
                      <a:pt x="448970" y="826135"/>
                    </a:lnTo>
                    <a:lnTo>
                      <a:pt x="448653" y="801688"/>
                    </a:lnTo>
                    <a:lnTo>
                      <a:pt x="273824" y="801688"/>
                    </a:lnTo>
                    <a:close/>
                    <a:moveTo>
                      <a:pt x="59334" y="801688"/>
                    </a:moveTo>
                    <a:lnTo>
                      <a:pt x="60286" y="821690"/>
                    </a:lnTo>
                    <a:lnTo>
                      <a:pt x="62507" y="841693"/>
                    </a:lnTo>
                    <a:lnTo>
                      <a:pt x="64411" y="861378"/>
                    </a:lnTo>
                    <a:lnTo>
                      <a:pt x="67266" y="881380"/>
                    </a:lnTo>
                    <a:lnTo>
                      <a:pt x="70439" y="900748"/>
                    </a:lnTo>
                    <a:lnTo>
                      <a:pt x="74247" y="919798"/>
                    </a:lnTo>
                    <a:lnTo>
                      <a:pt x="78372" y="938848"/>
                    </a:lnTo>
                    <a:lnTo>
                      <a:pt x="83448" y="957898"/>
                    </a:lnTo>
                    <a:lnTo>
                      <a:pt x="88525" y="976630"/>
                    </a:lnTo>
                    <a:lnTo>
                      <a:pt x="94236" y="995045"/>
                    </a:lnTo>
                    <a:lnTo>
                      <a:pt x="100899" y="1013143"/>
                    </a:lnTo>
                    <a:lnTo>
                      <a:pt x="107245" y="1031240"/>
                    </a:lnTo>
                    <a:lnTo>
                      <a:pt x="114860" y="1049020"/>
                    </a:lnTo>
                    <a:lnTo>
                      <a:pt x="122475" y="1066483"/>
                    </a:lnTo>
                    <a:lnTo>
                      <a:pt x="130408" y="1083628"/>
                    </a:lnTo>
                    <a:lnTo>
                      <a:pt x="138975" y="1100773"/>
                    </a:lnTo>
                    <a:lnTo>
                      <a:pt x="150080" y="1094740"/>
                    </a:lnTo>
                    <a:lnTo>
                      <a:pt x="161185" y="1088390"/>
                    </a:lnTo>
                    <a:lnTo>
                      <a:pt x="172925" y="1082358"/>
                    </a:lnTo>
                    <a:lnTo>
                      <a:pt x="184982" y="1076325"/>
                    </a:lnTo>
                    <a:lnTo>
                      <a:pt x="197039" y="1070293"/>
                    </a:lnTo>
                    <a:lnTo>
                      <a:pt x="209731" y="1064895"/>
                    </a:lnTo>
                    <a:lnTo>
                      <a:pt x="222740" y="1059498"/>
                    </a:lnTo>
                    <a:lnTo>
                      <a:pt x="236066" y="1054100"/>
                    </a:lnTo>
                    <a:lnTo>
                      <a:pt x="250979" y="1048385"/>
                    </a:lnTo>
                    <a:lnTo>
                      <a:pt x="247172" y="1033780"/>
                    </a:lnTo>
                    <a:lnTo>
                      <a:pt x="243364" y="1019175"/>
                    </a:lnTo>
                    <a:lnTo>
                      <a:pt x="240191" y="1004570"/>
                    </a:lnTo>
                    <a:lnTo>
                      <a:pt x="236701" y="989330"/>
                    </a:lnTo>
                    <a:lnTo>
                      <a:pt x="233528" y="974408"/>
                    </a:lnTo>
                    <a:lnTo>
                      <a:pt x="230672" y="959168"/>
                    </a:lnTo>
                    <a:lnTo>
                      <a:pt x="228134" y="943928"/>
                    </a:lnTo>
                    <a:lnTo>
                      <a:pt x="225913" y="928370"/>
                    </a:lnTo>
                    <a:lnTo>
                      <a:pt x="223692" y="912813"/>
                    </a:lnTo>
                    <a:lnTo>
                      <a:pt x="221788" y="897573"/>
                    </a:lnTo>
                    <a:lnTo>
                      <a:pt x="220202" y="881698"/>
                    </a:lnTo>
                    <a:lnTo>
                      <a:pt x="218615" y="865823"/>
                    </a:lnTo>
                    <a:lnTo>
                      <a:pt x="217029" y="849948"/>
                    </a:lnTo>
                    <a:lnTo>
                      <a:pt x="216077" y="834073"/>
                    </a:lnTo>
                    <a:lnTo>
                      <a:pt x="215125" y="817880"/>
                    </a:lnTo>
                    <a:lnTo>
                      <a:pt x="214808" y="801688"/>
                    </a:lnTo>
                    <a:lnTo>
                      <a:pt x="59334" y="801688"/>
                    </a:lnTo>
                    <a:close/>
                    <a:moveTo>
                      <a:pt x="1734820" y="720725"/>
                    </a:moveTo>
                    <a:lnTo>
                      <a:pt x="1735138" y="764540"/>
                    </a:lnTo>
                    <a:lnTo>
                      <a:pt x="1735138" y="861378"/>
                    </a:lnTo>
                    <a:lnTo>
                      <a:pt x="1735138" y="913765"/>
                    </a:lnTo>
                    <a:lnTo>
                      <a:pt x="1734503" y="960120"/>
                    </a:lnTo>
                    <a:lnTo>
                      <a:pt x="1734185" y="979488"/>
                    </a:lnTo>
                    <a:lnTo>
                      <a:pt x="1733549" y="994728"/>
                    </a:lnTo>
                    <a:lnTo>
                      <a:pt x="1732914" y="1005840"/>
                    </a:lnTo>
                    <a:lnTo>
                      <a:pt x="1732596" y="1009333"/>
                    </a:lnTo>
                    <a:lnTo>
                      <a:pt x="1732278" y="1011238"/>
                    </a:lnTo>
                    <a:lnTo>
                      <a:pt x="1731642" y="1011873"/>
                    </a:lnTo>
                    <a:lnTo>
                      <a:pt x="1730689" y="1012190"/>
                    </a:lnTo>
                    <a:lnTo>
                      <a:pt x="1727511" y="1013143"/>
                    </a:lnTo>
                    <a:lnTo>
                      <a:pt x="1722744" y="1014095"/>
                    </a:lnTo>
                    <a:lnTo>
                      <a:pt x="1716071" y="1014730"/>
                    </a:lnTo>
                    <a:lnTo>
                      <a:pt x="1708443" y="1015365"/>
                    </a:lnTo>
                    <a:lnTo>
                      <a:pt x="1698910" y="1015683"/>
                    </a:lnTo>
                    <a:lnTo>
                      <a:pt x="1676982" y="1016000"/>
                    </a:lnTo>
                    <a:lnTo>
                      <a:pt x="1650923" y="1016000"/>
                    </a:lnTo>
                    <a:lnTo>
                      <a:pt x="1622321" y="1015683"/>
                    </a:lnTo>
                    <a:lnTo>
                      <a:pt x="1591496" y="1014730"/>
                    </a:lnTo>
                    <a:lnTo>
                      <a:pt x="1559716" y="1013778"/>
                    </a:lnTo>
                    <a:lnTo>
                      <a:pt x="1497746" y="1011555"/>
                    </a:lnTo>
                    <a:lnTo>
                      <a:pt x="1443404" y="1009333"/>
                    </a:lnTo>
                    <a:lnTo>
                      <a:pt x="1390650" y="1006793"/>
                    </a:lnTo>
                    <a:lnTo>
                      <a:pt x="1438319" y="1005205"/>
                    </a:lnTo>
                    <a:lnTo>
                      <a:pt x="1487259" y="1003300"/>
                    </a:lnTo>
                    <a:lnTo>
                      <a:pt x="1543509" y="1000443"/>
                    </a:lnTo>
                    <a:lnTo>
                      <a:pt x="1572428" y="998538"/>
                    </a:lnTo>
                    <a:lnTo>
                      <a:pt x="1600394" y="996633"/>
                    </a:lnTo>
                    <a:lnTo>
                      <a:pt x="1626771" y="994410"/>
                    </a:lnTo>
                    <a:lnTo>
                      <a:pt x="1650605" y="992188"/>
                    </a:lnTo>
                    <a:lnTo>
                      <a:pt x="1671262" y="989648"/>
                    </a:lnTo>
                    <a:lnTo>
                      <a:pt x="1679842" y="988378"/>
                    </a:lnTo>
                    <a:lnTo>
                      <a:pt x="1687787" y="986790"/>
                    </a:lnTo>
                    <a:lnTo>
                      <a:pt x="1693825" y="985520"/>
                    </a:lnTo>
                    <a:lnTo>
                      <a:pt x="1698592" y="983933"/>
                    </a:lnTo>
                    <a:lnTo>
                      <a:pt x="1702088" y="982028"/>
                    </a:lnTo>
                    <a:lnTo>
                      <a:pt x="1703359" y="981075"/>
                    </a:lnTo>
                    <a:lnTo>
                      <a:pt x="1704312" y="980440"/>
                    </a:lnTo>
                    <a:lnTo>
                      <a:pt x="1705266" y="978218"/>
                    </a:lnTo>
                    <a:lnTo>
                      <a:pt x="1706219" y="974725"/>
                    </a:lnTo>
                    <a:lnTo>
                      <a:pt x="1707490" y="969963"/>
                    </a:lnTo>
                    <a:lnTo>
                      <a:pt x="1708443" y="963930"/>
                    </a:lnTo>
                    <a:lnTo>
                      <a:pt x="1710986" y="949960"/>
                    </a:lnTo>
                    <a:lnTo>
                      <a:pt x="1713528" y="932498"/>
                    </a:lnTo>
                    <a:lnTo>
                      <a:pt x="1716071" y="912178"/>
                    </a:lnTo>
                    <a:lnTo>
                      <a:pt x="1718613" y="890270"/>
                    </a:lnTo>
                    <a:lnTo>
                      <a:pt x="1723698" y="844233"/>
                    </a:lnTo>
                    <a:lnTo>
                      <a:pt x="1728147" y="798513"/>
                    </a:lnTo>
                    <a:lnTo>
                      <a:pt x="1731642" y="759143"/>
                    </a:lnTo>
                    <a:lnTo>
                      <a:pt x="1734820" y="720725"/>
                    </a:lnTo>
                    <a:close/>
                    <a:moveTo>
                      <a:pt x="519410" y="561340"/>
                    </a:moveTo>
                    <a:lnTo>
                      <a:pt x="516871" y="583565"/>
                    </a:lnTo>
                    <a:lnTo>
                      <a:pt x="514650" y="605473"/>
                    </a:lnTo>
                    <a:lnTo>
                      <a:pt x="512746" y="627698"/>
                    </a:lnTo>
                    <a:lnTo>
                      <a:pt x="510843" y="650240"/>
                    </a:lnTo>
                    <a:lnTo>
                      <a:pt x="509573" y="673100"/>
                    </a:lnTo>
                    <a:lnTo>
                      <a:pt x="508622" y="695960"/>
                    </a:lnTo>
                    <a:lnTo>
                      <a:pt x="507670" y="719138"/>
                    </a:lnTo>
                    <a:lnTo>
                      <a:pt x="507352" y="742950"/>
                    </a:lnTo>
                    <a:lnTo>
                      <a:pt x="742467" y="742950"/>
                    </a:lnTo>
                    <a:lnTo>
                      <a:pt x="742467" y="578485"/>
                    </a:lnTo>
                    <a:lnTo>
                      <a:pt x="713276" y="577850"/>
                    </a:lnTo>
                    <a:lnTo>
                      <a:pt x="684720" y="576580"/>
                    </a:lnTo>
                    <a:lnTo>
                      <a:pt x="656163" y="575310"/>
                    </a:lnTo>
                    <a:lnTo>
                      <a:pt x="627924" y="573405"/>
                    </a:lnTo>
                    <a:lnTo>
                      <a:pt x="600319" y="570865"/>
                    </a:lnTo>
                    <a:lnTo>
                      <a:pt x="573032" y="568325"/>
                    </a:lnTo>
                    <a:lnTo>
                      <a:pt x="546062" y="564833"/>
                    </a:lnTo>
                    <a:lnTo>
                      <a:pt x="519410" y="561340"/>
                    </a:lnTo>
                    <a:close/>
                    <a:moveTo>
                      <a:pt x="1074474" y="554038"/>
                    </a:moveTo>
                    <a:lnTo>
                      <a:pt x="1100533" y="554038"/>
                    </a:lnTo>
                    <a:lnTo>
                      <a:pt x="1129135" y="554356"/>
                    </a:lnTo>
                    <a:lnTo>
                      <a:pt x="1159961" y="555308"/>
                    </a:lnTo>
                    <a:lnTo>
                      <a:pt x="1191422" y="556261"/>
                    </a:lnTo>
                    <a:lnTo>
                      <a:pt x="1253392" y="558483"/>
                    </a:lnTo>
                    <a:lnTo>
                      <a:pt x="1307734" y="560706"/>
                    </a:lnTo>
                    <a:lnTo>
                      <a:pt x="1360488" y="563246"/>
                    </a:lnTo>
                    <a:lnTo>
                      <a:pt x="1313137" y="564833"/>
                    </a:lnTo>
                    <a:lnTo>
                      <a:pt x="1264197" y="567056"/>
                    </a:lnTo>
                    <a:lnTo>
                      <a:pt x="1207947" y="569913"/>
                    </a:lnTo>
                    <a:lnTo>
                      <a:pt x="1179028" y="571501"/>
                    </a:lnTo>
                    <a:lnTo>
                      <a:pt x="1150745" y="573406"/>
                    </a:lnTo>
                    <a:lnTo>
                      <a:pt x="1124685" y="575628"/>
                    </a:lnTo>
                    <a:lnTo>
                      <a:pt x="1100851" y="577851"/>
                    </a:lnTo>
                    <a:lnTo>
                      <a:pt x="1079877" y="580391"/>
                    </a:lnTo>
                    <a:lnTo>
                      <a:pt x="1071296" y="581661"/>
                    </a:lnTo>
                    <a:lnTo>
                      <a:pt x="1063669" y="583248"/>
                    </a:lnTo>
                    <a:lnTo>
                      <a:pt x="1057313" y="584836"/>
                    </a:lnTo>
                    <a:lnTo>
                      <a:pt x="1052546" y="586423"/>
                    </a:lnTo>
                    <a:lnTo>
                      <a:pt x="1049051" y="588011"/>
                    </a:lnTo>
                    <a:lnTo>
                      <a:pt x="1048097" y="588963"/>
                    </a:lnTo>
                    <a:lnTo>
                      <a:pt x="1046826" y="589598"/>
                    </a:lnTo>
                    <a:lnTo>
                      <a:pt x="1045873" y="591821"/>
                    </a:lnTo>
                    <a:lnTo>
                      <a:pt x="1044919" y="595313"/>
                    </a:lnTo>
                    <a:lnTo>
                      <a:pt x="1042695" y="606108"/>
                    </a:lnTo>
                    <a:lnTo>
                      <a:pt x="1040152" y="620396"/>
                    </a:lnTo>
                    <a:lnTo>
                      <a:pt x="1037610" y="637858"/>
                    </a:lnTo>
                    <a:lnTo>
                      <a:pt x="1035386" y="657861"/>
                    </a:lnTo>
                    <a:lnTo>
                      <a:pt x="1032843" y="679768"/>
                    </a:lnTo>
                    <a:lnTo>
                      <a:pt x="1027441" y="726123"/>
                    </a:lnTo>
                    <a:lnTo>
                      <a:pt x="1022992" y="771526"/>
                    </a:lnTo>
                    <a:lnTo>
                      <a:pt x="1019496" y="811213"/>
                    </a:lnTo>
                    <a:lnTo>
                      <a:pt x="1016318" y="849313"/>
                    </a:lnTo>
                    <a:lnTo>
                      <a:pt x="1016000" y="805498"/>
                    </a:lnTo>
                    <a:lnTo>
                      <a:pt x="1016000" y="708978"/>
                    </a:lnTo>
                    <a:lnTo>
                      <a:pt x="1016318" y="656591"/>
                    </a:lnTo>
                    <a:lnTo>
                      <a:pt x="1016636" y="609918"/>
                    </a:lnTo>
                    <a:lnTo>
                      <a:pt x="1017271" y="590551"/>
                    </a:lnTo>
                    <a:lnTo>
                      <a:pt x="1017589" y="575311"/>
                    </a:lnTo>
                    <a:lnTo>
                      <a:pt x="1018225" y="564198"/>
                    </a:lnTo>
                    <a:lnTo>
                      <a:pt x="1018860" y="560706"/>
                    </a:lnTo>
                    <a:lnTo>
                      <a:pt x="1019178" y="558801"/>
                    </a:lnTo>
                    <a:lnTo>
                      <a:pt x="1019496" y="558166"/>
                    </a:lnTo>
                    <a:lnTo>
                      <a:pt x="1020449" y="557848"/>
                    </a:lnTo>
                    <a:lnTo>
                      <a:pt x="1023627" y="556896"/>
                    </a:lnTo>
                    <a:lnTo>
                      <a:pt x="1028394" y="555943"/>
                    </a:lnTo>
                    <a:lnTo>
                      <a:pt x="1035068" y="555308"/>
                    </a:lnTo>
                    <a:lnTo>
                      <a:pt x="1043013" y="554673"/>
                    </a:lnTo>
                    <a:lnTo>
                      <a:pt x="1052546" y="554356"/>
                    </a:lnTo>
                    <a:lnTo>
                      <a:pt x="1074474" y="554038"/>
                    </a:lnTo>
                    <a:close/>
                    <a:moveTo>
                      <a:pt x="995680" y="516891"/>
                    </a:moveTo>
                    <a:lnTo>
                      <a:pt x="992187" y="517208"/>
                    </a:lnTo>
                    <a:lnTo>
                      <a:pt x="989330" y="518161"/>
                    </a:lnTo>
                    <a:lnTo>
                      <a:pt x="986790" y="519748"/>
                    </a:lnTo>
                    <a:lnTo>
                      <a:pt x="984567" y="521971"/>
                    </a:lnTo>
                    <a:lnTo>
                      <a:pt x="982662" y="524511"/>
                    </a:lnTo>
                    <a:lnTo>
                      <a:pt x="981075" y="527368"/>
                    </a:lnTo>
                    <a:lnTo>
                      <a:pt x="980440" y="530543"/>
                    </a:lnTo>
                    <a:lnTo>
                      <a:pt x="980122" y="534353"/>
                    </a:lnTo>
                    <a:lnTo>
                      <a:pt x="980122" y="1036638"/>
                    </a:lnTo>
                    <a:lnTo>
                      <a:pt x="980440" y="1040131"/>
                    </a:lnTo>
                    <a:lnTo>
                      <a:pt x="981075" y="1043306"/>
                    </a:lnTo>
                    <a:lnTo>
                      <a:pt x="982662" y="1046163"/>
                    </a:lnTo>
                    <a:lnTo>
                      <a:pt x="984567" y="1048703"/>
                    </a:lnTo>
                    <a:lnTo>
                      <a:pt x="986790" y="1050926"/>
                    </a:lnTo>
                    <a:lnTo>
                      <a:pt x="989330" y="1052196"/>
                    </a:lnTo>
                    <a:lnTo>
                      <a:pt x="992187" y="1053783"/>
                    </a:lnTo>
                    <a:lnTo>
                      <a:pt x="995680" y="1054101"/>
                    </a:lnTo>
                    <a:lnTo>
                      <a:pt x="1752918" y="1054101"/>
                    </a:lnTo>
                    <a:lnTo>
                      <a:pt x="1756093" y="1053783"/>
                    </a:lnTo>
                    <a:lnTo>
                      <a:pt x="1759268" y="1052196"/>
                    </a:lnTo>
                    <a:lnTo>
                      <a:pt x="1761808" y="1050926"/>
                    </a:lnTo>
                    <a:lnTo>
                      <a:pt x="1764030" y="1048703"/>
                    </a:lnTo>
                    <a:lnTo>
                      <a:pt x="1765935" y="1046163"/>
                    </a:lnTo>
                    <a:lnTo>
                      <a:pt x="1767205" y="1043306"/>
                    </a:lnTo>
                    <a:lnTo>
                      <a:pt x="1768158" y="1040131"/>
                    </a:lnTo>
                    <a:lnTo>
                      <a:pt x="1768475" y="1036638"/>
                    </a:lnTo>
                    <a:lnTo>
                      <a:pt x="1768475" y="534353"/>
                    </a:lnTo>
                    <a:lnTo>
                      <a:pt x="1768158" y="530543"/>
                    </a:lnTo>
                    <a:lnTo>
                      <a:pt x="1767205" y="527368"/>
                    </a:lnTo>
                    <a:lnTo>
                      <a:pt x="1765935" y="524511"/>
                    </a:lnTo>
                    <a:lnTo>
                      <a:pt x="1764030" y="521971"/>
                    </a:lnTo>
                    <a:lnTo>
                      <a:pt x="1761808" y="519748"/>
                    </a:lnTo>
                    <a:lnTo>
                      <a:pt x="1759268" y="518161"/>
                    </a:lnTo>
                    <a:lnTo>
                      <a:pt x="1756093" y="517208"/>
                    </a:lnTo>
                    <a:lnTo>
                      <a:pt x="1752918" y="516891"/>
                    </a:lnTo>
                    <a:lnTo>
                      <a:pt x="995680" y="516891"/>
                    </a:lnTo>
                    <a:close/>
                    <a:moveTo>
                      <a:pt x="306823" y="515303"/>
                    </a:moveTo>
                    <a:lnTo>
                      <a:pt x="303015" y="528320"/>
                    </a:lnTo>
                    <a:lnTo>
                      <a:pt x="299842" y="541973"/>
                    </a:lnTo>
                    <a:lnTo>
                      <a:pt x="296670" y="555625"/>
                    </a:lnTo>
                    <a:lnTo>
                      <a:pt x="293814" y="569595"/>
                    </a:lnTo>
                    <a:lnTo>
                      <a:pt x="290958" y="583565"/>
                    </a:lnTo>
                    <a:lnTo>
                      <a:pt x="288420" y="597218"/>
                    </a:lnTo>
                    <a:lnTo>
                      <a:pt x="285882" y="611505"/>
                    </a:lnTo>
                    <a:lnTo>
                      <a:pt x="283660" y="625793"/>
                    </a:lnTo>
                    <a:lnTo>
                      <a:pt x="281757" y="640080"/>
                    </a:lnTo>
                    <a:lnTo>
                      <a:pt x="280170" y="654368"/>
                    </a:lnTo>
                    <a:lnTo>
                      <a:pt x="278584" y="668655"/>
                    </a:lnTo>
                    <a:lnTo>
                      <a:pt x="276997" y="683260"/>
                    </a:lnTo>
                    <a:lnTo>
                      <a:pt x="276045" y="698183"/>
                    </a:lnTo>
                    <a:lnTo>
                      <a:pt x="275094" y="713105"/>
                    </a:lnTo>
                    <a:lnTo>
                      <a:pt x="274142" y="728028"/>
                    </a:lnTo>
                    <a:lnTo>
                      <a:pt x="273824" y="742950"/>
                    </a:lnTo>
                    <a:lnTo>
                      <a:pt x="448336" y="742950"/>
                    </a:lnTo>
                    <a:lnTo>
                      <a:pt x="448970" y="718185"/>
                    </a:lnTo>
                    <a:lnTo>
                      <a:pt x="449922" y="693738"/>
                    </a:lnTo>
                    <a:lnTo>
                      <a:pt x="450874" y="669290"/>
                    </a:lnTo>
                    <a:lnTo>
                      <a:pt x="452461" y="645478"/>
                    </a:lnTo>
                    <a:lnTo>
                      <a:pt x="454047" y="621983"/>
                    </a:lnTo>
                    <a:lnTo>
                      <a:pt x="456268" y="598170"/>
                    </a:lnTo>
                    <a:lnTo>
                      <a:pt x="458489" y="574993"/>
                    </a:lnTo>
                    <a:lnTo>
                      <a:pt x="461345" y="552450"/>
                    </a:lnTo>
                    <a:lnTo>
                      <a:pt x="432154" y="546418"/>
                    </a:lnTo>
                    <a:lnTo>
                      <a:pt x="403597" y="540703"/>
                    </a:lnTo>
                    <a:lnTo>
                      <a:pt x="376310" y="534353"/>
                    </a:lnTo>
                    <a:lnTo>
                      <a:pt x="349023" y="527368"/>
                    </a:lnTo>
                    <a:lnTo>
                      <a:pt x="327764" y="521335"/>
                    </a:lnTo>
                    <a:lnTo>
                      <a:pt x="306823" y="515303"/>
                    </a:lnTo>
                    <a:close/>
                    <a:moveTo>
                      <a:pt x="956945" y="477838"/>
                    </a:moveTo>
                    <a:lnTo>
                      <a:pt x="958532" y="477838"/>
                    </a:lnTo>
                    <a:lnTo>
                      <a:pt x="1789748" y="477838"/>
                    </a:lnTo>
                    <a:lnTo>
                      <a:pt x="1791653" y="477838"/>
                    </a:lnTo>
                    <a:lnTo>
                      <a:pt x="1793240" y="478156"/>
                    </a:lnTo>
                    <a:lnTo>
                      <a:pt x="1796415" y="479743"/>
                    </a:lnTo>
                    <a:lnTo>
                      <a:pt x="1799273" y="481648"/>
                    </a:lnTo>
                    <a:lnTo>
                      <a:pt x="1801813" y="483871"/>
                    </a:lnTo>
                    <a:lnTo>
                      <a:pt x="1803718" y="486728"/>
                    </a:lnTo>
                    <a:lnTo>
                      <a:pt x="1805305" y="490221"/>
                    </a:lnTo>
                    <a:lnTo>
                      <a:pt x="1806258" y="493713"/>
                    </a:lnTo>
                    <a:lnTo>
                      <a:pt x="1806575" y="498158"/>
                    </a:lnTo>
                    <a:lnTo>
                      <a:pt x="1806575" y="1074103"/>
                    </a:lnTo>
                    <a:lnTo>
                      <a:pt x="1806258" y="1077913"/>
                    </a:lnTo>
                    <a:lnTo>
                      <a:pt x="1805305" y="1081406"/>
                    </a:lnTo>
                    <a:lnTo>
                      <a:pt x="1803718" y="1084898"/>
                    </a:lnTo>
                    <a:lnTo>
                      <a:pt x="1801813" y="1088073"/>
                    </a:lnTo>
                    <a:lnTo>
                      <a:pt x="1799273" y="1090613"/>
                    </a:lnTo>
                    <a:lnTo>
                      <a:pt x="1796415" y="1092201"/>
                    </a:lnTo>
                    <a:lnTo>
                      <a:pt x="1793240" y="1093471"/>
                    </a:lnTo>
                    <a:lnTo>
                      <a:pt x="1791653" y="1093788"/>
                    </a:lnTo>
                    <a:lnTo>
                      <a:pt x="1789748" y="1093788"/>
                    </a:lnTo>
                    <a:lnTo>
                      <a:pt x="958532" y="1093788"/>
                    </a:lnTo>
                    <a:lnTo>
                      <a:pt x="956945" y="1093788"/>
                    </a:lnTo>
                    <a:lnTo>
                      <a:pt x="955040" y="1093471"/>
                    </a:lnTo>
                    <a:lnTo>
                      <a:pt x="951865" y="1092201"/>
                    </a:lnTo>
                    <a:lnTo>
                      <a:pt x="949325" y="1090613"/>
                    </a:lnTo>
                    <a:lnTo>
                      <a:pt x="946785" y="1088073"/>
                    </a:lnTo>
                    <a:lnTo>
                      <a:pt x="944562" y="1084898"/>
                    </a:lnTo>
                    <a:lnTo>
                      <a:pt x="942657" y="1081406"/>
                    </a:lnTo>
                    <a:lnTo>
                      <a:pt x="941705" y="1077913"/>
                    </a:lnTo>
                    <a:lnTo>
                      <a:pt x="941387" y="1074103"/>
                    </a:lnTo>
                    <a:lnTo>
                      <a:pt x="941387" y="498158"/>
                    </a:lnTo>
                    <a:lnTo>
                      <a:pt x="941705" y="493713"/>
                    </a:lnTo>
                    <a:lnTo>
                      <a:pt x="942657" y="490221"/>
                    </a:lnTo>
                    <a:lnTo>
                      <a:pt x="944562" y="486728"/>
                    </a:lnTo>
                    <a:lnTo>
                      <a:pt x="946785" y="483871"/>
                    </a:lnTo>
                    <a:lnTo>
                      <a:pt x="949325" y="481648"/>
                    </a:lnTo>
                    <a:lnTo>
                      <a:pt x="951865" y="479743"/>
                    </a:lnTo>
                    <a:lnTo>
                      <a:pt x="955040" y="478156"/>
                    </a:lnTo>
                    <a:lnTo>
                      <a:pt x="956945" y="477838"/>
                    </a:lnTo>
                    <a:close/>
                    <a:moveTo>
                      <a:pt x="138975" y="443230"/>
                    </a:moveTo>
                    <a:lnTo>
                      <a:pt x="130408" y="460375"/>
                    </a:lnTo>
                    <a:lnTo>
                      <a:pt x="122475" y="477838"/>
                    </a:lnTo>
                    <a:lnTo>
                      <a:pt x="114860" y="495300"/>
                    </a:lnTo>
                    <a:lnTo>
                      <a:pt x="107245" y="513080"/>
                    </a:lnTo>
                    <a:lnTo>
                      <a:pt x="100899" y="531178"/>
                    </a:lnTo>
                    <a:lnTo>
                      <a:pt x="94236" y="549593"/>
                    </a:lnTo>
                    <a:lnTo>
                      <a:pt x="88525" y="568008"/>
                    </a:lnTo>
                    <a:lnTo>
                      <a:pt x="83448" y="586740"/>
                    </a:lnTo>
                    <a:lnTo>
                      <a:pt x="78372" y="605473"/>
                    </a:lnTo>
                    <a:lnTo>
                      <a:pt x="74247" y="624523"/>
                    </a:lnTo>
                    <a:lnTo>
                      <a:pt x="70439" y="643890"/>
                    </a:lnTo>
                    <a:lnTo>
                      <a:pt x="67266" y="663258"/>
                    </a:lnTo>
                    <a:lnTo>
                      <a:pt x="64411" y="682943"/>
                    </a:lnTo>
                    <a:lnTo>
                      <a:pt x="62507" y="702628"/>
                    </a:lnTo>
                    <a:lnTo>
                      <a:pt x="60286" y="722948"/>
                    </a:lnTo>
                    <a:lnTo>
                      <a:pt x="59334" y="742950"/>
                    </a:lnTo>
                    <a:lnTo>
                      <a:pt x="214808" y="742950"/>
                    </a:lnTo>
                    <a:lnTo>
                      <a:pt x="215125" y="726758"/>
                    </a:lnTo>
                    <a:lnTo>
                      <a:pt x="216077" y="710565"/>
                    </a:lnTo>
                    <a:lnTo>
                      <a:pt x="217029" y="694373"/>
                    </a:lnTo>
                    <a:lnTo>
                      <a:pt x="218615" y="678498"/>
                    </a:lnTo>
                    <a:lnTo>
                      <a:pt x="220202" y="662623"/>
                    </a:lnTo>
                    <a:lnTo>
                      <a:pt x="221788" y="647065"/>
                    </a:lnTo>
                    <a:lnTo>
                      <a:pt x="223692" y="631190"/>
                    </a:lnTo>
                    <a:lnTo>
                      <a:pt x="225913" y="615950"/>
                    </a:lnTo>
                    <a:lnTo>
                      <a:pt x="228134" y="600710"/>
                    </a:lnTo>
                    <a:lnTo>
                      <a:pt x="230672" y="585470"/>
                    </a:lnTo>
                    <a:lnTo>
                      <a:pt x="233528" y="570230"/>
                    </a:lnTo>
                    <a:lnTo>
                      <a:pt x="236701" y="554990"/>
                    </a:lnTo>
                    <a:lnTo>
                      <a:pt x="239874" y="540068"/>
                    </a:lnTo>
                    <a:lnTo>
                      <a:pt x="243364" y="525145"/>
                    </a:lnTo>
                    <a:lnTo>
                      <a:pt x="247172" y="510540"/>
                    </a:lnTo>
                    <a:lnTo>
                      <a:pt x="250979" y="496253"/>
                    </a:lnTo>
                    <a:lnTo>
                      <a:pt x="235749" y="490220"/>
                    </a:lnTo>
                    <a:lnTo>
                      <a:pt x="220519" y="484188"/>
                    </a:lnTo>
                    <a:lnTo>
                      <a:pt x="205924" y="477520"/>
                    </a:lnTo>
                    <a:lnTo>
                      <a:pt x="191645" y="471170"/>
                    </a:lnTo>
                    <a:lnTo>
                      <a:pt x="177684" y="464820"/>
                    </a:lnTo>
                    <a:lnTo>
                      <a:pt x="164358" y="457518"/>
                    </a:lnTo>
                    <a:lnTo>
                      <a:pt x="151666" y="450850"/>
                    </a:lnTo>
                    <a:lnTo>
                      <a:pt x="138975" y="443230"/>
                    </a:lnTo>
                    <a:close/>
                    <a:moveTo>
                      <a:pt x="577792" y="294005"/>
                    </a:moveTo>
                    <a:lnTo>
                      <a:pt x="570177" y="317500"/>
                    </a:lnTo>
                    <a:lnTo>
                      <a:pt x="562562" y="341630"/>
                    </a:lnTo>
                    <a:lnTo>
                      <a:pt x="555581" y="366713"/>
                    </a:lnTo>
                    <a:lnTo>
                      <a:pt x="549235" y="392748"/>
                    </a:lnTo>
                    <a:lnTo>
                      <a:pt x="542889" y="419100"/>
                    </a:lnTo>
                    <a:lnTo>
                      <a:pt x="537495" y="446405"/>
                    </a:lnTo>
                    <a:lnTo>
                      <a:pt x="532101" y="474345"/>
                    </a:lnTo>
                    <a:lnTo>
                      <a:pt x="527342" y="503238"/>
                    </a:lnTo>
                    <a:lnTo>
                      <a:pt x="553043" y="506413"/>
                    </a:lnTo>
                    <a:lnTo>
                      <a:pt x="578743" y="509588"/>
                    </a:lnTo>
                    <a:lnTo>
                      <a:pt x="605396" y="512128"/>
                    </a:lnTo>
                    <a:lnTo>
                      <a:pt x="631731" y="514668"/>
                    </a:lnTo>
                    <a:lnTo>
                      <a:pt x="659019" y="516573"/>
                    </a:lnTo>
                    <a:lnTo>
                      <a:pt x="686623" y="517843"/>
                    </a:lnTo>
                    <a:lnTo>
                      <a:pt x="714228" y="519113"/>
                    </a:lnTo>
                    <a:lnTo>
                      <a:pt x="742467" y="519748"/>
                    </a:lnTo>
                    <a:lnTo>
                      <a:pt x="742467" y="303848"/>
                    </a:lnTo>
                    <a:lnTo>
                      <a:pt x="721208" y="303213"/>
                    </a:lnTo>
                    <a:lnTo>
                      <a:pt x="699950" y="302578"/>
                    </a:lnTo>
                    <a:lnTo>
                      <a:pt x="679326" y="301625"/>
                    </a:lnTo>
                    <a:lnTo>
                      <a:pt x="658701" y="300673"/>
                    </a:lnTo>
                    <a:lnTo>
                      <a:pt x="638077" y="299403"/>
                    </a:lnTo>
                    <a:lnTo>
                      <a:pt x="618088" y="297815"/>
                    </a:lnTo>
                    <a:lnTo>
                      <a:pt x="597464" y="295910"/>
                    </a:lnTo>
                    <a:lnTo>
                      <a:pt x="577792" y="294005"/>
                    </a:lnTo>
                    <a:close/>
                    <a:moveTo>
                      <a:pt x="418510" y="269240"/>
                    </a:moveTo>
                    <a:lnTo>
                      <a:pt x="411530" y="279718"/>
                    </a:lnTo>
                    <a:lnTo>
                      <a:pt x="404549" y="290513"/>
                    </a:lnTo>
                    <a:lnTo>
                      <a:pt x="397886" y="300990"/>
                    </a:lnTo>
                    <a:lnTo>
                      <a:pt x="391223" y="312103"/>
                    </a:lnTo>
                    <a:lnTo>
                      <a:pt x="384560" y="323533"/>
                    </a:lnTo>
                    <a:lnTo>
                      <a:pt x="378531" y="334645"/>
                    </a:lnTo>
                    <a:lnTo>
                      <a:pt x="371868" y="346393"/>
                    </a:lnTo>
                    <a:lnTo>
                      <a:pt x="366157" y="358458"/>
                    </a:lnTo>
                    <a:lnTo>
                      <a:pt x="360446" y="370205"/>
                    </a:lnTo>
                    <a:lnTo>
                      <a:pt x="354417" y="382270"/>
                    </a:lnTo>
                    <a:lnTo>
                      <a:pt x="349023" y="394653"/>
                    </a:lnTo>
                    <a:lnTo>
                      <a:pt x="343946" y="407035"/>
                    </a:lnTo>
                    <a:lnTo>
                      <a:pt x="338870" y="419735"/>
                    </a:lnTo>
                    <a:lnTo>
                      <a:pt x="333476" y="432753"/>
                    </a:lnTo>
                    <a:lnTo>
                      <a:pt x="328716" y="445770"/>
                    </a:lnTo>
                    <a:lnTo>
                      <a:pt x="324274" y="458788"/>
                    </a:lnTo>
                    <a:lnTo>
                      <a:pt x="341091" y="463868"/>
                    </a:lnTo>
                    <a:lnTo>
                      <a:pt x="358224" y="468948"/>
                    </a:lnTo>
                    <a:lnTo>
                      <a:pt x="375993" y="473393"/>
                    </a:lnTo>
                    <a:lnTo>
                      <a:pt x="393761" y="477838"/>
                    </a:lnTo>
                    <a:lnTo>
                      <a:pt x="412164" y="482283"/>
                    </a:lnTo>
                    <a:lnTo>
                      <a:pt x="430885" y="486410"/>
                    </a:lnTo>
                    <a:lnTo>
                      <a:pt x="449922" y="490220"/>
                    </a:lnTo>
                    <a:lnTo>
                      <a:pt x="469277" y="493713"/>
                    </a:lnTo>
                    <a:lnTo>
                      <a:pt x="472133" y="474663"/>
                    </a:lnTo>
                    <a:lnTo>
                      <a:pt x="475623" y="455930"/>
                    </a:lnTo>
                    <a:lnTo>
                      <a:pt x="479113" y="437515"/>
                    </a:lnTo>
                    <a:lnTo>
                      <a:pt x="482921" y="419418"/>
                    </a:lnTo>
                    <a:lnTo>
                      <a:pt x="486728" y="401320"/>
                    </a:lnTo>
                    <a:lnTo>
                      <a:pt x="490536" y="383540"/>
                    </a:lnTo>
                    <a:lnTo>
                      <a:pt x="495295" y="366395"/>
                    </a:lnTo>
                    <a:lnTo>
                      <a:pt x="499420" y="349250"/>
                    </a:lnTo>
                    <a:lnTo>
                      <a:pt x="503862" y="333058"/>
                    </a:lnTo>
                    <a:lnTo>
                      <a:pt x="508304" y="317183"/>
                    </a:lnTo>
                    <a:lnTo>
                      <a:pt x="513381" y="301943"/>
                    </a:lnTo>
                    <a:lnTo>
                      <a:pt x="518140" y="286703"/>
                    </a:lnTo>
                    <a:lnTo>
                      <a:pt x="492440" y="282893"/>
                    </a:lnTo>
                    <a:lnTo>
                      <a:pt x="467691" y="278765"/>
                    </a:lnTo>
                    <a:lnTo>
                      <a:pt x="442942" y="274320"/>
                    </a:lnTo>
                    <a:lnTo>
                      <a:pt x="418510" y="269240"/>
                    </a:lnTo>
                    <a:close/>
                    <a:moveTo>
                      <a:pt x="299208" y="238125"/>
                    </a:moveTo>
                    <a:lnTo>
                      <a:pt x="283026" y="252730"/>
                    </a:lnTo>
                    <a:lnTo>
                      <a:pt x="275411" y="260033"/>
                    </a:lnTo>
                    <a:lnTo>
                      <a:pt x="267479" y="267653"/>
                    </a:lnTo>
                    <a:lnTo>
                      <a:pt x="253835" y="281940"/>
                    </a:lnTo>
                    <a:lnTo>
                      <a:pt x="240191" y="296863"/>
                    </a:lnTo>
                    <a:lnTo>
                      <a:pt x="227182" y="311785"/>
                    </a:lnTo>
                    <a:lnTo>
                      <a:pt x="214490" y="327343"/>
                    </a:lnTo>
                    <a:lnTo>
                      <a:pt x="202433" y="343218"/>
                    </a:lnTo>
                    <a:lnTo>
                      <a:pt x="190376" y="359093"/>
                    </a:lnTo>
                    <a:lnTo>
                      <a:pt x="178954" y="375603"/>
                    </a:lnTo>
                    <a:lnTo>
                      <a:pt x="168483" y="392430"/>
                    </a:lnTo>
                    <a:lnTo>
                      <a:pt x="178002" y="398145"/>
                    </a:lnTo>
                    <a:lnTo>
                      <a:pt x="188472" y="403860"/>
                    </a:lnTo>
                    <a:lnTo>
                      <a:pt x="198943" y="409575"/>
                    </a:lnTo>
                    <a:lnTo>
                      <a:pt x="210048" y="414973"/>
                    </a:lnTo>
                    <a:lnTo>
                      <a:pt x="221471" y="420053"/>
                    </a:lnTo>
                    <a:lnTo>
                      <a:pt x="232894" y="425450"/>
                    </a:lnTo>
                    <a:lnTo>
                      <a:pt x="245268" y="430848"/>
                    </a:lnTo>
                    <a:lnTo>
                      <a:pt x="257642" y="435610"/>
                    </a:lnTo>
                    <a:lnTo>
                      <a:pt x="268430" y="439738"/>
                    </a:lnTo>
                    <a:lnTo>
                      <a:pt x="277315" y="414655"/>
                    </a:lnTo>
                    <a:lnTo>
                      <a:pt x="287151" y="390208"/>
                    </a:lnTo>
                    <a:lnTo>
                      <a:pt x="297304" y="366078"/>
                    </a:lnTo>
                    <a:lnTo>
                      <a:pt x="302381" y="354330"/>
                    </a:lnTo>
                    <a:lnTo>
                      <a:pt x="308409" y="342900"/>
                    </a:lnTo>
                    <a:lnTo>
                      <a:pt x="313803" y="331153"/>
                    </a:lnTo>
                    <a:lnTo>
                      <a:pt x="319515" y="319723"/>
                    </a:lnTo>
                    <a:lnTo>
                      <a:pt x="325543" y="308610"/>
                    </a:lnTo>
                    <a:lnTo>
                      <a:pt x="331572" y="297498"/>
                    </a:lnTo>
                    <a:lnTo>
                      <a:pt x="337600" y="286703"/>
                    </a:lnTo>
                    <a:lnTo>
                      <a:pt x="344264" y="275908"/>
                    </a:lnTo>
                    <a:lnTo>
                      <a:pt x="350609" y="265430"/>
                    </a:lnTo>
                    <a:lnTo>
                      <a:pt x="357590" y="254953"/>
                    </a:lnTo>
                    <a:lnTo>
                      <a:pt x="349023" y="253048"/>
                    </a:lnTo>
                    <a:lnTo>
                      <a:pt x="323957" y="245745"/>
                    </a:lnTo>
                    <a:lnTo>
                      <a:pt x="299208" y="238125"/>
                    </a:lnTo>
                    <a:close/>
                    <a:moveTo>
                      <a:pt x="1081336" y="129223"/>
                    </a:moveTo>
                    <a:lnTo>
                      <a:pt x="1090538" y="137795"/>
                    </a:lnTo>
                    <a:lnTo>
                      <a:pt x="1099422" y="146368"/>
                    </a:lnTo>
                    <a:lnTo>
                      <a:pt x="1107989" y="155575"/>
                    </a:lnTo>
                    <a:lnTo>
                      <a:pt x="1116873" y="164465"/>
                    </a:lnTo>
                    <a:lnTo>
                      <a:pt x="1125123" y="173990"/>
                    </a:lnTo>
                    <a:lnTo>
                      <a:pt x="1133690" y="183833"/>
                    </a:lnTo>
                    <a:lnTo>
                      <a:pt x="1141622" y="193358"/>
                    </a:lnTo>
                    <a:lnTo>
                      <a:pt x="1149555" y="203518"/>
                    </a:lnTo>
                    <a:lnTo>
                      <a:pt x="1164467" y="199708"/>
                    </a:lnTo>
                    <a:lnTo>
                      <a:pt x="1179380" y="195898"/>
                    </a:lnTo>
                    <a:lnTo>
                      <a:pt x="1188899" y="193358"/>
                    </a:lnTo>
                    <a:lnTo>
                      <a:pt x="1175890" y="184468"/>
                    </a:lnTo>
                    <a:lnTo>
                      <a:pt x="1162881" y="175578"/>
                    </a:lnTo>
                    <a:lnTo>
                      <a:pt x="1149872" y="167323"/>
                    </a:lnTo>
                    <a:lnTo>
                      <a:pt x="1136863" y="159068"/>
                    </a:lnTo>
                    <a:lnTo>
                      <a:pt x="1123219" y="151130"/>
                    </a:lnTo>
                    <a:lnTo>
                      <a:pt x="1109258" y="143510"/>
                    </a:lnTo>
                    <a:lnTo>
                      <a:pt x="1095297" y="136208"/>
                    </a:lnTo>
                    <a:lnTo>
                      <a:pt x="1081336" y="129223"/>
                    </a:lnTo>
                    <a:close/>
                    <a:moveTo>
                      <a:pt x="462297" y="129223"/>
                    </a:moveTo>
                    <a:lnTo>
                      <a:pt x="448336" y="136208"/>
                    </a:lnTo>
                    <a:lnTo>
                      <a:pt x="434375" y="143510"/>
                    </a:lnTo>
                    <a:lnTo>
                      <a:pt x="420731" y="151130"/>
                    </a:lnTo>
                    <a:lnTo>
                      <a:pt x="407088" y="159068"/>
                    </a:lnTo>
                    <a:lnTo>
                      <a:pt x="394079" y="167323"/>
                    </a:lnTo>
                    <a:lnTo>
                      <a:pt x="380752" y="175578"/>
                    </a:lnTo>
                    <a:lnTo>
                      <a:pt x="367743" y="184468"/>
                    </a:lnTo>
                    <a:lnTo>
                      <a:pt x="355052" y="193358"/>
                    </a:lnTo>
                    <a:lnTo>
                      <a:pt x="374406" y="198438"/>
                    </a:lnTo>
                    <a:lnTo>
                      <a:pt x="394079" y="203518"/>
                    </a:lnTo>
                    <a:lnTo>
                      <a:pt x="402011" y="193358"/>
                    </a:lnTo>
                    <a:lnTo>
                      <a:pt x="410261" y="183833"/>
                    </a:lnTo>
                    <a:lnTo>
                      <a:pt x="418510" y="173990"/>
                    </a:lnTo>
                    <a:lnTo>
                      <a:pt x="427077" y="164465"/>
                    </a:lnTo>
                    <a:lnTo>
                      <a:pt x="435644" y="155575"/>
                    </a:lnTo>
                    <a:lnTo>
                      <a:pt x="444528" y="146368"/>
                    </a:lnTo>
                    <a:lnTo>
                      <a:pt x="453095" y="137795"/>
                    </a:lnTo>
                    <a:lnTo>
                      <a:pt x="462297" y="129223"/>
                    </a:lnTo>
                    <a:close/>
                    <a:moveTo>
                      <a:pt x="931891" y="96838"/>
                    </a:moveTo>
                    <a:lnTo>
                      <a:pt x="942045" y="110490"/>
                    </a:lnTo>
                    <a:lnTo>
                      <a:pt x="951881" y="125413"/>
                    </a:lnTo>
                    <a:lnTo>
                      <a:pt x="961717" y="140970"/>
                    </a:lnTo>
                    <a:lnTo>
                      <a:pt x="970918" y="157480"/>
                    </a:lnTo>
                    <a:lnTo>
                      <a:pt x="979803" y="174625"/>
                    </a:lnTo>
                    <a:lnTo>
                      <a:pt x="988369" y="192405"/>
                    </a:lnTo>
                    <a:lnTo>
                      <a:pt x="996936" y="210820"/>
                    </a:lnTo>
                    <a:lnTo>
                      <a:pt x="1004869" y="230188"/>
                    </a:lnTo>
                    <a:lnTo>
                      <a:pt x="1025176" y="227330"/>
                    </a:lnTo>
                    <a:lnTo>
                      <a:pt x="1045165" y="224155"/>
                    </a:lnTo>
                    <a:lnTo>
                      <a:pt x="1065472" y="220980"/>
                    </a:lnTo>
                    <a:lnTo>
                      <a:pt x="1084827" y="217170"/>
                    </a:lnTo>
                    <a:lnTo>
                      <a:pt x="1076260" y="207645"/>
                    </a:lnTo>
                    <a:lnTo>
                      <a:pt x="1067376" y="198120"/>
                    </a:lnTo>
                    <a:lnTo>
                      <a:pt x="1058491" y="188913"/>
                    </a:lnTo>
                    <a:lnTo>
                      <a:pt x="1049607" y="180023"/>
                    </a:lnTo>
                    <a:lnTo>
                      <a:pt x="1040406" y="171450"/>
                    </a:lnTo>
                    <a:lnTo>
                      <a:pt x="1031204" y="163195"/>
                    </a:lnTo>
                    <a:lnTo>
                      <a:pt x="1021685" y="155258"/>
                    </a:lnTo>
                    <a:lnTo>
                      <a:pt x="1011849" y="147320"/>
                    </a:lnTo>
                    <a:lnTo>
                      <a:pt x="1002648" y="140018"/>
                    </a:lnTo>
                    <a:lnTo>
                      <a:pt x="992494" y="133033"/>
                    </a:lnTo>
                    <a:lnTo>
                      <a:pt x="982975" y="126048"/>
                    </a:lnTo>
                    <a:lnTo>
                      <a:pt x="972822" y="119380"/>
                    </a:lnTo>
                    <a:lnTo>
                      <a:pt x="962986" y="113348"/>
                    </a:lnTo>
                    <a:lnTo>
                      <a:pt x="952515" y="107315"/>
                    </a:lnTo>
                    <a:lnTo>
                      <a:pt x="942045" y="101918"/>
                    </a:lnTo>
                    <a:lnTo>
                      <a:pt x="931891" y="96838"/>
                    </a:lnTo>
                    <a:close/>
                    <a:moveTo>
                      <a:pt x="611742" y="96838"/>
                    </a:moveTo>
                    <a:lnTo>
                      <a:pt x="601589" y="101918"/>
                    </a:lnTo>
                    <a:lnTo>
                      <a:pt x="591118" y="107315"/>
                    </a:lnTo>
                    <a:lnTo>
                      <a:pt x="580965" y="113348"/>
                    </a:lnTo>
                    <a:lnTo>
                      <a:pt x="570811" y="119698"/>
                    </a:lnTo>
                    <a:lnTo>
                      <a:pt x="560658" y="126048"/>
                    </a:lnTo>
                    <a:lnTo>
                      <a:pt x="551139" y="133033"/>
                    </a:lnTo>
                    <a:lnTo>
                      <a:pt x="540986" y="140018"/>
                    </a:lnTo>
                    <a:lnTo>
                      <a:pt x="531784" y="147320"/>
                    </a:lnTo>
                    <a:lnTo>
                      <a:pt x="521948" y="155258"/>
                    </a:lnTo>
                    <a:lnTo>
                      <a:pt x="512746" y="163195"/>
                    </a:lnTo>
                    <a:lnTo>
                      <a:pt x="503228" y="171450"/>
                    </a:lnTo>
                    <a:lnTo>
                      <a:pt x="494343" y="180023"/>
                    </a:lnTo>
                    <a:lnTo>
                      <a:pt x="485142" y="189230"/>
                    </a:lnTo>
                    <a:lnTo>
                      <a:pt x="476258" y="198120"/>
                    </a:lnTo>
                    <a:lnTo>
                      <a:pt x="467691" y="207645"/>
                    </a:lnTo>
                    <a:lnTo>
                      <a:pt x="458807" y="217170"/>
                    </a:lnTo>
                    <a:lnTo>
                      <a:pt x="478479" y="220980"/>
                    </a:lnTo>
                    <a:lnTo>
                      <a:pt x="498468" y="224155"/>
                    </a:lnTo>
                    <a:lnTo>
                      <a:pt x="518458" y="227330"/>
                    </a:lnTo>
                    <a:lnTo>
                      <a:pt x="538764" y="230188"/>
                    </a:lnTo>
                    <a:lnTo>
                      <a:pt x="547014" y="210820"/>
                    </a:lnTo>
                    <a:lnTo>
                      <a:pt x="555264" y="192405"/>
                    </a:lnTo>
                    <a:lnTo>
                      <a:pt x="564148" y="174625"/>
                    </a:lnTo>
                    <a:lnTo>
                      <a:pt x="573032" y="157480"/>
                    </a:lnTo>
                    <a:lnTo>
                      <a:pt x="582234" y="140970"/>
                    </a:lnTo>
                    <a:lnTo>
                      <a:pt x="591753" y="125413"/>
                    </a:lnTo>
                    <a:lnTo>
                      <a:pt x="601589" y="110490"/>
                    </a:lnTo>
                    <a:lnTo>
                      <a:pt x="611742" y="96838"/>
                    </a:lnTo>
                    <a:close/>
                    <a:moveTo>
                      <a:pt x="801166" y="63818"/>
                    </a:moveTo>
                    <a:lnTo>
                      <a:pt x="801166" y="245110"/>
                    </a:lnTo>
                    <a:lnTo>
                      <a:pt x="837655" y="244158"/>
                    </a:lnTo>
                    <a:lnTo>
                      <a:pt x="873509" y="242570"/>
                    </a:lnTo>
                    <a:lnTo>
                      <a:pt x="909363" y="240348"/>
                    </a:lnTo>
                    <a:lnTo>
                      <a:pt x="944266" y="237173"/>
                    </a:lnTo>
                    <a:lnTo>
                      <a:pt x="935064" y="216853"/>
                    </a:lnTo>
                    <a:lnTo>
                      <a:pt x="925545" y="197803"/>
                    </a:lnTo>
                    <a:lnTo>
                      <a:pt x="916027" y="179705"/>
                    </a:lnTo>
                    <a:lnTo>
                      <a:pt x="906190" y="162878"/>
                    </a:lnTo>
                    <a:lnTo>
                      <a:pt x="901114" y="155258"/>
                    </a:lnTo>
                    <a:lnTo>
                      <a:pt x="896037" y="147320"/>
                    </a:lnTo>
                    <a:lnTo>
                      <a:pt x="890960" y="140018"/>
                    </a:lnTo>
                    <a:lnTo>
                      <a:pt x="885884" y="133033"/>
                    </a:lnTo>
                    <a:lnTo>
                      <a:pt x="880807" y="126048"/>
                    </a:lnTo>
                    <a:lnTo>
                      <a:pt x="875730" y="119698"/>
                    </a:lnTo>
                    <a:lnTo>
                      <a:pt x="870019" y="113665"/>
                    </a:lnTo>
                    <a:lnTo>
                      <a:pt x="864942" y="107633"/>
                    </a:lnTo>
                    <a:lnTo>
                      <a:pt x="856693" y="99695"/>
                    </a:lnTo>
                    <a:lnTo>
                      <a:pt x="848760" y="92075"/>
                    </a:lnTo>
                    <a:lnTo>
                      <a:pt x="840828" y="85725"/>
                    </a:lnTo>
                    <a:lnTo>
                      <a:pt x="832896" y="79693"/>
                    </a:lnTo>
                    <a:lnTo>
                      <a:pt x="824963" y="74613"/>
                    </a:lnTo>
                    <a:lnTo>
                      <a:pt x="817031" y="70168"/>
                    </a:lnTo>
                    <a:lnTo>
                      <a:pt x="809099" y="66675"/>
                    </a:lnTo>
                    <a:lnTo>
                      <a:pt x="801166" y="63818"/>
                    </a:lnTo>
                    <a:close/>
                    <a:moveTo>
                      <a:pt x="742467" y="63818"/>
                    </a:moveTo>
                    <a:lnTo>
                      <a:pt x="734535" y="66675"/>
                    </a:lnTo>
                    <a:lnTo>
                      <a:pt x="726920" y="70168"/>
                    </a:lnTo>
                    <a:lnTo>
                      <a:pt x="718987" y="74613"/>
                    </a:lnTo>
                    <a:lnTo>
                      <a:pt x="711055" y="79693"/>
                    </a:lnTo>
                    <a:lnTo>
                      <a:pt x="703123" y="85725"/>
                    </a:lnTo>
                    <a:lnTo>
                      <a:pt x="694873" y="92075"/>
                    </a:lnTo>
                    <a:lnTo>
                      <a:pt x="686941" y="99695"/>
                    </a:lnTo>
                    <a:lnTo>
                      <a:pt x="678691" y="107633"/>
                    </a:lnTo>
                    <a:lnTo>
                      <a:pt x="673614" y="113665"/>
                    </a:lnTo>
                    <a:lnTo>
                      <a:pt x="668538" y="119698"/>
                    </a:lnTo>
                    <a:lnTo>
                      <a:pt x="662826" y="126048"/>
                    </a:lnTo>
                    <a:lnTo>
                      <a:pt x="657750" y="133033"/>
                    </a:lnTo>
                    <a:lnTo>
                      <a:pt x="652990" y="140018"/>
                    </a:lnTo>
                    <a:lnTo>
                      <a:pt x="647596" y="147320"/>
                    </a:lnTo>
                    <a:lnTo>
                      <a:pt x="642519" y="154940"/>
                    </a:lnTo>
                    <a:lnTo>
                      <a:pt x="637760" y="162878"/>
                    </a:lnTo>
                    <a:lnTo>
                      <a:pt x="632683" y="171450"/>
                    </a:lnTo>
                    <a:lnTo>
                      <a:pt x="627607" y="179705"/>
                    </a:lnTo>
                    <a:lnTo>
                      <a:pt x="618088" y="197803"/>
                    </a:lnTo>
                    <a:lnTo>
                      <a:pt x="608569" y="216853"/>
                    </a:lnTo>
                    <a:lnTo>
                      <a:pt x="599685" y="237173"/>
                    </a:lnTo>
                    <a:lnTo>
                      <a:pt x="634587" y="240030"/>
                    </a:lnTo>
                    <a:lnTo>
                      <a:pt x="670124" y="242570"/>
                    </a:lnTo>
                    <a:lnTo>
                      <a:pt x="705978" y="244158"/>
                    </a:lnTo>
                    <a:lnTo>
                      <a:pt x="742467" y="245110"/>
                    </a:lnTo>
                    <a:lnTo>
                      <a:pt x="742467" y="63818"/>
                    </a:lnTo>
                    <a:close/>
                    <a:moveTo>
                      <a:pt x="754841" y="0"/>
                    </a:moveTo>
                    <a:lnTo>
                      <a:pt x="771975" y="0"/>
                    </a:lnTo>
                    <a:lnTo>
                      <a:pt x="789109" y="0"/>
                    </a:lnTo>
                    <a:lnTo>
                      <a:pt x="806243" y="635"/>
                    </a:lnTo>
                    <a:lnTo>
                      <a:pt x="823377" y="1588"/>
                    </a:lnTo>
                    <a:lnTo>
                      <a:pt x="840193" y="2858"/>
                    </a:lnTo>
                    <a:lnTo>
                      <a:pt x="856693" y="4445"/>
                    </a:lnTo>
                    <a:lnTo>
                      <a:pt x="873509" y="6350"/>
                    </a:lnTo>
                    <a:lnTo>
                      <a:pt x="890008" y="9208"/>
                    </a:lnTo>
                    <a:lnTo>
                      <a:pt x="906508" y="11748"/>
                    </a:lnTo>
                    <a:lnTo>
                      <a:pt x="923007" y="14923"/>
                    </a:lnTo>
                    <a:lnTo>
                      <a:pt x="939189" y="18098"/>
                    </a:lnTo>
                    <a:lnTo>
                      <a:pt x="955371" y="21908"/>
                    </a:lnTo>
                    <a:lnTo>
                      <a:pt x="971236" y="25718"/>
                    </a:lnTo>
                    <a:lnTo>
                      <a:pt x="987100" y="30480"/>
                    </a:lnTo>
                    <a:lnTo>
                      <a:pt x="1002965" y="35243"/>
                    </a:lnTo>
                    <a:lnTo>
                      <a:pt x="1018512" y="40005"/>
                    </a:lnTo>
                    <a:lnTo>
                      <a:pt x="1034060" y="45720"/>
                    </a:lnTo>
                    <a:lnTo>
                      <a:pt x="1049290" y="51435"/>
                    </a:lnTo>
                    <a:lnTo>
                      <a:pt x="1064520" y="57150"/>
                    </a:lnTo>
                    <a:lnTo>
                      <a:pt x="1079115" y="63818"/>
                    </a:lnTo>
                    <a:lnTo>
                      <a:pt x="1094028" y="70168"/>
                    </a:lnTo>
                    <a:lnTo>
                      <a:pt x="1108624" y="76835"/>
                    </a:lnTo>
                    <a:lnTo>
                      <a:pt x="1123219" y="84455"/>
                    </a:lnTo>
                    <a:lnTo>
                      <a:pt x="1137497" y="91758"/>
                    </a:lnTo>
                    <a:lnTo>
                      <a:pt x="1151458" y="99695"/>
                    </a:lnTo>
                    <a:lnTo>
                      <a:pt x="1165419" y="107633"/>
                    </a:lnTo>
                    <a:lnTo>
                      <a:pt x="1179063" y="116205"/>
                    </a:lnTo>
                    <a:lnTo>
                      <a:pt x="1192707" y="124778"/>
                    </a:lnTo>
                    <a:lnTo>
                      <a:pt x="1206033" y="133668"/>
                    </a:lnTo>
                    <a:lnTo>
                      <a:pt x="1219042" y="142558"/>
                    </a:lnTo>
                    <a:lnTo>
                      <a:pt x="1232051" y="152400"/>
                    </a:lnTo>
                    <a:lnTo>
                      <a:pt x="1244743" y="161925"/>
                    </a:lnTo>
                    <a:lnTo>
                      <a:pt x="1257434" y="171768"/>
                    </a:lnTo>
                    <a:lnTo>
                      <a:pt x="1270126" y="182245"/>
                    </a:lnTo>
                    <a:lnTo>
                      <a:pt x="1282818" y="193358"/>
                    </a:lnTo>
                    <a:lnTo>
                      <a:pt x="1295192" y="204470"/>
                    </a:lnTo>
                    <a:lnTo>
                      <a:pt x="1307567" y="215900"/>
                    </a:lnTo>
                    <a:lnTo>
                      <a:pt x="1323749" y="232093"/>
                    </a:lnTo>
                    <a:lnTo>
                      <a:pt x="1339296" y="248920"/>
                    </a:lnTo>
                    <a:lnTo>
                      <a:pt x="1354844" y="266065"/>
                    </a:lnTo>
                    <a:lnTo>
                      <a:pt x="1369756" y="283528"/>
                    </a:lnTo>
                    <a:lnTo>
                      <a:pt x="1384035" y="301625"/>
                    </a:lnTo>
                    <a:lnTo>
                      <a:pt x="1397995" y="320358"/>
                    </a:lnTo>
                    <a:lnTo>
                      <a:pt x="1411322" y="339090"/>
                    </a:lnTo>
                    <a:lnTo>
                      <a:pt x="1423696" y="358775"/>
                    </a:lnTo>
                    <a:lnTo>
                      <a:pt x="1431629" y="371158"/>
                    </a:lnTo>
                    <a:lnTo>
                      <a:pt x="1439244" y="383858"/>
                    </a:lnTo>
                    <a:lnTo>
                      <a:pt x="1446859" y="396875"/>
                    </a:lnTo>
                    <a:lnTo>
                      <a:pt x="1453839" y="410210"/>
                    </a:lnTo>
                    <a:lnTo>
                      <a:pt x="1463675" y="429260"/>
                    </a:lnTo>
                    <a:lnTo>
                      <a:pt x="1301855" y="429260"/>
                    </a:lnTo>
                    <a:lnTo>
                      <a:pt x="1321528" y="420370"/>
                    </a:lnTo>
                    <a:lnTo>
                      <a:pt x="1340565" y="411480"/>
                    </a:lnTo>
                    <a:lnTo>
                      <a:pt x="1358651" y="401955"/>
                    </a:lnTo>
                    <a:lnTo>
                      <a:pt x="1375785" y="392430"/>
                    </a:lnTo>
                    <a:lnTo>
                      <a:pt x="1364680" y="375603"/>
                    </a:lnTo>
                    <a:lnTo>
                      <a:pt x="1353257" y="359093"/>
                    </a:lnTo>
                    <a:lnTo>
                      <a:pt x="1341517" y="343218"/>
                    </a:lnTo>
                    <a:lnTo>
                      <a:pt x="1329143" y="327343"/>
                    </a:lnTo>
                    <a:lnTo>
                      <a:pt x="1316451" y="311785"/>
                    </a:lnTo>
                    <a:lnTo>
                      <a:pt x="1303442" y="296863"/>
                    </a:lnTo>
                    <a:lnTo>
                      <a:pt x="1290116" y="281940"/>
                    </a:lnTo>
                    <a:lnTo>
                      <a:pt x="1276155" y="267653"/>
                    </a:lnTo>
                    <a:lnTo>
                      <a:pt x="1268222" y="260033"/>
                    </a:lnTo>
                    <a:lnTo>
                      <a:pt x="1260607" y="252730"/>
                    </a:lnTo>
                    <a:lnTo>
                      <a:pt x="1244425" y="238125"/>
                    </a:lnTo>
                    <a:lnTo>
                      <a:pt x="1215869" y="246698"/>
                    </a:lnTo>
                    <a:lnTo>
                      <a:pt x="1200956" y="250825"/>
                    </a:lnTo>
                    <a:lnTo>
                      <a:pt x="1186361" y="254953"/>
                    </a:lnTo>
                    <a:lnTo>
                      <a:pt x="1198735" y="274955"/>
                    </a:lnTo>
                    <a:lnTo>
                      <a:pt x="1210792" y="295275"/>
                    </a:lnTo>
                    <a:lnTo>
                      <a:pt x="1222215" y="316230"/>
                    </a:lnTo>
                    <a:lnTo>
                      <a:pt x="1233003" y="337820"/>
                    </a:lnTo>
                    <a:lnTo>
                      <a:pt x="1243473" y="360045"/>
                    </a:lnTo>
                    <a:lnTo>
                      <a:pt x="1253310" y="382588"/>
                    </a:lnTo>
                    <a:lnTo>
                      <a:pt x="1262828" y="405448"/>
                    </a:lnTo>
                    <a:lnTo>
                      <a:pt x="1271395" y="429260"/>
                    </a:lnTo>
                    <a:lnTo>
                      <a:pt x="1208888" y="429260"/>
                    </a:lnTo>
                    <a:lnTo>
                      <a:pt x="1200004" y="407353"/>
                    </a:lnTo>
                    <a:lnTo>
                      <a:pt x="1190803" y="385763"/>
                    </a:lnTo>
                    <a:lnTo>
                      <a:pt x="1180967" y="365125"/>
                    </a:lnTo>
                    <a:lnTo>
                      <a:pt x="1170813" y="344805"/>
                    </a:lnTo>
                    <a:lnTo>
                      <a:pt x="1160025" y="325120"/>
                    </a:lnTo>
                    <a:lnTo>
                      <a:pt x="1148603" y="306070"/>
                    </a:lnTo>
                    <a:lnTo>
                      <a:pt x="1137180" y="287020"/>
                    </a:lnTo>
                    <a:lnTo>
                      <a:pt x="1125123" y="269240"/>
                    </a:lnTo>
                    <a:lnTo>
                      <a:pt x="1101009" y="274320"/>
                    </a:lnTo>
                    <a:lnTo>
                      <a:pt x="1076260" y="278765"/>
                    </a:lnTo>
                    <a:lnTo>
                      <a:pt x="1051194" y="282893"/>
                    </a:lnTo>
                    <a:lnTo>
                      <a:pt x="1025493" y="286703"/>
                    </a:lnTo>
                    <a:lnTo>
                      <a:pt x="1031204" y="303213"/>
                    </a:lnTo>
                    <a:lnTo>
                      <a:pt x="1036281" y="320040"/>
                    </a:lnTo>
                    <a:lnTo>
                      <a:pt x="1041040" y="337503"/>
                    </a:lnTo>
                    <a:lnTo>
                      <a:pt x="1045800" y="355283"/>
                    </a:lnTo>
                    <a:lnTo>
                      <a:pt x="1050559" y="373063"/>
                    </a:lnTo>
                    <a:lnTo>
                      <a:pt x="1054684" y="391478"/>
                    </a:lnTo>
                    <a:lnTo>
                      <a:pt x="1058809" y="410528"/>
                    </a:lnTo>
                    <a:lnTo>
                      <a:pt x="1062616" y="429260"/>
                    </a:lnTo>
                    <a:lnTo>
                      <a:pt x="1002965" y="429260"/>
                    </a:lnTo>
                    <a:lnTo>
                      <a:pt x="999475" y="412750"/>
                    </a:lnTo>
                    <a:lnTo>
                      <a:pt x="995667" y="396240"/>
                    </a:lnTo>
                    <a:lnTo>
                      <a:pt x="991542" y="380365"/>
                    </a:lnTo>
                    <a:lnTo>
                      <a:pt x="987418" y="364490"/>
                    </a:lnTo>
                    <a:lnTo>
                      <a:pt x="982658" y="346075"/>
                    </a:lnTo>
                    <a:lnTo>
                      <a:pt x="976947" y="328295"/>
                    </a:lnTo>
                    <a:lnTo>
                      <a:pt x="971553" y="311150"/>
                    </a:lnTo>
                    <a:lnTo>
                      <a:pt x="966159" y="294005"/>
                    </a:lnTo>
                    <a:lnTo>
                      <a:pt x="946169" y="295910"/>
                    </a:lnTo>
                    <a:lnTo>
                      <a:pt x="926180" y="297815"/>
                    </a:lnTo>
                    <a:lnTo>
                      <a:pt x="905556" y="299403"/>
                    </a:lnTo>
                    <a:lnTo>
                      <a:pt x="884932" y="300673"/>
                    </a:lnTo>
                    <a:lnTo>
                      <a:pt x="864308" y="301625"/>
                    </a:lnTo>
                    <a:lnTo>
                      <a:pt x="843684" y="302578"/>
                    </a:lnTo>
                    <a:lnTo>
                      <a:pt x="822742" y="303213"/>
                    </a:lnTo>
                    <a:lnTo>
                      <a:pt x="801166" y="303848"/>
                    </a:lnTo>
                    <a:lnTo>
                      <a:pt x="801166" y="519748"/>
                    </a:lnTo>
                    <a:lnTo>
                      <a:pt x="822108" y="519113"/>
                    </a:lnTo>
                    <a:lnTo>
                      <a:pt x="843366" y="518478"/>
                    </a:lnTo>
                    <a:lnTo>
                      <a:pt x="864308" y="517525"/>
                    </a:lnTo>
                    <a:lnTo>
                      <a:pt x="884614" y="516573"/>
                    </a:lnTo>
                    <a:lnTo>
                      <a:pt x="884614" y="575310"/>
                    </a:lnTo>
                    <a:lnTo>
                      <a:pt x="864308" y="576263"/>
                    </a:lnTo>
                    <a:lnTo>
                      <a:pt x="843366" y="577215"/>
                    </a:lnTo>
                    <a:lnTo>
                      <a:pt x="822108" y="577850"/>
                    </a:lnTo>
                    <a:lnTo>
                      <a:pt x="801166" y="578168"/>
                    </a:lnTo>
                    <a:lnTo>
                      <a:pt x="801166" y="742950"/>
                    </a:lnTo>
                    <a:lnTo>
                      <a:pt x="884614" y="742950"/>
                    </a:lnTo>
                    <a:lnTo>
                      <a:pt x="884614" y="801688"/>
                    </a:lnTo>
                    <a:lnTo>
                      <a:pt x="801166" y="801688"/>
                    </a:lnTo>
                    <a:lnTo>
                      <a:pt x="801166" y="965835"/>
                    </a:lnTo>
                    <a:lnTo>
                      <a:pt x="822108" y="966470"/>
                    </a:lnTo>
                    <a:lnTo>
                      <a:pt x="843366" y="967105"/>
                    </a:lnTo>
                    <a:lnTo>
                      <a:pt x="864308" y="968058"/>
                    </a:lnTo>
                    <a:lnTo>
                      <a:pt x="884614" y="969010"/>
                    </a:lnTo>
                    <a:lnTo>
                      <a:pt x="884614" y="1028065"/>
                    </a:lnTo>
                    <a:lnTo>
                      <a:pt x="864308" y="1026795"/>
                    </a:lnTo>
                    <a:lnTo>
                      <a:pt x="843366" y="1025843"/>
                    </a:lnTo>
                    <a:lnTo>
                      <a:pt x="822108" y="1025208"/>
                    </a:lnTo>
                    <a:lnTo>
                      <a:pt x="801166" y="1024890"/>
                    </a:lnTo>
                    <a:lnTo>
                      <a:pt x="801166" y="1240473"/>
                    </a:lnTo>
                    <a:lnTo>
                      <a:pt x="824963" y="1240790"/>
                    </a:lnTo>
                    <a:lnTo>
                      <a:pt x="848126" y="1241743"/>
                    </a:lnTo>
                    <a:lnTo>
                      <a:pt x="832896" y="1300163"/>
                    </a:lnTo>
                    <a:lnTo>
                      <a:pt x="801166" y="1299528"/>
                    </a:lnTo>
                    <a:lnTo>
                      <a:pt x="801166" y="1423353"/>
                    </a:lnTo>
                    <a:lnTo>
                      <a:pt x="771658" y="1538606"/>
                    </a:lnTo>
                    <a:lnTo>
                      <a:pt x="771023" y="1541781"/>
                    </a:lnTo>
                    <a:lnTo>
                      <a:pt x="771023" y="1544638"/>
                    </a:lnTo>
                    <a:lnTo>
                      <a:pt x="753890" y="1544321"/>
                    </a:lnTo>
                    <a:lnTo>
                      <a:pt x="736756" y="1543686"/>
                    </a:lnTo>
                    <a:lnTo>
                      <a:pt x="719622" y="1542733"/>
                    </a:lnTo>
                    <a:lnTo>
                      <a:pt x="702805" y="1541463"/>
                    </a:lnTo>
                    <a:lnTo>
                      <a:pt x="685989" y="1539558"/>
                    </a:lnTo>
                    <a:lnTo>
                      <a:pt x="669489" y="1537653"/>
                    </a:lnTo>
                    <a:lnTo>
                      <a:pt x="652673" y="1535431"/>
                    </a:lnTo>
                    <a:lnTo>
                      <a:pt x="636491" y="1532573"/>
                    </a:lnTo>
                    <a:lnTo>
                      <a:pt x="619992" y="1529716"/>
                    </a:lnTo>
                    <a:lnTo>
                      <a:pt x="603810" y="1526223"/>
                    </a:lnTo>
                    <a:lnTo>
                      <a:pt x="587628" y="1522096"/>
                    </a:lnTo>
                    <a:lnTo>
                      <a:pt x="571763" y="1518286"/>
                    </a:lnTo>
                    <a:lnTo>
                      <a:pt x="555898" y="1513841"/>
                    </a:lnTo>
                    <a:lnTo>
                      <a:pt x="540351" y="1509078"/>
                    </a:lnTo>
                    <a:lnTo>
                      <a:pt x="524486" y="1503998"/>
                    </a:lnTo>
                    <a:lnTo>
                      <a:pt x="509256" y="1498601"/>
                    </a:lnTo>
                    <a:lnTo>
                      <a:pt x="494343" y="1492886"/>
                    </a:lnTo>
                    <a:lnTo>
                      <a:pt x="479113" y="1486853"/>
                    </a:lnTo>
                    <a:lnTo>
                      <a:pt x="464200" y="1480503"/>
                    </a:lnTo>
                    <a:lnTo>
                      <a:pt x="449288" y="1474153"/>
                    </a:lnTo>
                    <a:lnTo>
                      <a:pt x="434692" y="1467168"/>
                    </a:lnTo>
                    <a:lnTo>
                      <a:pt x="420414" y="1459866"/>
                    </a:lnTo>
                    <a:lnTo>
                      <a:pt x="406136" y="1452246"/>
                    </a:lnTo>
                    <a:lnTo>
                      <a:pt x="392175" y="1444626"/>
                    </a:lnTo>
                    <a:lnTo>
                      <a:pt x="378214" y="1436688"/>
                    </a:lnTo>
                    <a:lnTo>
                      <a:pt x="364570" y="1428116"/>
                    </a:lnTo>
                    <a:lnTo>
                      <a:pt x="350927" y="1419861"/>
                    </a:lnTo>
                    <a:lnTo>
                      <a:pt x="337600" y="1410653"/>
                    </a:lnTo>
                    <a:lnTo>
                      <a:pt x="324591" y="1401763"/>
                    </a:lnTo>
                    <a:lnTo>
                      <a:pt x="311582" y="1392238"/>
                    </a:lnTo>
                    <a:lnTo>
                      <a:pt x="298891" y="1382396"/>
                    </a:lnTo>
                    <a:lnTo>
                      <a:pt x="286199" y="1372553"/>
                    </a:lnTo>
                    <a:lnTo>
                      <a:pt x="273507" y="1361758"/>
                    </a:lnTo>
                    <a:lnTo>
                      <a:pt x="260815" y="1351280"/>
                    </a:lnTo>
                    <a:lnTo>
                      <a:pt x="248441" y="1339850"/>
                    </a:lnTo>
                    <a:lnTo>
                      <a:pt x="236701" y="1328420"/>
                    </a:lnTo>
                    <a:lnTo>
                      <a:pt x="220202" y="1311910"/>
                    </a:lnTo>
                    <a:lnTo>
                      <a:pt x="204337" y="1295400"/>
                    </a:lnTo>
                    <a:lnTo>
                      <a:pt x="188790" y="1278255"/>
                    </a:lnTo>
                    <a:lnTo>
                      <a:pt x="173877" y="1260475"/>
                    </a:lnTo>
                    <a:lnTo>
                      <a:pt x="159599" y="1242378"/>
                    </a:lnTo>
                    <a:lnTo>
                      <a:pt x="145638" y="1223963"/>
                    </a:lnTo>
                    <a:lnTo>
                      <a:pt x="132629" y="1204913"/>
                    </a:lnTo>
                    <a:lnTo>
                      <a:pt x="119937" y="1185863"/>
                    </a:lnTo>
                    <a:lnTo>
                      <a:pt x="112005" y="1173163"/>
                    </a:lnTo>
                    <a:lnTo>
                      <a:pt x="104390" y="1160463"/>
                    </a:lnTo>
                    <a:lnTo>
                      <a:pt x="97409" y="1147445"/>
                    </a:lnTo>
                    <a:lnTo>
                      <a:pt x="90111" y="1134428"/>
                    </a:lnTo>
                    <a:lnTo>
                      <a:pt x="79641" y="1114108"/>
                    </a:lnTo>
                    <a:lnTo>
                      <a:pt x="69805" y="1093153"/>
                    </a:lnTo>
                    <a:lnTo>
                      <a:pt x="60286" y="1072198"/>
                    </a:lnTo>
                    <a:lnTo>
                      <a:pt x="51719" y="1050608"/>
                    </a:lnTo>
                    <a:lnTo>
                      <a:pt x="43469" y="1029018"/>
                    </a:lnTo>
                    <a:lnTo>
                      <a:pt x="36172" y="1006793"/>
                    </a:lnTo>
                    <a:lnTo>
                      <a:pt x="29826" y="984568"/>
                    </a:lnTo>
                    <a:lnTo>
                      <a:pt x="23480" y="961708"/>
                    </a:lnTo>
                    <a:lnTo>
                      <a:pt x="18086" y="939165"/>
                    </a:lnTo>
                    <a:lnTo>
                      <a:pt x="13326" y="915988"/>
                    </a:lnTo>
                    <a:lnTo>
                      <a:pt x="9202" y="892493"/>
                    </a:lnTo>
                    <a:lnTo>
                      <a:pt x="6029" y="868998"/>
                    </a:lnTo>
                    <a:lnTo>
                      <a:pt x="3490" y="845185"/>
                    </a:lnTo>
                    <a:lnTo>
                      <a:pt x="1587" y="820738"/>
                    </a:lnTo>
                    <a:lnTo>
                      <a:pt x="317" y="796608"/>
                    </a:lnTo>
                    <a:lnTo>
                      <a:pt x="0" y="772160"/>
                    </a:lnTo>
                    <a:lnTo>
                      <a:pt x="317" y="747713"/>
                    </a:lnTo>
                    <a:lnTo>
                      <a:pt x="1587" y="723583"/>
                    </a:lnTo>
                    <a:lnTo>
                      <a:pt x="3490" y="699453"/>
                    </a:lnTo>
                    <a:lnTo>
                      <a:pt x="6029" y="675640"/>
                    </a:lnTo>
                    <a:lnTo>
                      <a:pt x="9202" y="651828"/>
                    </a:lnTo>
                    <a:lnTo>
                      <a:pt x="13326" y="628650"/>
                    </a:lnTo>
                    <a:lnTo>
                      <a:pt x="18086" y="605473"/>
                    </a:lnTo>
                    <a:lnTo>
                      <a:pt x="23480" y="582295"/>
                    </a:lnTo>
                    <a:lnTo>
                      <a:pt x="29826" y="559753"/>
                    </a:lnTo>
                    <a:lnTo>
                      <a:pt x="36172" y="537528"/>
                    </a:lnTo>
                    <a:lnTo>
                      <a:pt x="43469" y="515620"/>
                    </a:lnTo>
                    <a:lnTo>
                      <a:pt x="51719" y="493713"/>
                    </a:lnTo>
                    <a:lnTo>
                      <a:pt x="60286" y="472440"/>
                    </a:lnTo>
                    <a:lnTo>
                      <a:pt x="69805" y="451168"/>
                    </a:lnTo>
                    <a:lnTo>
                      <a:pt x="79641" y="430530"/>
                    </a:lnTo>
                    <a:lnTo>
                      <a:pt x="90111" y="410210"/>
                    </a:lnTo>
                    <a:lnTo>
                      <a:pt x="97409" y="396875"/>
                    </a:lnTo>
                    <a:lnTo>
                      <a:pt x="104390" y="383858"/>
                    </a:lnTo>
                    <a:lnTo>
                      <a:pt x="112005" y="371158"/>
                    </a:lnTo>
                    <a:lnTo>
                      <a:pt x="119937" y="358775"/>
                    </a:lnTo>
                    <a:lnTo>
                      <a:pt x="132629" y="339090"/>
                    </a:lnTo>
                    <a:lnTo>
                      <a:pt x="145638" y="320040"/>
                    </a:lnTo>
                    <a:lnTo>
                      <a:pt x="159599" y="301625"/>
                    </a:lnTo>
                    <a:lnTo>
                      <a:pt x="173877" y="283528"/>
                    </a:lnTo>
                    <a:lnTo>
                      <a:pt x="188790" y="266065"/>
                    </a:lnTo>
                    <a:lnTo>
                      <a:pt x="204337" y="248920"/>
                    </a:lnTo>
                    <a:lnTo>
                      <a:pt x="220202" y="232093"/>
                    </a:lnTo>
                    <a:lnTo>
                      <a:pt x="236701" y="215900"/>
                    </a:lnTo>
                    <a:lnTo>
                      <a:pt x="248441" y="204470"/>
                    </a:lnTo>
                    <a:lnTo>
                      <a:pt x="260815" y="193358"/>
                    </a:lnTo>
                    <a:lnTo>
                      <a:pt x="273507" y="182245"/>
                    </a:lnTo>
                    <a:lnTo>
                      <a:pt x="286199" y="171768"/>
                    </a:lnTo>
                    <a:lnTo>
                      <a:pt x="298891" y="161925"/>
                    </a:lnTo>
                    <a:lnTo>
                      <a:pt x="311582" y="152400"/>
                    </a:lnTo>
                    <a:lnTo>
                      <a:pt x="324591" y="142558"/>
                    </a:lnTo>
                    <a:lnTo>
                      <a:pt x="337600" y="133668"/>
                    </a:lnTo>
                    <a:lnTo>
                      <a:pt x="350927" y="124460"/>
                    </a:lnTo>
                    <a:lnTo>
                      <a:pt x="364570" y="116205"/>
                    </a:lnTo>
                    <a:lnTo>
                      <a:pt x="378531" y="107633"/>
                    </a:lnTo>
                    <a:lnTo>
                      <a:pt x="392492" y="99695"/>
                    </a:lnTo>
                    <a:lnTo>
                      <a:pt x="406136" y="91758"/>
                    </a:lnTo>
                    <a:lnTo>
                      <a:pt x="420731" y="84455"/>
                    </a:lnTo>
                    <a:lnTo>
                      <a:pt x="435009" y="76835"/>
                    </a:lnTo>
                    <a:lnTo>
                      <a:pt x="449922" y="70168"/>
                    </a:lnTo>
                    <a:lnTo>
                      <a:pt x="464518" y="63818"/>
                    </a:lnTo>
                    <a:lnTo>
                      <a:pt x="479748" y="57150"/>
                    </a:lnTo>
                    <a:lnTo>
                      <a:pt x="494661" y="51118"/>
                    </a:lnTo>
                    <a:lnTo>
                      <a:pt x="509573" y="45720"/>
                    </a:lnTo>
                    <a:lnTo>
                      <a:pt x="525121" y="40005"/>
                    </a:lnTo>
                    <a:lnTo>
                      <a:pt x="540668" y="35243"/>
                    </a:lnTo>
                    <a:lnTo>
                      <a:pt x="556533" y="30480"/>
                    </a:lnTo>
                    <a:lnTo>
                      <a:pt x="572398" y="25718"/>
                    </a:lnTo>
                    <a:lnTo>
                      <a:pt x="588262" y="21908"/>
                    </a:lnTo>
                    <a:lnTo>
                      <a:pt x="604444" y="18098"/>
                    </a:lnTo>
                    <a:lnTo>
                      <a:pt x="620626" y="14605"/>
                    </a:lnTo>
                    <a:lnTo>
                      <a:pt x="637125" y="11748"/>
                    </a:lnTo>
                    <a:lnTo>
                      <a:pt x="653625" y="9208"/>
                    </a:lnTo>
                    <a:lnTo>
                      <a:pt x="670124" y="6350"/>
                    </a:lnTo>
                    <a:lnTo>
                      <a:pt x="686941" y="4445"/>
                    </a:lnTo>
                    <a:lnTo>
                      <a:pt x="703757" y="2858"/>
                    </a:lnTo>
                    <a:lnTo>
                      <a:pt x="720574" y="1588"/>
                    </a:lnTo>
                    <a:lnTo>
                      <a:pt x="737708" y="635"/>
                    </a:lnTo>
                    <a:lnTo>
                      <a:pt x="754841" y="0"/>
                    </a:lnTo>
                    <a:close/>
                  </a:path>
                </a:pathLst>
              </a:custGeom>
              <a:solidFill>
                <a:srgbClr val="5C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8335" y="2522"/>
              <a:ext cx="961" cy="1197"/>
              <a:chOff x="9453" y="4390"/>
              <a:chExt cx="961" cy="1197"/>
            </a:xfrm>
          </p:grpSpPr>
          <p:sp>
            <p:nvSpPr>
              <p:cNvPr id="21" name=" 21"/>
              <p:cNvSpPr>
                <a:spLocks noChangeAspect="1"/>
              </p:cNvSpPr>
              <p:nvPr/>
            </p:nvSpPr>
            <p:spPr bwMode="auto">
              <a:xfrm>
                <a:off x="9695" y="4390"/>
                <a:ext cx="476" cy="907"/>
              </a:xfrm>
              <a:custGeom>
                <a:avLst/>
                <a:gdLst>
                  <a:gd name="T0" fmla="*/ 134485 w 2938"/>
                  <a:gd name="T1" fmla="*/ 2420 h 5511"/>
                  <a:gd name="T2" fmla="*/ 89887 w 2938"/>
                  <a:gd name="T3" fmla="*/ 15901 h 5511"/>
                  <a:gd name="T4" fmla="*/ 51858 w 2938"/>
                  <a:gd name="T5" fmla="*/ 41481 h 5511"/>
                  <a:gd name="T6" fmla="*/ 22817 w 2938"/>
                  <a:gd name="T7" fmla="*/ 77085 h 5511"/>
                  <a:gd name="T8" fmla="*/ 4840 w 2938"/>
                  <a:gd name="T9" fmla="*/ 119257 h 5511"/>
                  <a:gd name="T10" fmla="*/ 0 w 2938"/>
                  <a:gd name="T11" fmla="*/ 1746336 h 5511"/>
                  <a:gd name="T12" fmla="*/ 4840 w 2938"/>
                  <a:gd name="T13" fmla="*/ 1786089 h 5511"/>
                  <a:gd name="T14" fmla="*/ 22817 w 2938"/>
                  <a:gd name="T15" fmla="*/ 1828606 h 5511"/>
                  <a:gd name="T16" fmla="*/ 51858 w 2938"/>
                  <a:gd name="T17" fmla="*/ 1863865 h 5511"/>
                  <a:gd name="T18" fmla="*/ 89887 w 2938"/>
                  <a:gd name="T19" fmla="*/ 1889445 h 5511"/>
                  <a:gd name="T20" fmla="*/ 134485 w 2938"/>
                  <a:gd name="T21" fmla="*/ 1903272 h 5511"/>
                  <a:gd name="T22" fmla="*/ 864989 w 2938"/>
                  <a:gd name="T23" fmla="*/ 1905000 h 5511"/>
                  <a:gd name="T24" fmla="*/ 911316 w 2938"/>
                  <a:gd name="T25" fmla="*/ 1895667 h 5511"/>
                  <a:gd name="T26" fmla="*/ 952111 w 2938"/>
                  <a:gd name="T27" fmla="*/ 1873544 h 5511"/>
                  <a:gd name="T28" fmla="*/ 984263 w 2938"/>
                  <a:gd name="T29" fmla="*/ 1841396 h 5511"/>
                  <a:gd name="T30" fmla="*/ 1006043 w 2938"/>
                  <a:gd name="T31" fmla="*/ 1800953 h 5511"/>
                  <a:gd name="T32" fmla="*/ 1015377 w 2938"/>
                  <a:gd name="T33" fmla="*/ 1754633 h 5511"/>
                  <a:gd name="T34" fmla="*/ 1013994 w 2938"/>
                  <a:gd name="T35" fmla="*/ 134812 h 5511"/>
                  <a:gd name="T36" fmla="*/ 999820 w 2938"/>
                  <a:gd name="T37" fmla="*/ 90220 h 5511"/>
                  <a:gd name="T38" fmla="*/ 974237 w 2938"/>
                  <a:gd name="T39" fmla="*/ 52542 h 5511"/>
                  <a:gd name="T40" fmla="*/ 938973 w 2938"/>
                  <a:gd name="T41" fmla="*/ 23160 h 5511"/>
                  <a:gd name="T42" fmla="*/ 896450 w 2938"/>
                  <a:gd name="T43" fmla="*/ 5531 h 5511"/>
                  <a:gd name="T44" fmla="*/ 412789 w 2938"/>
                  <a:gd name="T45" fmla="*/ 127553 h 5511"/>
                  <a:gd name="T46" fmla="*/ 615380 w 2938"/>
                  <a:gd name="T47" fmla="*/ 129973 h 5511"/>
                  <a:gd name="T48" fmla="*/ 629209 w 2938"/>
                  <a:gd name="T49" fmla="*/ 141034 h 5511"/>
                  <a:gd name="T50" fmla="*/ 635086 w 2938"/>
                  <a:gd name="T51" fmla="*/ 159009 h 5511"/>
                  <a:gd name="T52" fmla="*/ 630938 w 2938"/>
                  <a:gd name="T53" fmla="*/ 174219 h 5511"/>
                  <a:gd name="T54" fmla="*/ 618146 w 2938"/>
                  <a:gd name="T55" fmla="*/ 187009 h 5511"/>
                  <a:gd name="T56" fmla="*/ 412789 w 2938"/>
                  <a:gd name="T57" fmla="*/ 190811 h 5511"/>
                  <a:gd name="T58" fmla="*/ 397577 w 2938"/>
                  <a:gd name="T59" fmla="*/ 187009 h 5511"/>
                  <a:gd name="T60" fmla="*/ 384440 w 2938"/>
                  <a:gd name="T61" fmla="*/ 174219 h 5511"/>
                  <a:gd name="T62" fmla="*/ 380637 w 2938"/>
                  <a:gd name="T63" fmla="*/ 159009 h 5511"/>
                  <a:gd name="T64" fmla="*/ 386168 w 2938"/>
                  <a:gd name="T65" fmla="*/ 141034 h 5511"/>
                  <a:gd name="T66" fmla="*/ 400343 w 2938"/>
                  <a:gd name="T67" fmla="*/ 129973 h 5511"/>
                  <a:gd name="T68" fmla="*/ 507516 w 2938"/>
                  <a:gd name="T69" fmla="*/ 1841742 h 5511"/>
                  <a:gd name="T70" fmla="*/ 479513 w 2938"/>
                  <a:gd name="T71" fmla="*/ 1837594 h 5511"/>
                  <a:gd name="T72" fmla="*/ 454275 w 2938"/>
                  <a:gd name="T73" fmla="*/ 1825495 h 5511"/>
                  <a:gd name="T74" fmla="*/ 434223 w 2938"/>
                  <a:gd name="T75" fmla="*/ 1806829 h 5511"/>
                  <a:gd name="T76" fmla="*/ 420049 w 2938"/>
                  <a:gd name="T77" fmla="*/ 1783323 h 5511"/>
                  <a:gd name="T78" fmla="*/ 413134 w 2938"/>
                  <a:gd name="T79" fmla="*/ 1756015 h 5511"/>
                  <a:gd name="T80" fmla="*/ 413826 w 2938"/>
                  <a:gd name="T81" fmla="*/ 1731818 h 5511"/>
                  <a:gd name="T82" fmla="*/ 422123 w 2938"/>
                  <a:gd name="T83" fmla="*/ 1704856 h 5511"/>
                  <a:gd name="T84" fmla="*/ 437335 w 2938"/>
                  <a:gd name="T85" fmla="*/ 1682387 h 5511"/>
                  <a:gd name="T86" fmla="*/ 458078 w 2938"/>
                  <a:gd name="T87" fmla="*/ 1665103 h 5511"/>
                  <a:gd name="T88" fmla="*/ 483661 w 2938"/>
                  <a:gd name="T89" fmla="*/ 1654042 h 5511"/>
                  <a:gd name="T90" fmla="*/ 507516 w 2938"/>
                  <a:gd name="T91" fmla="*/ 1651277 h 5511"/>
                  <a:gd name="T92" fmla="*/ 536210 w 2938"/>
                  <a:gd name="T93" fmla="*/ 1655425 h 5511"/>
                  <a:gd name="T94" fmla="*/ 561102 w 2938"/>
                  <a:gd name="T95" fmla="*/ 1667523 h 5511"/>
                  <a:gd name="T96" fmla="*/ 581154 w 2938"/>
                  <a:gd name="T97" fmla="*/ 1685498 h 5511"/>
                  <a:gd name="T98" fmla="*/ 595674 w 2938"/>
                  <a:gd name="T99" fmla="*/ 1709349 h 5511"/>
                  <a:gd name="T100" fmla="*/ 602589 w 2938"/>
                  <a:gd name="T101" fmla="*/ 1737003 h 5511"/>
                  <a:gd name="T102" fmla="*/ 601897 w 2938"/>
                  <a:gd name="T103" fmla="*/ 1761200 h 5511"/>
                  <a:gd name="T104" fmla="*/ 593600 w 2938"/>
                  <a:gd name="T105" fmla="*/ 1787817 h 5511"/>
                  <a:gd name="T106" fmla="*/ 578388 w 2938"/>
                  <a:gd name="T107" fmla="*/ 1810631 h 5511"/>
                  <a:gd name="T108" fmla="*/ 556954 w 2938"/>
                  <a:gd name="T109" fmla="*/ 1827915 h 5511"/>
                  <a:gd name="T110" fmla="*/ 531370 w 2938"/>
                  <a:gd name="T111" fmla="*/ 1838631 h 5511"/>
                  <a:gd name="T112" fmla="*/ 952456 w 2938"/>
                  <a:gd name="T113" fmla="*/ 1587673 h 55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938" h="5511">
                    <a:moveTo>
                      <a:pt x="2479" y="0"/>
                    </a:moveTo>
                    <a:lnTo>
                      <a:pt x="458" y="0"/>
                    </a:lnTo>
                    <a:lnTo>
                      <a:pt x="435" y="1"/>
                    </a:lnTo>
                    <a:lnTo>
                      <a:pt x="412" y="3"/>
                    </a:lnTo>
                    <a:lnTo>
                      <a:pt x="389" y="7"/>
                    </a:lnTo>
                    <a:lnTo>
                      <a:pt x="366" y="11"/>
                    </a:lnTo>
                    <a:lnTo>
                      <a:pt x="345" y="16"/>
                    </a:lnTo>
                    <a:lnTo>
                      <a:pt x="322" y="22"/>
                    </a:lnTo>
                    <a:lnTo>
                      <a:pt x="301" y="29"/>
                    </a:lnTo>
                    <a:lnTo>
                      <a:pt x="281" y="37"/>
                    </a:lnTo>
                    <a:lnTo>
                      <a:pt x="260" y="46"/>
                    </a:lnTo>
                    <a:lnTo>
                      <a:pt x="240" y="56"/>
                    </a:lnTo>
                    <a:lnTo>
                      <a:pt x="221" y="67"/>
                    </a:lnTo>
                    <a:lnTo>
                      <a:pt x="203" y="80"/>
                    </a:lnTo>
                    <a:lnTo>
                      <a:pt x="184" y="93"/>
                    </a:lnTo>
                    <a:lnTo>
                      <a:pt x="167" y="106"/>
                    </a:lnTo>
                    <a:lnTo>
                      <a:pt x="150" y="120"/>
                    </a:lnTo>
                    <a:lnTo>
                      <a:pt x="135" y="135"/>
                    </a:lnTo>
                    <a:lnTo>
                      <a:pt x="119" y="152"/>
                    </a:lnTo>
                    <a:lnTo>
                      <a:pt x="104" y="169"/>
                    </a:lnTo>
                    <a:lnTo>
                      <a:pt x="91" y="186"/>
                    </a:lnTo>
                    <a:lnTo>
                      <a:pt x="78" y="203"/>
                    </a:lnTo>
                    <a:lnTo>
                      <a:pt x="66" y="223"/>
                    </a:lnTo>
                    <a:lnTo>
                      <a:pt x="55" y="242"/>
                    </a:lnTo>
                    <a:lnTo>
                      <a:pt x="45" y="261"/>
                    </a:lnTo>
                    <a:lnTo>
                      <a:pt x="35" y="281"/>
                    </a:lnTo>
                    <a:lnTo>
                      <a:pt x="27" y="303"/>
                    </a:lnTo>
                    <a:lnTo>
                      <a:pt x="20" y="324"/>
                    </a:lnTo>
                    <a:lnTo>
                      <a:pt x="14" y="345"/>
                    </a:lnTo>
                    <a:lnTo>
                      <a:pt x="9" y="368"/>
                    </a:lnTo>
                    <a:lnTo>
                      <a:pt x="5" y="390"/>
                    </a:lnTo>
                    <a:lnTo>
                      <a:pt x="2" y="413"/>
                    </a:lnTo>
                    <a:lnTo>
                      <a:pt x="0" y="437"/>
                    </a:lnTo>
                    <a:lnTo>
                      <a:pt x="0" y="460"/>
                    </a:lnTo>
                    <a:lnTo>
                      <a:pt x="0" y="5052"/>
                    </a:lnTo>
                    <a:lnTo>
                      <a:pt x="0" y="5076"/>
                    </a:lnTo>
                    <a:lnTo>
                      <a:pt x="2" y="5099"/>
                    </a:lnTo>
                    <a:lnTo>
                      <a:pt x="5" y="5122"/>
                    </a:lnTo>
                    <a:lnTo>
                      <a:pt x="9" y="5144"/>
                    </a:lnTo>
                    <a:lnTo>
                      <a:pt x="14" y="5167"/>
                    </a:lnTo>
                    <a:lnTo>
                      <a:pt x="20" y="5189"/>
                    </a:lnTo>
                    <a:lnTo>
                      <a:pt x="27" y="5210"/>
                    </a:lnTo>
                    <a:lnTo>
                      <a:pt x="35" y="5230"/>
                    </a:lnTo>
                    <a:lnTo>
                      <a:pt x="45" y="5251"/>
                    </a:lnTo>
                    <a:lnTo>
                      <a:pt x="55" y="5271"/>
                    </a:lnTo>
                    <a:lnTo>
                      <a:pt x="66" y="5290"/>
                    </a:lnTo>
                    <a:lnTo>
                      <a:pt x="78" y="5309"/>
                    </a:lnTo>
                    <a:lnTo>
                      <a:pt x="91" y="5327"/>
                    </a:lnTo>
                    <a:lnTo>
                      <a:pt x="104" y="5344"/>
                    </a:lnTo>
                    <a:lnTo>
                      <a:pt x="119" y="5360"/>
                    </a:lnTo>
                    <a:lnTo>
                      <a:pt x="135" y="5377"/>
                    </a:lnTo>
                    <a:lnTo>
                      <a:pt x="150" y="5392"/>
                    </a:lnTo>
                    <a:lnTo>
                      <a:pt x="167" y="5406"/>
                    </a:lnTo>
                    <a:lnTo>
                      <a:pt x="184" y="5420"/>
                    </a:lnTo>
                    <a:lnTo>
                      <a:pt x="203" y="5433"/>
                    </a:lnTo>
                    <a:lnTo>
                      <a:pt x="221" y="5445"/>
                    </a:lnTo>
                    <a:lnTo>
                      <a:pt x="240" y="5456"/>
                    </a:lnTo>
                    <a:lnTo>
                      <a:pt x="260" y="5466"/>
                    </a:lnTo>
                    <a:lnTo>
                      <a:pt x="281" y="5475"/>
                    </a:lnTo>
                    <a:lnTo>
                      <a:pt x="301" y="5484"/>
                    </a:lnTo>
                    <a:lnTo>
                      <a:pt x="322" y="5491"/>
                    </a:lnTo>
                    <a:lnTo>
                      <a:pt x="345" y="5497"/>
                    </a:lnTo>
                    <a:lnTo>
                      <a:pt x="366" y="5502"/>
                    </a:lnTo>
                    <a:lnTo>
                      <a:pt x="389" y="5506"/>
                    </a:lnTo>
                    <a:lnTo>
                      <a:pt x="412" y="5509"/>
                    </a:lnTo>
                    <a:lnTo>
                      <a:pt x="435" y="5511"/>
                    </a:lnTo>
                    <a:lnTo>
                      <a:pt x="458" y="5511"/>
                    </a:lnTo>
                    <a:lnTo>
                      <a:pt x="2479" y="5511"/>
                    </a:lnTo>
                    <a:lnTo>
                      <a:pt x="2502" y="5511"/>
                    </a:lnTo>
                    <a:lnTo>
                      <a:pt x="2525" y="5509"/>
                    </a:lnTo>
                    <a:lnTo>
                      <a:pt x="2549" y="5506"/>
                    </a:lnTo>
                    <a:lnTo>
                      <a:pt x="2571" y="5502"/>
                    </a:lnTo>
                    <a:lnTo>
                      <a:pt x="2593" y="5497"/>
                    </a:lnTo>
                    <a:lnTo>
                      <a:pt x="2615" y="5491"/>
                    </a:lnTo>
                    <a:lnTo>
                      <a:pt x="2636" y="5484"/>
                    </a:lnTo>
                    <a:lnTo>
                      <a:pt x="2657" y="5475"/>
                    </a:lnTo>
                    <a:lnTo>
                      <a:pt x="2677" y="5466"/>
                    </a:lnTo>
                    <a:lnTo>
                      <a:pt x="2698" y="5456"/>
                    </a:lnTo>
                    <a:lnTo>
                      <a:pt x="2716" y="5445"/>
                    </a:lnTo>
                    <a:lnTo>
                      <a:pt x="2735" y="5433"/>
                    </a:lnTo>
                    <a:lnTo>
                      <a:pt x="2754" y="5420"/>
                    </a:lnTo>
                    <a:lnTo>
                      <a:pt x="2771" y="5406"/>
                    </a:lnTo>
                    <a:lnTo>
                      <a:pt x="2787" y="5392"/>
                    </a:lnTo>
                    <a:lnTo>
                      <a:pt x="2803" y="5377"/>
                    </a:lnTo>
                    <a:lnTo>
                      <a:pt x="2818" y="5360"/>
                    </a:lnTo>
                    <a:lnTo>
                      <a:pt x="2833" y="5344"/>
                    </a:lnTo>
                    <a:lnTo>
                      <a:pt x="2847" y="5327"/>
                    </a:lnTo>
                    <a:lnTo>
                      <a:pt x="2859" y="5309"/>
                    </a:lnTo>
                    <a:lnTo>
                      <a:pt x="2871" y="5290"/>
                    </a:lnTo>
                    <a:lnTo>
                      <a:pt x="2882" y="5271"/>
                    </a:lnTo>
                    <a:lnTo>
                      <a:pt x="2892" y="5251"/>
                    </a:lnTo>
                    <a:lnTo>
                      <a:pt x="2902" y="5230"/>
                    </a:lnTo>
                    <a:lnTo>
                      <a:pt x="2910" y="5210"/>
                    </a:lnTo>
                    <a:lnTo>
                      <a:pt x="2918" y="5189"/>
                    </a:lnTo>
                    <a:lnTo>
                      <a:pt x="2924" y="5167"/>
                    </a:lnTo>
                    <a:lnTo>
                      <a:pt x="2929" y="5144"/>
                    </a:lnTo>
                    <a:lnTo>
                      <a:pt x="2933" y="5122"/>
                    </a:lnTo>
                    <a:lnTo>
                      <a:pt x="2936" y="5099"/>
                    </a:lnTo>
                    <a:lnTo>
                      <a:pt x="2937" y="5076"/>
                    </a:lnTo>
                    <a:lnTo>
                      <a:pt x="2938" y="5052"/>
                    </a:lnTo>
                    <a:lnTo>
                      <a:pt x="2938" y="460"/>
                    </a:lnTo>
                    <a:lnTo>
                      <a:pt x="2937" y="437"/>
                    </a:lnTo>
                    <a:lnTo>
                      <a:pt x="2936" y="413"/>
                    </a:lnTo>
                    <a:lnTo>
                      <a:pt x="2933" y="390"/>
                    </a:lnTo>
                    <a:lnTo>
                      <a:pt x="2929" y="368"/>
                    </a:lnTo>
                    <a:lnTo>
                      <a:pt x="2924" y="345"/>
                    </a:lnTo>
                    <a:lnTo>
                      <a:pt x="2918" y="324"/>
                    </a:lnTo>
                    <a:lnTo>
                      <a:pt x="2910" y="303"/>
                    </a:lnTo>
                    <a:lnTo>
                      <a:pt x="2902" y="281"/>
                    </a:lnTo>
                    <a:lnTo>
                      <a:pt x="2892" y="261"/>
                    </a:lnTo>
                    <a:lnTo>
                      <a:pt x="2882" y="242"/>
                    </a:lnTo>
                    <a:lnTo>
                      <a:pt x="2871" y="223"/>
                    </a:lnTo>
                    <a:lnTo>
                      <a:pt x="2859" y="203"/>
                    </a:lnTo>
                    <a:lnTo>
                      <a:pt x="2847" y="186"/>
                    </a:lnTo>
                    <a:lnTo>
                      <a:pt x="2833" y="169"/>
                    </a:lnTo>
                    <a:lnTo>
                      <a:pt x="2818" y="152"/>
                    </a:lnTo>
                    <a:lnTo>
                      <a:pt x="2803" y="135"/>
                    </a:lnTo>
                    <a:lnTo>
                      <a:pt x="2787" y="120"/>
                    </a:lnTo>
                    <a:lnTo>
                      <a:pt x="2771" y="106"/>
                    </a:lnTo>
                    <a:lnTo>
                      <a:pt x="2754" y="93"/>
                    </a:lnTo>
                    <a:lnTo>
                      <a:pt x="2735" y="80"/>
                    </a:lnTo>
                    <a:lnTo>
                      <a:pt x="2716" y="67"/>
                    </a:lnTo>
                    <a:lnTo>
                      <a:pt x="2698" y="56"/>
                    </a:lnTo>
                    <a:lnTo>
                      <a:pt x="2677" y="46"/>
                    </a:lnTo>
                    <a:lnTo>
                      <a:pt x="2657" y="37"/>
                    </a:lnTo>
                    <a:lnTo>
                      <a:pt x="2636" y="29"/>
                    </a:lnTo>
                    <a:lnTo>
                      <a:pt x="2615" y="22"/>
                    </a:lnTo>
                    <a:lnTo>
                      <a:pt x="2593" y="16"/>
                    </a:lnTo>
                    <a:lnTo>
                      <a:pt x="2571" y="11"/>
                    </a:lnTo>
                    <a:lnTo>
                      <a:pt x="2549" y="7"/>
                    </a:lnTo>
                    <a:lnTo>
                      <a:pt x="2525" y="3"/>
                    </a:lnTo>
                    <a:lnTo>
                      <a:pt x="2502" y="1"/>
                    </a:lnTo>
                    <a:lnTo>
                      <a:pt x="2479" y="0"/>
                    </a:lnTo>
                    <a:close/>
                    <a:moveTo>
                      <a:pt x="1194" y="369"/>
                    </a:moveTo>
                    <a:lnTo>
                      <a:pt x="1744" y="369"/>
                    </a:lnTo>
                    <a:lnTo>
                      <a:pt x="1753" y="369"/>
                    </a:lnTo>
                    <a:lnTo>
                      <a:pt x="1763" y="370"/>
                    </a:lnTo>
                    <a:lnTo>
                      <a:pt x="1772" y="373"/>
                    </a:lnTo>
                    <a:lnTo>
                      <a:pt x="1780" y="376"/>
                    </a:lnTo>
                    <a:lnTo>
                      <a:pt x="1788" y="379"/>
                    </a:lnTo>
                    <a:lnTo>
                      <a:pt x="1796" y="384"/>
                    </a:lnTo>
                    <a:lnTo>
                      <a:pt x="1803" y="389"/>
                    </a:lnTo>
                    <a:lnTo>
                      <a:pt x="1809" y="395"/>
                    </a:lnTo>
                    <a:lnTo>
                      <a:pt x="1815" y="401"/>
                    </a:lnTo>
                    <a:lnTo>
                      <a:pt x="1820" y="408"/>
                    </a:lnTo>
                    <a:lnTo>
                      <a:pt x="1825" y="416"/>
                    </a:lnTo>
                    <a:lnTo>
                      <a:pt x="1828" y="424"/>
                    </a:lnTo>
                    <a:lnTo>
                      <a:pt x="1833" y="433"/>
                    </a:lnTo>
                    <a:lnTo>
                      <a:pt x="1835" y="442"/>
                    </a:lnTo>
                    <a:lnTo>
                      <a:pt x="1836" y="451"/>
                    </a:lnTo>
                    <a:lnTo>
                      <a:pt x="1837" y="460"/>
                    </a:lnTo>
                    <a:lnTo>
                      <a:pt x="1836" y="469"/>
                    </a:lnTo>
                    <a:lnTo>
                      <a:pt x="1835" y="478"/>
                    </a:lnTo>
                    <a:lnTo>
                      <a:pt x="1833" y="487"/>
                    </a:lnTo>
                    <a:lnTo>
                      <a:pt x="1828" y="495"/>
                    </a:lnTo>
                    <a:lnTo>
                      <a:pt x="1825" y="504"/>
                    </a:lnTo>
                    <a:lnTo>
                      <a:pt x="1820" y="512"/>
                    </a:lnTo>
                    <a:lnTo>
                      <a:pt x="1815" y="519"/>
                    </a:lnTo>
                    <a:lnTo>
                      <a:pt x="1809" y="525"/>
                    </a:lnTo>
                    <a:lnTo>
                      <a:pt x="1803" y="531"/>
                    </a:lnTo>
                    <a:lnTo>
                      <a:pt x="1796" y="536"/>
                    </a:lnTo>
                    <a:lnTo>
                      <a:pt x="1788" y="541"/>
                    </a:lnTo>
                    <a:lnTo>
                      <a:pt x="1780" y="545"/>
                    </a:lnTo>
                    <a:lnTo>
                      <a:pt x="1772" y="548"/>
                    </a:lnTo>
                    <a:lnTo>
                      <a:pt x="1763" y="550"/>
                    </a:lnTo>
                    <a:lnTo>
                      <a:pt x="1753" y="551"/>
                    </a:lnTo>
                    <a:lnTo>
                      <a:pt x="1744" y="552"/>
                    </a:lnTo>
                    <a:lnTo>
                      <a:pt x="1194" y="552"/>
                    </a:lnTo>
                    <a:lnTo>
                      <a:pt x="1184" y="551"/>
                    </a:lnTo>
                    <a:lnTo>
                      <a:pt x="1175" y="550"/>
                    </a:lnTo>
                    <a:lnTo>
                      <a:pt x="1166" y="548"/>
                    </a:lnTo>
                    <a:lnTo>
                      <a:pt x="1158" y="545"/>
                    </a:lnTo>
                    <a:lnTo>
                      <a:pt x="1150" y="541"/>
                    </a:lnTo>
                    <a:lnTo>
                      <a:pt x="1142" y="536"/>
                    </a:lnTo>
                    <a:lnTo>
                      <a:pt x="1135" y="531"/>
                    </a:lnTo>
                    <a:lnTo>
                      <a:pt x="1129" y="525"/>
                    </a:lnTo>
                    <a:lnTo>
                      <a:pt x="1123" y="519"/>
                    </a:lnTo>
                    <a:lnTo>
                      <a:pt x="1117" y="512"/>
                    </a:lnTo>
                    <a:lnTo>
                      <a:pt x="1112" y="504"/>
                    </a:lnTo>
                    <a:lnTo>
                      <a:pt x="1108" y="495"/>
                    </a:lnTo>
                    <a:lnTo>
                      <a:pt x="1105" y="487"/>
                    </a:lnTo>
                    <a:lnTo>
                      <a:pt x="1103" y="478"/>
                    </a:lnTo>
                    <a:lnTo>
                      <a:pt x="1102" y="469"/>
                    </a:lnTo>
                    <a:lnTo>
                      <a:pt x="1101" y="460"/>
                    </a:lnTo>
                    <a:lnTo>
                      <a:pt x="1102" y="451"/>
                    </a:lnTo>
                    <a:lnTo>
                      <a:pt x="1103" y="442"/>
                    </a:lnTo>
                    <a:lnTo>
                      <a:pt x="1105" y="433"/>
                    </a:lnTo>
                    <a:lnTo>
                      <a:pt x="1108" y="424"/>
                    </a:lnTo>
                    <a:lnTo>
                      <a:pt x="1112" y="416"/>
                    </a:lnTo>
                    <a:lnTo>
                      <a:pt x="1117" y="408"/>
                    </a:lnTo>
                    <a:lnTo>
                      <a:pt x="1123" y="401"/>
                    </a:lnTo>
                    <a:lnTo>
                      <a:pt x="1129" y="395"/>
                    </a:lnTo>
                    <a:lnTo>
                      <a:pt x="1135" y="389"/>
                    </a:lnTo>
                    <a:lnTo>
                      <a:pt x="1142" y="384"/>
                    </a:lnTo>
                    <a:lnTo>
                      <a:pt x="1150" y="379"/>
                    </a:lnTo>
                    <a:lnTo>
                      <a:pt x="1158" y="376"/>
                    </a:lnTo>
                    <a:lnTo>
                      <a:pt x="1166" y="373"/>
                    </a:lnTo>
                    <a:lnTo>
                      <a:pt x="1175" y="370"/>
                    </a:lnTo>
                    <a:lnTo>
                      <a:pt x="1184" y="369"/>
                    </a:lnTo>
                    <a:lnTo>
                      <a:pt x="1194" y="369"/>
                    </a:lnTo>
                    <a:close/>
                    <a:moveTo>
                      <a:pt x="1468" y="5328"/>
                    </a:moveTo>
                    <a:lnTo>
                      <a:pt x="1468" y="5328"/>
                    </a:lnTo>
                    <a:lnTo>
                      <a:pt x="1454" y="5328"/>
                    </a:lnTo>
                    <a:lnTo>
                      <a:pt x="1441" y="5327"/>
                    </a:lnTo>
                    <a:lnTo>
                      <a:pt x="1427" y="5325"/>
                    </a:lnTo>
                    <a:lnTo>
                      <a:pt x="1414" y="5322"/>
                    </a:lnTo>
                    <a:lnTo>
                      <a:pt x="1399" y="5319"/>
                    </a:lnTo>
                    <a:lnTo>
                      <a:pt x="1387" y="5316"/>
                    </a:lnTo>
                    <a:lnTo>
                      <a:pt x="1374" y="5312"/>
                    </a:lnTo>
                    <a:lnTo>
                      <a:pt x="1362" y="5307"/>
                    </a:lnTo>
                    <a:lnTo>
                      <a:pt x="1350" y="5300"/>
                    </a:lnTo>
                    <a:lnTo>
                      <a:pt x="1338" y="5294"/>
                    </a:lnTo>
                    <a:lnTo>
                      <a:pt x="1325" y="5288"/>
                    </a:lnTo>
                    <a:lnTo>
                      <a:pt x="1314" y="5281"/>
                    </a:lnTo>
                    <a:lnTo>
                      <a:pt x="1304" y="5273"/>
                    </a:lnTo>
                    <a:lnTo>
                      <a:pt x="1294" y="5265"/>
                    </a:lnTo>
                    <a:lnTo>
                      <a:pt x="1284" y="5257"/>
                    </a:lnTo>
                    <a:lnTo>
                      <a:pt x="1274" y="5248"/>
                    </a:lnTo>
                    <a:lnTo>
                      <a:pt x="1265" y="5238"/>
                    </a:lnTo>
                    <a:lnTo>
                      <a:pt x="1256" y="5227"/>
                    </a:lnTo>
                    <a:lnTo>
                      <a:pt x="1248" y="5217"/>
                    </a:lnTo>
                    <a:lnTo>
                      <a:pt x="1240" y="5206"/>
                    </a:lnTo>
                    <a:lnTo>
                      <a:pt x="1233" y="5195"/>
                    </a:lnTo>
                    <a:lnTo>
                      <a:pt x="1227" y="5184"/>
                    </a:lnTo>
                    <a:lnTo>
                      <a:pt x="1221" y="5172"/>
                    </a:lnTo>
                    <a:lnTo>
                      <a:pt x="1215" y="5159"/>
                    </a:lnTo>
                    <a:lnTo>
                      <a:pt x="1210" y="5147"/>
                    </a:lnTo>
                    <a:lnTo>
                      <a:pt x="1206" y="5134"/>
                    </a:lnTo>
                    <a:lnTo>
                      <a:pt x="1202" y="5121"/>
                    </a:lnTo>
                    <a:lnTo>
                      <a:pt x="1199" y="5108"/>
                    </a:lnTo>
                    <a:lnTo>
                      <a:pt x="1197" y="5095"/>
                    </a:lnTo>
                    <a:lnTo>
                      <a:pt x="1195" y="5080"/>
                    </a:lnTo>
                    <a:lnTo>
                      <a:pt x="1194" y="5066"/>
                    </a:lnTo>
                    <a:lnTo>
                      <a:pt x="1194" y="5052"/>
                    </a:lnTo>
                    <a:lnTo>
                      <a:pt x="1194" y="5038"/>
                    </a:lnTo>
                    <a:lnTo>
                      <a:pt x="1195" y="5025"/>
                    </a:lnTo>
                    <a:lnTo>
                      <a:pt x="1197" y="5010"/>
                    </a:lnTo>
                    <a:lnTo>
                      <a:pt x="1199" y="4997"/>
                    </a:lnTo>
                    <a:lnTo>
                      <a:pt x="1202" y="4983"/>
                    </a:lnTo>
                    <a:lnTo>
                      <a:pt x="1206" y="4970"/>
                    </a:lnTo>
                    <a:lnTo>
                      <a:pt x="1210" y="4958"/>
                    </a:lnTo>
                    <a:lnTo>
                      <a:pt x="1215" y="4945"/>
                    </a:lnTo>
                    <a:lnTo>
                      <a:pt x="1221" y="4932"/>
                    </a:lnTo>
                    <a:lnTo>
                      <a:pt x="1227" y="4921"/>
                    </a:lnTo>
                    <a:lnTo>
                      <a:pt x="1233" y="4909"/>
                    </a:lnTo>
                    <a:lnTo>
                      <a:pt x="1240" y="4898"/>
                    </a:lnTo>
                    <a:lnTo>
                      <a:pt x="1248" y="4888"/>
                    </a:lnTo>
                    <a:lnTo>
                      <a:pt x="1256" y="4876"/>
                    </a:lnTo>
                    <a:lnTo>
                      <a:pt x="1265" y="4867"/>
                    </a:lnTo>
                    <a:lnTo>
                      <a:pt x="1274" y="4857"/>
                    </a:lnTo>
                    <a:lnTo>
                      <a:pt x="1284" y="4848"/>
                    </a:lnTo>
                    <a:lnTo>
                      <a:pt x="1294" y="4840"/>
                    </a:lnTo>
                    <a:lnTo>
                      <a:pt x="1304" y="4832"/>
                    </a:lnTo>
                    <a:lnTo>
                      <a:pt x="1314" y="4824"/>
                    </a:lnTo>
                    <a:lnTo>
                      <a:pt x="1325" y="4817"/>
                    </a:lnTo>
                    <a:lnTo>
                      <a:pt x="1338" y="4810"/>
                    </a:lnTo>
                    <a:lnTo>
                      <a:pt x="1350" y="4803"/>
                    </a:lnTo>
                    <a:lnTo>
                      <a:pt x="1362" y="4798"/>
                    </a:lnTo>
                    <a:lnTo>
                      <a:pt x="1374" y="4793"/>
                    </a:lnTo>
                    <a:lnTo>
                      <a:pt x="1387" y="4789"/>
                    </a:lnTo>
                    <a:lnTo>
                      <a:pt x="1399" y="4785"/>
                    </a:lnTo>
                    <a:lnTo>
                      <a:pt x="1414" y="4782"/>
                    </a:lnTo>
                    <a:lnTo>
                      <a:pt x="1427" y="4780"/>
                    </a:lnTo>
                    <a:lnTo>
                      <a:pt x="1441" y="4778"/>
                    </a:lnTo>
                    <a:lnTo>
                      <a:pt x="1454" y="4777"/>
                    </a:lnTo>
                    <a:lnTo>
                      <a:pt x="1468" y="4777"/>
                    </a:lnTo>
                    <a:lnTo>
                      <a:pt x="1483" y="4777"/>
                    </a:lnTo>
                    <a:lnTo>
                      <a:pt x="1497" y="4778"/>
                    </a:lnTo>
                    <a:lnTo>
                      <a:pt x="1511" y="4780"/>
                    </a:lnTo>
                    <a:lnTo>
                      <a:pt x="1524" y="4782"/>
                    </a:lnTo>
                    <a:lnTo>
                      <a:pt x="1537" y="4785"/>
                    </a:lnTo>
                    <a:lnTo>
                      <a:pt x="1551" y="4789"/>
                    </a:lnTo>
                    <a:lnTo>
                      <a:pt x="1564" y="4793"/>
                    </a:lnTo>
                    <a:lnTo>
                      <a:pt x="1576" y="4798"/>
                    </a:lnTo>
                    <a:lnTo>
                      <a:pt x="1588" y="4803"/>
                    </a:lnTo>
                    <a:lnTo>
                      <a:pt x="1600" y="4810"/>
                    </a:lnTo>
                    <a:lnTo>
                      <a:pt x="1611" y="4817"/>
                    </a:lnTo>
                    <a:lnTo>
                      <a:pt x="1623" y="4824"/>
                    </a:lnTo>
                    <a:lnTo>
                      <a:pt x="1634" y="4832"/>
                    </a:lnTo>
                    <a:lnTo>
                      <a:pt x="1644" y="4840"/>
                    </a:lnTo>
                    <a:lnTo>
                      <a:pt x="1654" y="4848"/>
                    </a:lnTo>
                    <a:lnTo>
                      <a:pt x="1664" y="4857"/>
                    </a:lnTo>
                    <a:lnTo>
                      <a:pt x="1673" y="4867"/>
                    </a:lnTo>
                    <a:lnTo>
                      <a:pt x="1681" y="4876"/>
                    </a:lnTo>
                    <a:lnTo>
                      <a:pt x="1690" y="4888"/>
                    </a:lnTo>
                    <a:lnTo>
                      <a:pt x="1698" y="4898"/>
                    </a:lnTo>
                    <a:lnTo>
                      <a:pt x="1705" y="4909"/>
                    </a:lnTo>
                    <a:lnTo>
                      <a:pt x="1711" y="4921"/>
                    </a:lnTo>
                    <a:lnTo>
                      <a:pt x="1717" y="4932"/>
                    </a:lnTo>
                    <a:lnTo>
                      <a:pt x="1723" y="4945"/>
                    </a:lnTo>
                    <a:lnTo>
                      <a:pt x="1728" y="4958"/>
                    </a:lnTo>
                    <a:lnTo>
                      <a:pt x="1732" y="4970"/>
                    </a:lnTo>
                    <a:lnTo>
                      <a:pt x="1736" y="4983"/>
                    </a:lnTo>
                    <a:lnTo>
                      <a:pt x="1739" y="4997"/>
                    </a:lnTo>
                    <a:lnTo>
                      <a:pt x="1741" y="5010"/>
                    </a:lnTo>
                    <a:lnTo>
                      <a:pt x="1743" y="5025"/>
                    </a:lnTo>
                    <a:lnTo>
                      <a:pt x="1744" y="5038"/>
                    </a:lnTo>
                    <a:lnTo>
                      <a:pt x="1744" y="5052"/>
                    </a:lnTo>
                    <a:lnTo>
                      <a:pt x="1744" y="5066"/>
                    </a:lnTo>
                    <a:lnTo>
                      <a:pt x="1743" y="5080"/>
                    </a:lnTo>
                    <a:lnTo>
                      <a:pt x="1741" y="5095"/>
                    </a:lnTo>
                    <a:lnTo>
                      <a:pt x="1739" y="5108"/>
                    </a:lnTo>
                    <a:lnTo>
                      <a:pt x="1736" y="5121"/>
                    </a:lnTo>
                    <a:lnTo>
                      <a:pt x="1732" y="5134"/>
                    </a:lnTo>
                    <a:lnTo>
                      <a:pt x="1728" y="5147"/>
                    </a:lnTo>
                    <a:lnTo>
                      <a:pt x="1723" y="5159"/>
                    </a:lnTo>
                    <a:lnTo>
                      <a:pt x="1717" y="5172"/>
                    </a:lnTo>
                    <a:lnTo>
                      <a:pt x="1711" y="5184"/>
                    </a:lnTo>
                    <a:lnTo>
                      <a:pt x="1705" y="5195"/>
                    </a:lnTo>
                    <a:lnTo>
                      <a:pt x="1698" y="5206"/>
                    </a:lnTo>
                    <a:lnTo>
                      <a:pt x="1690" y="5217"/>
                    </a:lnTo>
                    <a:lnTo>
                      <a:pt x="1681" y="5227"/>
                    </a:lnTo>
                    <a:lnTo>
                      <a:pt x="1673" y="5238"/>
                    </a:lnTo>
                    <a:lnTo>
                      <a:pt x="1664" y="5248"/>
                    </a:lnTo>
                    <a:lnTo>
                      <a:pt x="1654" y="5257"/>
                    </a:lnTo>
                    <a:lnTo>
                      <a:pt x="1644" y="5265"/>
                    </a:lnTo>
                    <a:lnTo>
                      <a:pt x="1634" y="5273"/>
                    </a:lnTo>
                    <a:lnTo>
                      <a:pt x="1623" y="5281"/>
                    </a:lnTo>
                    <a:lnTo>
                      <a:pt x="1611" y="5288"/>
                    </a:lnTo>
                    <a:lnTo>
                      <a:pt x="1600" y="5294"/>
                    </a:lnTo>
                    <a:lnTo>
                      <a:pt x="1588" y="5300"/>
                    </a:lnTo>
                    <a:lnTo>
                      <a:pt x="1576" y="5307"/>
                    </a:lnTo>
                    <a:lnTo>
                      <a:pt x="1564" y="5312"/>
                    </a:lnTo>
                    <a:lnTo>
                      <a:pt x="1551" y="5316"/>
                    </a:lnTo>
                    <a:lnTo>
                      <a:pt x="1537" y="5319"/>
                    </a:lnTo>
                    <a:lnTo>
                      <a:pt x="1524" y="5322"/>
                    </a:lnTo>
                    <a:lnTo>
                      <a:pt x="1511" y="5325"/>
                    </a:lnTo>
                    <a:lnTo>
                      <a:pt x="1497" y="5327"/>
                    </a:lnTo>
                    <a:lnTo>
                      <a:pt x="1483" y="5328"/>
                    </a:lnTo>
                    <a:lnTo>
                      <a:pt x="1468" y="5328"/>
                    </a:lnTo>
                    <a:close/>
                    <a:moveTo>
                      <a:pt x="2755" y="4593"/>
                    </a:moveTo>
                    <a:lnTo>
                      <a:pt x="183" y="4593"/>
                    </a:lnTo>
                    <a:lnTo>
                      <a:pt x="183" y="919"/>
                    </a:lnTo>
                    <a:lnTo>
                      <a:pt x="2755" y="919"/>
                    </a:lnTo>
                    <a:lnTo>
                      <a:pt x="2755" y="4593"/>
                    </a:lnTo>
                    <a:close/>
                  </a:path>
                </a:pathLst>
              </a:custGeom>
              <a:solidFill>
                <a:srgbClr val="5C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9453" y="5297"/>
                <a:ext cx="961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r>
                  <a:rPr lang="zh-CN" altLang="en-US" sz="168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Bold" panose="020B0800000000000000" charset="-122"/>
                  </a:rPr>
                  <a:t>移动业务</a:t>
                </a:r>
                <a:endPara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5374" y="5751"/>
              <a:ext cx="907" cy="1219"/>
              <a:chOff x="3231" y="5751"/>
              <a:chExt cx="907" cy="1219"/>
            </a:xfrm>
          </p:grpSpPr>
          <p:sp>
            <p:nvSpPr>
              <p:cNvPr id="37" name=" 18"/>
              <p:cNvSpPr>
                <a:spLocks noChangeAspect="1"/>
              </p:cNvSpPr>
              <p:nvPr/>
            </p:nvSpPr>
            <p:spPr bwMode="auto">
              <a:xfrm>
                <a:off x="3231" y="5751"/>
                <a:ext cx="907" cy="907"/>
              </a:xfrm>
              <a:custGeom>
                <a:avLst/>
                <a:gdLst>
                  <a:gd name="T0" fmla="*/ 151004 w 5185"/>
                  <a:gd name="T1" fmla="*/ 1065477 h 3880"/>
                  <a:gd name="T2" fmla="*/ 1873403 w 5185"/>
                  <a:gd name="T3" fmla="*/ 1297678 h 3880"/>
                  <a:gd name="T4" fmla="*/ 751713 w 5185"/>
                  <a:gd name="T5" fmla="*/ 1241832 h 3880"/>
                  <a:gd name="T6" fmla="*/ 1108464 w 5185"/>
                  <a:gd name="T7" fmla="*/ 1148144 h 3880"/>
                  <a:gd name="T8" fmla="*/ 751713 w 5185"/>
                  <a:gd name="T9" fmla="*/ 1241832 h 3880"/>
                  <a:gd name="T10" fmla="*/ 1726808 w 5185"/>
                  <a:gd name="T11" fmla="*/ 1012203 h 3880"/>
                  <a:gd name="T12" fmla="*/ 1726073 w 5185"/>
                  <a:gd name="T13" fmla="*/ 1007794 h 3880"/>
                  <a:gd name="T14" fmla="*/ 1726808 w 5185"/>
                  <a:gd name="T15" fmla="*/ 44089 h 3880"/>
                  <a:gd name="T16" fmla="*/ 1726441 w 5185"/>
                  <a:gd name="T17" fmla="*/ 39680 h 3880"/>
                  <a:gd name="T18" fmla="*/ 1724604 w 5185"/>
                  <a:gd name="T19" fmla="*/ 30862 h 3880"/>
                  <a:gd name="T20" fmla="*/ 1721297 w 5185"/>
                  <a:gd name="T21" fmla="*/ 23147 h 3880"/>
                  <a:gd name="T22" fmla="*/ 1716888 w 5185"/>
                  <a:gd name="T23" fmla="*/ 15798 h 3880"/>
                  <a:gd name="T24" fmla="*/ 1711010 w 5185"/>
                  <a:gd name="T25" fmla="*/ 9920 h 3880"/>
                  <a:gd name="T26" fmla="*/ 1703662 w 5185"/>
                  <a:gd name="T27" fmla="*/ 5144 h 3880"/>
                  <a:gd name="T28" fmla="*/ 1695946 w 5185"/>
                  <a:gd name="T29" fmla="*/ 1837 h 3880"/>
                  <a:gd name="T30" fmla="*/ 1687128 w 5185"/>
                  <a:gd name="T31" fmla="*/ 367 h 3880"/>
                  <a:gd name="T32" fmla="*/ 222281 w 5185"/>
                  <a:gd name="T33" fmla="*/ 0 h 3880"/>
                  <a:gd name="T34" fmla="*/ 217872 w 5185"/>
                  <a:gd name="T35" fmla="*/ 367 h 3880"/>
                  <a:gd name="T36" fmla="*/ 209054 w 5185"/>
                  <a:gd name="T37" fmla="*/ 1837 h 3880"/>
                  <a:gd name="T38" fmla="*/ 201338 w 5185"/>
                  <a:gd name="T39" fmla="*/ 5144 h 3880"/>
                  <a:gd name="T40" fmla="*/ 194358 w 5185"/>
                  <a:gd name="T41" fmla="*/ 9920 h 3880"/>
                  <a:gd name="T42" fmla="*/ 188112 w 5185"/>
                  <a:gd name="T43" fmla="*/ 15798 h 3880"/>
                  <a:gd name="T44" fmla="*/ 183336 w 5185"/>
                  <a:gd name="T45" fmla="*/ 23147 h 3880"/>
                  <a:gd name="T46" fmla="*/ 180029 w 5185"/>
                  <a:gd name="T47" fmla="*/ 30862 h 3880"/>
                  <a:gd name="T48" fmla="*/ 178559 w 5185"/>
                  <a:gd name="T49" fmla="*/ 39680 h 3880"/>
                  <a:gd name="T50" fmla="*/ 178192 w 5185"/>
                  <a:gd name="T51" fmla="*/ 1003386 h 3880"/>
                  <a:gd name="T52" fmla="*/ 178559 w 5185"/>
                  <a:gd name="T53" fmla="*/ 1007794 h 3880"/>
                  <a:gd name="T54" fmla="*/ 178192 w 5185"/>
                  <a:gd name="T55" fmla="*/ 1012203 h 3880"/>
                  <a:gd name="T56" fmla="*/ 1727176 w 5185"/>
                  <a:gd name="T57" fmla="*/ 1012571 h 3880"/>
                  <a:gd name="T58" fmla="*/ 1616954 w 5185"/>
                  <a:gd name="T59" fmla="*/ 937620 h 3880"/>
                  <a:gd name="T60" fmla="*/ 288046 w 5185"/>
                  <a:gd name="T61" fmla="*/ 109854 h 3880"/>
                  <a:gd name="T62" fmla="*/ 1616954 w 5185"/>
                  <a:gd name="T63" fmla="*/ 937620 h 3880"/>
                  <a:gd name="T64" fmla="*/ 4409 w 5185"/>
                  <a:gd name="T65" fmla="*/ 1350584 h 3880"/>
                  <a:gd name="T66" fmla="*/ 0 w 5185"/>
                  <a:gd name="T67" fmla="*/ 1359402 h 3880"/>
                  <a:gd name="T68" fmla="*/ 735 w 5185"/>
                  <a:gd name="T69" fmla="*/ 1369322 h 3880"/>
                  <a:gd name="T70" fmla="*/ 3307 w 5185"/>
                  <a:gd name="T71" fmla="*/ 1379977 h 3880"/>
                  <a:gd name="T72" fmla="*/ 7348 w 5185"/>
                  <a:gd name="T73" fmla="*/ 1390999 h 3880"/>
                  <a:gd name="T74" fmla="*/ 13227 w 5185"/>
                  <a:gd name="T75" fmla="*/ 1401654 h 3880"/>
                  <a:gd name="T76" fmla="*/ 19473 w 5185"/>
                  <a:gd name="T77" fmla="*/ 1411206 h 3880"/>
                  <a:gd name="T78" fmla="*/ 26821 w 5185"/>
                  <a:gd name="T79" fmla="*/ 1418554 h 3880"/>
                  <a:gd name="T80" fmla="*/ 35271 w 5185"/>
                  <a:gd name="T81" fmla="*/ 1423698 h 3880"/>
                  <a:gd name="T82" fmla="*/ 41884 w 5185"/>
                  <a:gd name="T83" fmla="*/ 1425168 h 3880"/>
                  <a:gd name="T84" fmla="*/ 1860911 w 5185"/>
                  <a:gd name="T85" fmla="*/ 1425535 h 3880"/>
                  <a:gd name="T86" fmla="*/ 1863116 w 5185"/>
                  <a:gd name="T87" fmla="*/ 1425168 h 3880"/>
                  <a:gd name="T88" fmla="*/ 1869729 w 5185"/>
                  <a:gd name="T89" fmla="*/ 1423698 h 3880"/>
                  <a:gd name="T90" fmla="*/ 1878179 w 5185"/>
                  <a:gd name="T91" fmla="*/ 1418554 h 3880"/>
                  <a:gd name="T92" fmla="*/ 1885527 w 5185"/>
                  <a:gd name="T93" fmla="*/ 1411206 h 3880"/>
                  <a:gd name="T94" fmla="*/ 1892141 w 5185"/>
                  <a:gd name="T95" fmla="*/ 1401654 h 3880"/>
                  <a:gd name="T96" fmla="*/ 1897652 w 5185"/>
                  <a:gd name="T97" fmla="*/ 1390999 h 3880"/>
                  <a:gd name="T98" fmla="*/ 1901693 w 5185"/>
                  <a:gd name="T99" fmla="*/ 1379977 h 3880"/>
                  <a:gd name="T100" fmla="*/ 1903898 w 5185"/>
                  <a:gd name="T101" fmla="*/ 1369322 h 3880"/>
                  <a:gd name="T102" fmla="*/ 1905000 w 5185"/>
                  <a:gd name="T103" fmla="*/ 1359402 h 38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5185" h="3880">
                    <a:moveTo>
                      <a:pt x="4775" y="2900"/>
                    </a:moveTo>
                    <a:lnTo>
                      <a:pt x="411" y="2900"/>
                    </a:lnTo>
                    <a:lnTo>
                      <a:pt x="87" y="3532"/>
                    </a:lnTo>
                    <a:lnTo>
                      <a:pt x="5099" y="3532"/>
                    </a:lnTo>
                    <a:lnTo>
                      <a:pt x="4775" y="2900"/>
                    </a:lnTo>
                    <a:close/>
                    <a:moveTo>
                      <a:pt x="2046" y="3380"/>
                    </a:moveTo>
                    <a:lnTo>
                      <a:pt x="2181" y="3125"/>
                    </a:lnTo>
                    <a:lnTo>
                      <a:pt x="3017" y="3125"/>
                    </a:lnTo>
                    <a:lnTo>
                      <a:pt x="3139" y="3380"/>
                    </a:lnTo>
                    <a:lnTo>
                      <a:pt x="2046" y="3380"/>
                    </a:lnTo>
                    <a:close/>
                    <a:moveTo>
                      <a:pt x="4700" y="2755"/>
                    </a:moveTo>
                    <a:lnTo>
                      <a:pt x="4700" y="2755"/>
                    </a:lnTo>
                    <a:lnTo>
                      <a:pt x="4698" y="2743"/>
                    </a:lnTo>
                    <a:lnTo>
                      <a:pt x="4700" y="2731"/>
                    </a:lnTo>
                    <a:lnTo>
                      <a:pt x="4700" y="120"/>
                    </a:lnTo>
                    <a:lnTo>
                      <a:pt x="4699" y="108"/>
                    </a:lnTo>
                    <a:lnTo>
                      <a:pt x="4697" y="95"/>
                    </a:lnTo>
                    <a:lnTo>
                      <a:pt x="4694" y="84"/>
                    </a:lnTo>
                    <a:lnTo>
                      <a:pt x="4690" y="73"/>
                    </a:lnTo>
                    <a:lnTo>
                      <a:pt x="4685" y="63"/>
                    </a:lnTo>
                    <a:lnTo>
                      <a:pt x="4680" y="53"/>
                    </a:lnTo>
                    <a:lnTo>
                      <a:pt x="4673" y="43"/>
                    </a:lnTo>
                    <a:lnTo>
                      <a:pt x="4665" y="34"/>
                    </a:lnTo>
                    <a:lnTo>
                      <a:pt x="4657" y="27"/>
                    </a:lnTo>
                    <a:lnTo>
                      <a:pt x="4647" y="20"/>
                    </a:lnTo>
                    <a:lnTo>
                      <a:pt x="4637" y="14"/>
                    </a:lnTo>
                    <a:lnTo>
                      <a:pt x="4627" y="9"/>
                    </a:lnTo>
                    <a:lnTo>
                      <a:pt x="4616" y="5"/>
                    </a:lnTo>
                    <a:lnTo>
                      <a:pt x="4605" y="2"/>
                    </a:lnTo>
                    <a:lnTo>
                      <a:pt x="4592" y="1"/>
                    </a:lnTo>
                    <a:lnTo>
                      <a:pt x="4580" y="0"/>
                    </a:lnTo>
                    <a:lnTo>
                      <a:pt x="605" y="0"/>
                    </a:lnTo>
                    <a:lnTo>
                      <a:pt x="593" y="1"/>
                    </a:lnTo>
                    <a:lnTo>
                      <a:pt x="581" y="2"/>
                    </a:lnTo>
                    <a:lnTo>
                      <a:pt x="569" y="5"/>
                    </a:lnTo>
                    <a:lnTo>
                      <a:pt x="558" y="9"/>
                    </a:lnTo>
                    <a:lnTo>
                      <a:pt x="548" y="14"/>
                    </a:lnTo>
                    <a:lnTo>
                      <a:pt x="538" y="20"/>
                    </a:lnTo>
                    <a:lnTo>
                      <a:pt x="529" y="27"/>
                    </a:lnTo>
                    <a:lnTo>
                      <a:pt x="521" y="34"/>
                    </a:lnTo>
                    <a:lnTo>
                      <a:pt x="512" y="43"/>
                    </a:lnTo>
                    <a:lnTo>
                      <a:pt x="505" y="53"/>
                    </a:lnTo>
                    <a:lnTo>
                      <a:pt x="499" y="63"/>
                    </a:lnTo>
                    <a:lnTo>
                      <a:pt x="494" y="73"/>
                    </a:lnTo>
                    <a:lnTo>
                      <a:pt x="490" y="84"/>
                    </a:lnTo>
                    <a:lnTo>
                      <a:pt x="488" y="95"/>
                    </a:lnTo>
                    <a:lnTo>
                      <a:pt x="486" y="108"/>
                    </a:lnTo>
                    <a:lnTo>
                      <a:pt x="485" y="120"/>
                    </a:lnTo>
                    <a:lnTo>
                      <a:pt x="485" y="2731"/>
                    </a:lnTo>
                    <a:lnTo>
                      <a:pt x="486" y="2743"/>
                    </a:lnTo>
                    <a:lnTo>
                      <a:pt x="485" y="2755"/>
                    </a:lnTo>
                    <a:lnTo>
                      <a:pt x="484" y="2756"/>
                    </a:lnTo>
                    <a:lnTo>
                      <a:pt x="4701" y="2756"/>
                    </a:lnTo>
                    <a:lnTo>
                      <a:pt x="4700" y="2755"/>
                    </a:lnTo>
                    <a:close/>
                    <a:moveTo>
                      <a:pt x="4401" y="2552"/>
                    </a:moveTo>
                    <a:lnTo>
                      <a:pt x="784" y="2552"/>
                    </a:lnTo>
                    <a:lnTo>
                      <a:pt x="784" y="299"/>
                    </a:lnTo>
                    <a:lnTo>
                      <a:pt x="4401" y="299"/>
                    </a:lnTo>
                    <a:lnTo>
                      <a:pt x="4401" y="2552"/>
                    </a:lnTo>
                    <a:close/>
                    <a:moveTo>
                      <a:pt x="5172" y="3676"/>
                    </a:moveTo>
                    <a:lnTo>
                      <a:pt x="12" y="3676"/>
                    </a:lnTo>
                    <a:lnTo>
                      <a:pt x="0" y="3700"/>
                    </a:lnTo>
                    <a:lnTo>
                      <a:pt x="1" y="3713"/>
                    </a:lnTo>
                    <a:lnTo>
                      <a:pt x="2" y="3727"/>
                    </a:lnTo>
                    <a:lnTo>
                      <a:pt x="5" y="3741"/>
                    </a:lnTo>
                    <a:lnTo>
                      <a:pt x="9" y="3756"/>
                    </a:lnTo>
                    <a:lnTo>
                      <a:pt x="14" y="3771"/>
                    </a:lnTo>
                    <a:lnTo>
                      <a:pt x="20" y="3786"/>
                    </a:lnTo>
                    <a:lnTo>
                      <a:pt x="28" y="3801"/>
                    </a:lnTo>
                    <a:lnTo>
                      <a:pt x="36" y="3815"/>
                    </a:lnTo>
                    <a:lnTo>
                      <a:pt x="44" y="3828"/>
                    </a:lnTo>
                    <a:lnTo>
                      <a:pt x="53" y="3841"/>
                    </a:lnTo>
                    <a:lnTo>
                      <a:pt x="63" y="3852"/>
                    </a:lnTo>
                    <a:lnTo>
                      <a:pt x="73" y="3861"/>
                    </a:lnTo>
                    <a:lnTo>
                      <a:pt x="85" y="3869"/>
                    </a:lnTo>
                    <a:lnTo>
                      <a:pt x="96" y="3875"/>
                    </a:lnTo>
                    <a:lnTo>
                      <a:pt x="108" y="3878"/>
                    </a:lnTo>
                    <a:lnTo>
                      <a:pt x="114" y="3879"/>
                    </a:lnTo>
                    <a:lnTo>
                      <a:pt x="120" y="3880"/>
                    </a:lnTo>
                    <a:lnTo>
                      <a:pt x="5065" y="3880"/>
                    </a:lnTo>
                    <a:lnTo>
                      <a:pt x="5071" y="3879"/>
                    </a:lnTo>
                    <a:lnTo>
                      <a:pt x="5077" y="3878"/>
                    </a:lnTo>
                    <a:lnTo>
                      <a:pt x="5089" y="3875"/>
                    </a:lnTo>
                    <a:lnTo>
                      <a:pt x="5101" y="3869"/>
                    </a:lnTo>
                    <a:lnTo>
                      <a:pt x="5112" y="3861"/>
                    </a:lnTo>
                    <a:lnTo>
                      <a:pt x="5122" y="3852"/>
                    </a:lnTo>
                    <a:lnTo>
                      <a:pt x="5132" y="3841"/>
                    </a:lnTo>
                    <a:lnTo>
                      <a:pt x="5141" y="3828"/>
                    </a:lnTo>
                    <a:lnTo>
                      <a:pt x="5150" y="3815"/>
                    </a:lnTo>
                    <a:lnTo>
                      <a:pt x="5158" y="3801"/>
                    </a:lnTo>
                    <a:lnTo>
                      <a:pt x="5165" y="3786"/>
                    </a:lnTo>
                    <a:lnTo>
                      <a:pt x="5171" y="3771"/>
                    </a:lnTo>
                    <a:lnTo>
                      <a:pt x="5176" y="3756"/>
                    </a:lnTo>
                    <a:lnTo>
                      <a:pt x="5180" y="3741"/>
                    </a:lnTo>
                    <a:lnTo>
                      <a:pt x="5182" y="3727"/>
                    </a:lnTo>
                    <a:lnTo>
                      <a:pt x="5184" y="3713"/>
                    </a:lnTo>
                    <a:lnTo>
                      <a:pt x="5185" y="3700"/>
                    </a:lnTo>
                    <a:lnTo>
                      <a:pt x="5172" y="3676"/>
                    </a:lnTo>
                    <a:close/>
                  </a:path>
                </a:pathLst>
              </a:custGeom>
              <a:solidFill>
                <a:srgbClr val="5C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bIns="506222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3324" y="6680"/>
                <a:ext cx="721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r>
                  <a:rPr lang="zh-CN" altLang="en-US" sz="168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Bold" panose="020B0800000000000000" charset="-122"/>
                  </a:rPr>
                  <a:t>加盟店</a:t>
                </a:r>
                <a:endPara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6726" y="5751"/>
              <a:ext cx="907" cy="1219"/>
              <a:chOff x="3231" y="5751"/>
              <a:chExt cx="907" cy="1219"/>
            </a:xfrm>
          </p:grpSpPr>
          <p:sp>
            <p:nvSpPr>
              <p:cNvPr id="4" name=" 18"/>
              <p:cNvSpPr>
                <a:spLocks noChangeAspect="1"/>
              </p:cNvSpPr>
              <p:nvPr/>
            </p:nvSpPr>
            <p:spPr bwMode="auto">
              <a:xfrm>
                <a:off x="3231" y="5751"/>
                <a:ext cx="907" cy="907"/>
              </a:xfrm>
              <a:custGeom>
                <a:avLst/>
                <a:gdLst>
                  <a:gd name="T0" fmla="*/ 151004 w 5185"/>
                  <a:gd name="T1" fmla="*/ 1065477 h 3880"/>
                  <a:gd name="T2" fmla="*/ 1873403 w 5185"/>
                  <a:gd name="T3" fmla="*/ 1297678 h 3880"/>
                  <a:gd name="T4" fmla="*/ 751713 w 5185"/>
                  <a:gd name="T5" fmla="*/ 1241832 h 3880"/>
                  <a:gd name="T6" fmla="*/ 1108464 w 5185"/>
                  <a:gd name="T7" fmla="*/ 1148144 h 3880"/>
                  <a:gd name="T8" fmla="*/ 751713 w 5185"/>
                  <a:gd name="T9" fmla="*/ 1241832 h 3880"/>
                  <a:gd name="T10" fmla="*/ 1726808 w 5185"/>
                  <a:gd name="T11" fmla="*/ 1012203 h 3880"/>
                  <a:gd name="T12" fmla="*/ 1726073 w 5185"/>
                  <a:gd name="T13" fmla="*/ 1007794 h 3880"/>
                  <a:gd name="T14" fmla="*/ 1726808 w 5185"/>
                  <a:gd name="T15" fmla="*/ 44089 h 3880"/>
                  <a:gd name="T16" fmla="*/ 1726441 w 5185"/>
                  <a:gd name="T17" fmla="*/ 39680 h 3880"/>
                  <a:gd name="T18" fmla="*/ 1724604 w 5185"/>
                  <a:gd name="T19" fmla="*/ 30862 h 3880"/>
                  <a:gd name="T20" fmla="*/ 1721297 w 5185"/>
                  <a:gd name="T21" fmla="*/ 23147 h 3880"/>
                  <a:gd name="T22" fmla="*/ 1716888 w 5185"/>
                  <a:gd name="T23" fmla="*/ 15798 h 3880"/>
                  <a:gd name="T24" fmla="*/ 1711010 w 5185"/>
                  <a:gd name="T25" fmla="*/ 9920 h 3880"/>
                  <a:gd name="T26" fmla="*/ 1703662 w 5185"/>
                  <a:gd name="T27" fmla="*/ 5144 h 3880"/>
                  <a:gd name="T28" fmla="*/ 1695946 w 5185"/>
                  <a:gd name="T29" fmla="*/ 1837 h 3880"/>
                  <a:gd name="T30" fmla="*/ 1687128 w 5185"/>
                  <a:gd name="T31" fmla="*/ 367 h 3880"/>
                  <a:gd name="T32" fmla="*/ 222281 w 5185"/>
                  <a:gd name="T33" fmla="*/ 0 h 3880"/>
                  <a:gd name="T34" fmla="*/ 217872 w 5185"/>
                  <a:gd name="T35" fmla="*/ 367 h 3880"/>
                  <a:gd name="T36" fmla="*/ 209054 w 5185"/>
                  <a:gd name="T37" fmla="*/ 1837 h 3880"/>
                  <a:gd name="T38" fmla="*/ 201338 w 5185"/>
                  <a:gd name="T39" fmla="*/ 5144 h 3880"/>
                  <a:gd name="T40" fmla="*/ 194358 w 5185"/>
                  <a:gd name="T41" fmla="*/ 9920 h 3880"/>
                  <a:gd name="T42" fmla="*/ 188112 w 5185"/>
                  <a:gd name="T43" fmla="*/ 15798 h 3880"/>
                  <a:gd name="T44" fmla="*/ 183336 w 5185"/>
                  <a:gd name="T45" fmla="*/ 23147 h 3880"/>
                  <a:gd name="T46" fmla="*/ 180029 w 5185"/>
                  <a:gd name="T47" fmla="*/ 30862 h 3880"/>
                  <a:gd name="T48" fmla="*/ 178559 w 5185"/>
                  <a:gd name="T49" fmla="*/ 39680 h 3880"/>
                  <a:gd name="T50" fmla="*/ 178192 w 5185"/>
                  <a:gd name="T51" fmla="*/ 1003386 h 3880"/>
                  <a:gd name="T52" fmla="*/ 178559 w 5185"/>
                  <a:gd name="T53" fmla="*/ 1007794 h 3880"/>
                  <a:gd name="T54" fmla="*/ 178192 w 5185"/>
                  <a:gd name="T55" fmla="*/ 1012203 h 3880"/>
                  <a:gd name="T56" fmla="*/ 1727176 w 5185"/>
                  <a:gd name="T57" fmla="*/ 1012571 h 3880"/>
                  <a:gd name="T58" fmla="*/ 1616954 w 5185"/>
                  <a:gd name="T59" fmla="*/ 937620 h 3880"/>
                  <a:gd name="T60" fmla="*/ 288046 w 5185"/>
                  <a:gd name="T61" fmla="*/ 109854 h 3880"/>
                  <a:gd name="T62" fmla="*/ 1616954 w 5185"/>
                  <a:gd name="T63" fmla="*/ 937620 h 3880"/>
                  <a:gd name="T64" fmla="*/ 4409 w 5185"/>
                  <a:gd name="T65" fmla="*/ 1350584 h 3880"/>
                  <a:gd name="T66" fmla="*/ 0 w 5185"/>
                  <a:gd name="T67" fmla="*/ 1359402 h 3880"/>
                  <a:gd name="T68" fmla="*/ 735 w 5185"/>
                  <a:gd name="T69" fmla="*/ 1369322 h 3880"/>
                  <a:gd name="T70" fmla="*/ 3307 w 5185"/>
                  <a:gd name="T71" fmla="*/ 1379977 h 3880"/>
                  <a:gd name="T72" fmla="*/ 7348 w 5185"/>
                  <a:gd name="T73" fmla="*/ 1390999 h 3880"/>
                  <a:gd name="T74" fmla="*/ 13227 w 5185"/>
                  <a:gd name="T75" fmla="*/ 1401654 h 3880"/>
                  <a:gd name="T76" fmla="*/ 19473 w 5185"/>
                  <a:gd name="T77" fmla="*/ 1411206 h 3880"/>
                  <a:gd name="T78" fmla="*/ 26821 w 5185"/>
                  <a:gd name="T79" fmla="*/ 1418554 h 3880"/>
                  <a:gd name="T80" fmla="*/ 35271 w 5185"/>
                  <a:gd name="T81" fmla="*/ 1423698 h 3880"/>
                  <a:gd name="T82" fmla="*/ 41884 w 5185"/>
                  <a:gd name="T83" fmla="*/ 1425168 h 3880"/>
                  <a:gd name="T84" fmla="*/ 1860911 w 5185"/>
                  <a:gd name="T85" fmla="*/ 1425535 h 3880"/>
                  <a:gd name="T86" fmla="*/ 1863116 w 5185"/>
                  <a:gd name="T87" fmla="*/ 1425168 h 3880"/>
                  <a:gd name="T88" fmla="*/ 1869729 w 5185"/>
                  <a:gd name="T89" fmla="*/ 1423698 h 3880"/>
                  <a:gd name="T90" fmla="*/ 1878179 w 5185"/>
                  <a:gd name="T91" fmla="*/ 1418554 h 3880"/>
                  <a:gd name="T92" fmla="*/ 1885527 w 5185"/>
                  <a:gd name="T93" fmla="*/ 1411206 h 3880"/>
                  <a:gd name="T94" fmla="*/ 1892141 w 5185"/>
                  <a:gd name="T95" fmla="*/ 1401654 h 3880"/>
                  <a:gd name="T96" fmla="*/ 1897652 w 5185"/>
                  <a:gd name="T97" fmla="*/ 1390999 h 3880"/>
                  <a:gd name="T98" fmla="*/ 1901693 w 5185"/>
                  <a:gd name="T99" fmla="*/ 1379977 h 3880"/>
                  <a:gd name="T100" fmla="*/ 1903898 w 5185"/>
                  <a:gd name="T101" fmla="*/ 1369322 h 3880"/>
                  <a:gd name="T102" fmla="*/ 1905000 w 5185"/>
                  <a:gd name="T103" fmla="*/ 1359402 h 38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5185" h="3880">
                    <a:moveTo>
                      <a:pt x="4775" y="2900"/>
                    </a:moveTo>
                    <a:lnTo>
                      <a:pt x="411" y="2900"/>
                    </a:lnTo>
                    <a:lnTo>
                      <a:pt x="87" y="3532"/>
                    </a:lnTo>
                    <a:lnTo>
                      <a:pt x="5099" y="3532"/>
                    </a:lnTo>
                    <a:lnTo>
                      <a:pt x="4775" y="2900"/>
                    </a:lnTo>
                    <a:close/>
                    <a:moveTo>
                      <a:pt x="2046" y="3380"/>
                    </a:moveTo>
                    <a:lnTo>
                      <a:pt x="2181" y="3125"/>
                    </a:lnTo>
                    <a:lnTo>
                      <a:pt x="3017" y="3125"/>
                    </a:lnTo>
                    <a:lnTo>
                      <a:pt x="3139" y="3380"/>
                    </a:lnTo>
                    <a:lnTo>
                      <a:pt x="2046" y="3380"/>
                    </a:lnTo>
                    <a:close/>
                    <a:moveTo>
                      <a:pt x="4700" y="2755"/>
                    </a:moveTo>
                    <a:lnTo>
                      <a:pt x="4700" y="2755"/>
                    </a:lnTo>
                    <a:lnTo>
                      <a:pt x="4698" y="2743"/>
                    </a:lnTo>
                    <a:lnTo>
                      <a:pt x="4700" y="2731"/>
                    </a:lnTo>
                    <a:lnTo>
                      <a:pt x="4700" y="120"/>
                    </a:lnTo>
                    <a:lnTo>
                      <a:pt x="4699" y="108"/>
                    </a:lnTo>
                    <a:lnTo>
                      <a:pt x="4697" y="95"/>
                    </a:lnTo>
                    <a:lnTo>
                      <a:pt x="4694" y="84"/>
                    </a:lnTo>
                    <a:lnTo>
                      <a:pt x="4690" y="73"/>
                    </a:lnTo>
                    <a:lnTo>
                      <a:pt x="4685" y="63"/>
                    </a:lnTo>
                    <a:lnTo>
                      <a:pt x="4680" y="53"/>
                    </a:lnTo>
                    <a:lnTo>
                      <a:pt x="4673" y="43"/>
                    </a:lnTo>
                    <a:lnTo>
                      <a:pt x="4665" y="34"/>
                    </a:lnTo>
                    <a:lnTo>
                      <a:pt x="4657" y="27"/>
                    </a:lnTo>
                    <a:lnTo>
                      <a:pt x="4647" y="20"/>
                    </a:lnTo>
                    <a:lnTo>
                      <a:pt x="4637" y="14"/>
                    </a:lnTo>
                    <a:lnTo>
                      <a:pt x="4627" y="9"/>
                    </a:lnTo>
                    <a:lnTo>
                      <a:pt x="4616" y="5"/>
                    </a:lnTo>
                    <a:lnTo>
                      <a:pt x="4605" y="2"/>
                    </a:lnTo>
                    <a:lnTo>
                      <a:pt x="4592" y="1"/>
                    </a:lnTo>
                    <a:lnTo>
                      <a:pt x="4580" y="0"/>
                    </a:lnTo>
                    <a:lnTo>
                      <a:pt x="605" y="0"/>
                    </a:lnTo>
                    <a:lnTo>
                      <a:pt x="593" y="1"/>
                    </a:lnTo>
                    <a:lnTo>
                      <a:pt x="581" y="2"/>
                    </a:lnTo>
                    <a:lnTo>
                      <a:pt x="569" y="5"/>
                    </a:lnTo>
                    <a:lnTo>
                      <a:pt x="558" y="9"/>
                    </a:lnTo>
                    <a:lnTo>
                      <a:pt x="548" y="14"/>
                    </a:lnTo>
                    <a:lnTo>
                      <a:pt x="538" y="20"/>
                    </a:lnTo>
                    <a:lnTo>
                      <a:pt x="529" y="27"/>
                    </a:lnTo>
                    <a:lnTo>
                      <a:pt x="521" y="34"/>
                    </a:lnTo>
                    <a:lnTo>
                      <a:pt x="512" y="43"/>
                    </a:lnTo>
                    <a:lnTo>
                      <a:pt x="505" y="53"/>
                    </a:lnTo>
                    <a:lnTo>
                      <a:pt x="499" y="63"/>
                    </a:lnTo>
                    <a:lnTo>
                      <a:pt x="494" y="73"/>
                    </a:lnTo>
                    <a:lnTo>
                      <a:pt x="490" y="84"/>
                    </a:lnTo>
                    <a:lnTo>
                      <a:pt x="488" y="95"/>
                    </a:lnTo>
                    <a:lnTo>
                      <a:pt x="486" y="108"/>
                    </a:lnTo>
                    <a:lnTo>
                      <a:pt x="485" y="120"/>
                    </a:lnTo>
                    <a:lnTo>
                      <a:pt x="485" y="2731"/>
                    </a:lnTo>
                    <a:lnTo>
                      <a:pt x="486" y="2743"/>
                    </a:lnTo>
                    <a:lnTo>
                      <a:pt x="485" y="2755"/>
                    </a:lnTo>
                    <a:lnTo>
                      <a:pt x="484" y="2756"/>
                    </a:lnTo>
                    <a:lnTo>
                      <a:pt x="4701" y="2756"/>
                    </a:lnTo>
                    <a:lnTo>
                      <a:pt x="4700" y="2755"/>
                    </a:lnTo>
                    <a:close/>
                    <a:moveTo>
                      <a:pt x="4401" y="2552"/>
                    </a:moveTo>
                    <a:lnTo>
                      <a:pt x="784" y="2552"/>
                    </a:lnTo>
                    <a:lnTo>
                      <a:pt x="784" y="299"/>
                    </a:lnTo>
                    <a:lnTo>
                      <a:pt x="4401" y="299"/>
                    </a:lnTo>
                    <a:lnTo>
                      <a:pt x="4401" y="2552"/>
                    </a:lnTo>
                    <a:close/>
                    <a:moveTo>
                      <a:pt x="5172" y="3676"/>
                    </a:moveTo>
                    <a:lnTo>
                      <a:pt x="12" y="3676"/>
                    </a:lnTo>
                    <a:lnTo>
                      <a:pt x="0" y="3700"/>
                    </a:lnTo>
                    <a:lnTo>
                      <a:pt x="1" y="3713"/>
                    </a:lnTo>
                    <a:lnTo>
                      <a:pt x="2" y="3727"/>
                    </a:lnTo>
                    <a:lnTo>
                      <a:pt x="5" y="3741"/>
                    </a:lnTo>
                    <a:lnTo>
                      <a:pt x="9" y="3756"/>
                    </a:lnTo>
                    <a:lnTo>
                      <a:pt x="14" y="3771"/>
                    </a:lnTo>
                    <a:lnTo>
                      <a:pt x="20" y="3786"/>
                    </a:lnTo>
                    <a:lnTo>
                      <a:pt x="28" y="3801"/>
                    </a:lnTo>
                    <a:lnTo>
                      <a:pt x="36" y="3815"/>
                    </a:lnTo>
                    <a:lnTo>
                      <a:pt x="44" y="3828"/>
                    </a:lnTo>
                    <a:lnTo>
                      <a:pt x="53" y="3841"/>
                    </a:lnTo>
                    <a:lnTo>
                      <a:pt x="63" y="3852"/>
                    </a:lnTo>
                    <a:lnTo>
                      <a:pt x="73" y="3861"/>
                    </a:lnTo>
                    <a:lnTo>
                      <a:pt x="85" y="3869"/>
                    </a:lnTo>
                    <a:lnTo>
                      <a:pt x="96" y="3875"/>
                    </a:lnTo>
                    <a:lnTo>
                      <a:pt x="108" y="3878"/>
                    </a:lnTo>
                    <a:lnTo>
                      <a:pt x="114" y="3879"/>
                    </a:lnTo>
                    <a:lnTo>
                      <a:pt x="120" y="3880"/>
                    </a:lnTo>
                    <a:lnTo>
                      <a:pt x="5065" y="3880"/>
                    </a:lnTo>
                    <a:lnTo>
                      <a:pt x="5071" y="3879"/>
                    </a:lnTo>
                    <a:lnTo>
                      <a:pt x="5077" y="3878"/>
                    </a:lnTo>
                    <a:lnTo>
                      <a:pt x="5089" y="3875"/>
                    </a:lnTo>
                    <a:lnTo>
                      <a:pt x="5101" y="3869"/>
                    </a:lnTo>
                    <a:lnTo>
                      <a:pt x="5112" y="3861"/>
                    </a:lnTo>
                    <a:lnTo>
                      <a:pt x="5122" y="3852"/>
                    </a:lnTo>
                    <a:lnTo>
                      <a:pt x="5132" y="3841"/>
                    </a:lnTo>
                    <a:lnTo>
                      <a:pt x="5141" y="3828"/>
                    </a:lnTo>
                    <a:lnTo>
                      <a:pt x="5150" y="3815"/>
                    </a:lnTo>
                    <a:lnTo>
                      <a:pt x="5158" y="3801"/>
                    </a:lnTo>
                    <a:lnTo>
                      <a:pt x="5165" y="3786"/>
                    </a:lnTo>
                    <a:lnTo>
                      <a:pt x="5171" y="3771"/>
                    </a:lnTo>
                    <a:lnTo>
                      <a:pt x="5176" y="3756"/>
                    </a:lnTo>
                    <a:lnTo>
                      <a:pt x="5180" y="3741"/>
                    </a:lnTo>
                    <a:lnTo>
                      <a:pt x="5182" y="3727"/>
                    </a:lnTo>
                    <a:lnTo>
                      <a:pt x="5184" y="3713"/>
                    </a:lnTo>
                    <a:lnTo>
                      <a:pt x="5185" y="3700"/>
                    </a:lnTo>
                    <a:lnTo>
                      <a:pt x="5172" y="3676"/>
                    </a:lnTo>
                    <a:close/>
                  </a:path>
                </a:pathLst>
              </a:custGeom>
              <a:solidFill>
                <a:srgbClr val="5C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bIns="506222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3324" y="6680"/>
                <a:ext cx="721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r>
                  <a:rPr lang="zh-CN" altLang="en-US" sz="168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Bold" panose="020B0800000000000000" charset="-122"/>
                  </a:rPr>
                  <a:t>代管店</a:t>
                </a:r>
                <a:endPara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2294" y="4378"/>
              <a:ext cx="961" cy="1241"/>
              <a:chOff x="3570" y="5415"/>
              <a:chExt cx="961" cy="1241"/>
            </a:xfrm>
          </p:grpSpPr>
          <p:sp>
            <p:nvSpPr>
              <p:cNvPr id="2050" name=" 2050"/>
              <p:cNvSpPr/>
              <p:nvPr/>
            </p:nvSpPr>
            <p:spPr bwMode="auto">
              <a:xfrm>
                <a:off x="3650" y="5415"/>
                <a:ext cx="845" cy="845"/>
              </a:xfrm>
              <a:custGeom>
                <a:avLst/>
                <a:gdLst>
                  <a:gd name="T0" fmla="*/ 885340 w 6524"/>
                  <a:gd name="T1" fmla="*/ 839496 h 4376"/>
                  <a:gd name="T2" fmla="*/ 828693 w 6524"/>
                  <a:gd name="T3" fmla="*/ 733209 h 4376"/>
                  <a:gd name="T4" fmla="*/ 858184 w 6524"/>
                  <a:gd name="T5" fmla="*/ 652033 h 4376"/>
                  <a:gd name="T6" fmla="*/ 887676 w 6524"/>
                  <a:gd name="T7" fmla="*/ 591881 h 4376"/>
                  <a:gd name="T8" fmla="*/ 927096 w 6524"/>
                  <a:gd name="T9" fmla="*/ 529102 h 4376"/>
                  <a:gd name="T10" fmla="*/ 924176 w 6524"/>
                  <a:gd name="T11" fmla="*/ 420186 h 4376"/>
                  <a:gd name="T12" fmla="*/ 909576 w 6524"/>
                  <a:gd name="T13" fmla="*/ 333754 h 4376"/>
                  <a:gd name="T14" fmla="*/ 906948 w 6524"/>
                  <a:gd name="T15" fmla="*/ 127603 h 4376"/>
                  <a:gd name="T16" fmla="*/ 800661 w 6524"/>
                  <a:gd name="T17" fmla="*/ 33872 h 4376"/>
                  <a:gd name="T18" fmla="*/ 661085 w 6524"/>
                  <a:gd name="T19" fmla="*/ 584 h 4376"/>
                  <a:gd name="T20" fmla="*/ 510122 w 6524"/>
                  <a:gd name="T21" fmla="*/ 41756 h 4376"/>
                  <a:gd name="T22" fmla="*/ 417850 w 6524"/>
                  <a:gd name="T23" fmla="*/ 149503 h 4376"/>
                  <a:gd name="T24" fmla="*/ 409674 w 6524"/>
                  <a:gd name="T25" fmla="*/ 359742 h 4376"/>
                  <a:gd name="T26" fmla="*/ 397118 w 6524"/>
                  <a:gd name="T27" fmla="*/ 436830 h 4376"/>
                  <a:gd name="T28" fmla="*/ 420186 w 6524"/>
                  <a:gd name="T29" fmla="*/ 571441 h 4376"/>
                  <a:gd name="T30" fmla="*/ 465446 w 6524"/>
                  <a:gd name="T31" fmla="*/ 597137 h 4376"/>
                  <a:gd name="T32" fmla="*/ 510998 w 6524"/>
                  <a:gd name="T33" fmla="*/ 762408 h 4376"/>
                  <a:gd name="T34" fmla="*/ 427486 w 6524"/>
                  <a:gd name="T35" fmla="*/ 869280 h 4376"/>
                  <a:gd name="T36" fmla="*/ 56648 w 6524"/>
                  <a:gd name="T37" fmla="*/ 1014695 h 4376"/>
                  <a:gd name="T38" fmla="*/ 3212 w 6524"/>
                  <a:gd name="T39" fmla="*/ 1073679 h 4376"/>
                  <a:gd name="T40" fmla="*/ 1334726 w 6524"/>
                  <a:gd name="T41" fmla="*/ 1073679 h 4376"/>
                  <a:gd name="T42" fmla="*/ 1270779 w 6524"/>
                  <a:gd name="T43" fmla="*/ 1009439 h 4376"/>
                  <a:gd name="T44" fmla="*/ 1406850 w 6524"/>
                  <a:gd name="T45" fmla="*/ 904612 h 4376"/>
                  <a:gd name="T46" fmla="*/ 1298227 w 6524"/>
                  <a:gd name="T47" fmla="*/ 822560 h 4376"/>
                  <a:gd name="T48" fmla="*/ 1324506 w 6524"/>
                  <a:gd name="T49" fmla="*/ 770292 h 4376"/>
                  <a:gd name="T50" fmla="*/ 1336186 w 6524"/>
                  <a:gd name="T51" fmla="*/ 705761 h 4376"/>
                  <a:gd name="T52" fmla="*/ 1371518 w 6524"/>
                  <a:gd name="T53" fmla="*/ 671305 h 4376"/>
                  <a:gd name="T54" fmla="*/ 1378526 w 6524"/>
                  <a:gd name="T55" fmla="*/ 581661 h 4376"/>
                  <a:gd name="T56" fmla="*/ 1365094 w 6524"/>
                  <a:gd name="T57" fmla="*/ 511582 h 4376"/>
                  <a:gd name="T58" fmla="*/ 1359838 w 6524"/>
                  <a:gd name="T59" fmla="*/ 353902 h 4376"/>
                  <a:gd name="T60" fmla="*/ 1265815 w 6524"/>
                  <a:gd name="T61" fmla="*/ 286743 h 4376"/>
                  <a:gd name="T62" fmla="*/ 1161571 w 6524"/>
                  <a:gd name="T63" fmla="*/ 277399 h 4376"/>
                  <a:gd name="T64" fmla="*/ 1043896 w 6524"/>
                  <a:gd name="T65" fmla="*/ 329374 h 4376"/>
                  <a:gd name="T66" fmla="*/ 1002724 w 6524"/>
                  <a:gd name="T67" fmla="*/ 442086 h 4376"/>
                  <a:gd name="T68" fmla="*/ 1010316 w 6524"/>
                  <a:gd name="T69" fmla="*/ 560345 h 4376"/>
                  <a:gd name="T70" fmla="*/ 1008564 w 6524"/>
                  <a:gd name="T71" fmla="*/ 660793 h 4376"/>
                  <a:gd name="T72" fmla="*/ 1045648 w 6524"/>
                  <a:gd name="T73" fmla="*/ 699337 h 4376"/>
                  <a:gd name="T74" fmla="*/ 1076599 w 6524"/>
                  <a:gd name="T75" fmla="*/ 806792 h 4376"/>
                  <a:gd name="T76" fmla="*/ 1107551 w 6524"/>
                  <a:gd name="T77" fmla="*/ 909284 h 4376"/>
                  <a:gd name="T78" fmla="*/ 1318082 w 6524"/>
                  <a:gd name="T79" fmla="*/ 999803 h 4376"/>
                  <a:gd name="T80" fmla="*/ 1366846 w 6524"/>
                  <a:gd name="T81" fmla="*/ 1068131 h 4376"/>
                  <a:gd name="T82" fmla="*/ 1666145 w 6524"/>
                  <a:gd name="T83" fmla="*/ 1034843 h 4376"/>
                  <a:gd name="T84" fmla="*/ 1606285 w 6524"/>
                  <a:gd name="T85" fmla="*/ 986663 h 4376"/>
                  <a:gd name="T86" fmla="*/ 1881932 w 6524"/>
                  <a:gd name="T87" fmla="*/ 971187 h 4376"/>
                  <a:gd name="T88" fmla="*/ 1692425 w 6524"/>
                  <a:gd name="T89" fmla="*/ 895852 h 4376"/>
                  <a:gd name="T90" fmla="*/ 1646873 w 6524"/>
                  <a:gd name="T91" fmla="*/ 837160 h 4376"/>
                  <a:gd name="T92" fmla="*/ 1666145 w 6524"/>
                  <a:gd name="T93" fmla="*/ 787812 h 4376"/>
                  <a:gd name="T94" fmla="*/ 1689213 w 6524"/>
                  <a:gd name="T95" fmla="*/ 752772 h 4376"/>
                  <a:gd name="T96" fmla="*/ 1703813 w 6524"/>
                  <a:gd name="T97" fmla="*/ 691161 h 4376"/>
                  <a:gd name="T98" fmla="*/ 1691549 w 6524"/>
                  <a:gd name="T99" fmla="*/ 638893 h 4376"/>
                  <a:gd name="T100" fmla="*/ 1686877 w 6524"/>
                  <a:gd name="T101" fmla="*/ 515962 h 4376"/>
                  <a:gd name="T102" fmla="*/ 1612709 w 6524"/>
                  <a:gd name="T103" fmla="*/ 468950 h 4376"/>
                  <a:gd name="T104" fmla="*/ 1509926 w 6524"/>
                  <a:gd name="T105" fmla="*/ 478002 h 4376"/>
                  <a:gd name="T106" fmla="*/ 1453862 w 6524"/>
                  <a:gd name="T107" fmla="*/ 522678 h 4376"/>
                  <a:gd name="T108" fmla="*/ 1439554 w 6524"/>
                  <a:gd name="T109" fmla="*/ 618161 h 4376"/>
                  <a:gd name="T110" fmla="*/ 1437218 w 6524"/>
                  <a:gd name="T111" fmla="*/ 679481 h 4376"/>
                  <a:gd name="T112" fmla="*/ 1455322 w 6524"/>
                  <a:gd name="T113" fmla="*/ 756276 h 4376"/>
                  <a:gd name="T114" fmla="*/ 1485398 w 6524"/>
                  <a:gd name="T115" fmla="*/ 828692 h 4376"/>
                  <a:gd name="T116" fmla="*/ 1457074 w 6524"/>
                  <a:gd name="T117" fmla="*/ 891180 h 4376"/>
                  <a:gd name="T118" fmla="*/ 1654757 w 6524"/>
                  <a:gd name="T119" fmla="*/ 974691 h 4376"/>
                  <a:gd name="T120" fmla="*/ 1699725 w 6524"/>
                  <a:gd name="T121" fmla="*/ 1038931 h 437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524" h="4376">
                    <a:moveTo>
                      <a:pt x="4032" y="3336"/>
                    </a:moveTo>
                    <a:lnTo>
                      <a:pt x="4032" y="3336"/>
                    </a:lnTo>
                    <a:lnTo>
                      <a:pt x="3856" y="3260"/>
                    </a:lnTo>
                    <a:lnTo>
                      <a:pt x="3674" y="3182"/>
                    </a:lnTo>
                    <a:lnTo>
                      <a:pt x="3492" y="3105"/>
                    </a:lnTo>
                    <a:lnTo>
                      <a:pt x="3315" y="3031"/>
                    </a:lnTo>
                    <a:lnTo>
                      <a:pt x="3118" y="2977"/>
                    </a:lnTo>
                    <a:lnTo>
                      <a:pt x="3103" y="2966"/>
                    </a:lnTo>
                    <a:lnTo>
                      <a:pt x="3089" y="2952"/>
                    </a:lnTo>
                    <a:lnTo>
                      <a:pt x="3075" y="2934"/>
                    </a:lnTo>
                    <a:lnTo>
                      <a:pt x="3060" y="2916"/>
                    </a:lnTo>
                    <a:lnTo>
                      <a:pt x="3046" y="2896"/>
                    </a:lnTo>
                    <a:lnTo>
                      <a:pt x="3032" y="2875"/>
                    </a:lnTo>
                    <a:lnTo>
                      <a:pt x="3019" y="2852"/>
                    </a:lnTo>
                    <a:lnTo>
                      <a:pt x="3006" y="2829"/>
                    </a:lnTo>
                    <a:lnTo>
                      <a:pt x="2981" y="2781"/>
                    </a:lnTo>
                    <a:lnTo>
                      <a:pt x="2958" y="2735"/>
                    </a:lnTo>
                    <a:lnTo>
                      <a:pt x="2921" y="2655"/>
                    </a:lnTo>
                    <a:lnTo>
                      <a:pt x="2795" y="2636"/>
                    </a:lnTo>
                    <a:lnTo>
                      <a:pt x="2797" y="2612"/>
                    </a:lnTo>
                    <a:lnTo>
                      <a:pt x="2801" y="2591"/>
                    </a:lnTo>
                    <a:lnTo>
                      <a:pt x="2806" y="2571"/>
                    </a:lnTo>
                    <a:lnTo>
                      <a:pt x="2813" y="2554"/>
                    </a:lnTo>
                    <a:lnTo>
                      <a:pt x="2820" y="2538"/>
                    </a:lnTo>
                    <a:lnTo>
                      <a:pt x="2829" y="2525"/>
                    </a:lnTo>
                    <a:lnTo>
                      <a:pt x="2838" y="2511"/>
                    </a:lnTo>
                    <a:lnTo>
                      <a:pt x="2847" y="2498"/>
                    </a:lnTo>
                    <a:lnTo>
                      <a:pt x="2868" y="2475"/>
                    </a:lnTo>
                    <a:lnTo>
                      <a:pt x="2878" y="2463"/>
                    </a:lnTo>
                    <a:lnTo>
                      <a:pt x="2888" y="2450"/>
                    </a:lnTo>
                    <a:lnTo>
                      <a:pt x="2897" y="2436"/>
                    </a:lnTo>
                    <a:lnTo>
                      <a:pt x="2906" y="2421"/>
                    </a:lnTo>
                    <a:lnTo>
                      <a:pt x="2913" y="2404"/>
                    </a:lnTo>
                    <a:lnTo>
                      <a:pt x="2921" y="2386"/>
                    </a:lnTo>
                    <a:lnTo>
                      <a:pt x="2926" y="2367"/>
                    </a:lnTo>
                    <a:lnTo>
                      <a:pt x="2930" y="2349"/>
                    </a:lnTo>
                    <a:lnTo>
                      <a:pt x="2933" y="2331"/>
                    </a:lnTo>
                    <a:lnTo>
                      <a:pt x="2935" y="2312"/>
                    </a:lnTo>
                    <a:lnTo>
                      <a:pt x="2937" y="2272"/>
                    </a:lnTo>
                    <a:lnTo>
                      <a:pt x="2939" y="2233"/>
                    </a:lnTo>
                    <a:lnTo>
                      <a:pt x="2942" y="2194"/>
                    </a:lnTo>
                    <a:lnTo>
                      <a:pt x="2944" y="2175"/>
                    </a:lnTo>
                    <a:lnTo>
                      <a:pt x="2947" y="2155"/>
                    </a:lnTo>
                    <a:lnTo>
                      <a:pt x="2951" y="2137"/>
                    </a:lnTo>
                    <a:lnTo>
                      <a:pt x="2956" y="2119"/>
                    </a:lnTo>
                    <a:lnTo>
                      <a:pt x="2963" y="2102"/>
                    </a:lnTo>
                    <a:lnTo>
                      <a:pt x="2971" y="2085"/>
                    </a:lnTo>
                    <a:lnTo>
                      <a:pt x="2977" y="2074"/>
                    </a:lnTo>
                    <a:lnTo>
                      <a:pt x="2984" y="2065"/>
                    </a:lnTo>
                    <a:lnTo>
                      <a:pt x="2993" y="2057"/>
                    </a:lnTo>
                    <a:lnTo>
                      <a:pt x="3002" y="2050"/>
                    </a:lnTo>
                    <a:lnTo>
                      <a:pt x="3011" y="2043"/>
                    </a:lnTo>
                    <a:lnTo>
                      <a:pt x="3021" y="2038"/>
                    </a:lnTo>
                    <a:lnTo>
                      <a:pt x="3040" y="2027"/>
                    </a:lnTo>
                    <a:lnTo>
                      <a:pt x="3061" y="2015"/>
                    </a:lnTo>
                    <a:lnTo>
                      <a:pt x="3081" y="2004"/>
                    </a:lnTo>
                    <a:lnTo>
                      <a:pt x="3090" y="1998"/>
                    </a:lnTo>
                    <a:lnTo>
                      <a:pt x="3098" y="1991"/>
                    </a:lnTo>
                    <a:lnTo>
                      <a:pt x="3106" y="1983"/>
                    </a:lnTo>
                    <a:lnTo>
                      <a:pt x="3113" y="1974"/>
                    </a:lnTo>
                    <a:lnTo>
                      <a:pt x="3119" y="1965"/>
                    </a:lnTo>
                    <a:lnTo>
                      <a:pt x="3125" y="1955"/>
                    </a:lnTo>
                    <a:lnTo>
                      <a:pt x="3137" y="1933"/>
                    </a:lnTo>
                    <a:lnTo>
                      <a:pt x="3147" y="1910"/>
                    </a:lnTo>
                    <a:lnTo>
                      <a:pt x="3155" y="1886"/>
                    </a:lnTo>
                    <a:lnTo>
                      <a:pt x="3163" y="1860"/>
                    </a:lnTo>
                    <a:lnTo>
                      <a:pt x="3169" y="1836"/>
                    </a:lnTo>
                    <a:lnTo>
                      <a:pt x="3175" y="1812"/>
                    </a:lnTo>
                    <a:lnTo>
                      <a:pt x="3179" y="1789"/>
                    </a:lnTo>
                    <a:lnTo>
                      <a:pt x="3186" y="1749"/>
                    </a:lnTo>
                    <a:lnTo>
                      <a:pt x="3192" y="1705"/>
                    </a:lnTo>
                    <a:lnTo>
                      <a:pt x="3196" y="1659"/>
                    </a:lnTo>
                    <a:lnTo>
                      <a:pt x="3197" y="1637"/>
                    </a:lnTo>
                    <a:lnTo>
                      <a:pt x="3198" y="1614"/>
                    </a:lnTo>
                    <a:lnTo>
                      <a:pt x="3197" y="1590"/>
                    </a:lnTo>
                    <a:lnTo>
                      <a:pt x="3196" y="1568"/>
                    </a:lnTo>
                    <a:lnTo>
                      <a:pt x="3194" y="1545"/>
                    </a:lnTo>
                    <a:lnTo>
                      <a:pt x="3191" y="1522"/>
                    </a:lnTo>
                    <a:lnTo>
                      <a:pt x="3186" y="1501"/>
                    </a:lnTo>
                    <a:lnTo>
                      <a:pt x="3181" y="1480"/>
                    </a:lnTo>
                    <a:lnTo>
                      <a:pt x="3174" y="1459"/>
                    </a:lnTo>
                    <a:lnTo>
                      <a:pt x="3165" y="1439"/>
                    </a:lnTo>
                    <a:lnTo>
                      <a:pt x="3155" y="1419"/>
                    </a:lnTo>
                    <a:lnTo>
                      <a:pt x="3146" y="1403"/>
                    </a:lnTo>
                    <a:lnTo>
                      <a:pt x="3138" y="1389"/>
                    </a:lnTo>
                    <a:lnTo>
                      <a:pt x="3131" y="1375"/>
                    </a:lnTo>
                    <a:lnTo>
                      <a:pt x="3124" y="1361"/>
                    </a:lnTo>
                    <a:lnTo>
                      <a:pt x="3119" y="1345"/>
                    </a:lnTo>
                    <a:lnTo>
                      <a:pt x="3114" y="1326"/>
                    </a:lnTo>
                    <a:lnTo>
                      <a:pt x="3111" y="1302"/>
                    </a:lnTo>
                    <a:lnTo>
                      <a:pt x="3110" y="1283"/>
                    </a:lnTo>
                    <a:lnTo>
                      <a:pt x="3109" y="1261"/>
                    </a:lnTo>
                    <a:lnTo>
                      <a:pt x="3110" y="1234"/>
                    </a:lnTo>
                    <a:lnTo>
                      <a:pt x="3111" y="1206"/>
                    </a:lnTo>
                    <a:lnTo>
                      <a:pt x="3115" y="1143"/>
                    </a:lnTo>
                    <a:lnTo>
                      <a:pt x="3120" y="1075"/>
                    </a:lnTo>
                    <a:lnTo>
                      <a:pt x="3133" y="949"/>
                    </a:lnTo>
                    <a:lnTo>
                      <a:pt x="3137" y="901"/>
                    </a:lnTo>
                    <a:lnTo>
                      <a:pt x="3139" y="868"/>
                    </a:lnTo>
                    <a:lnTo>
                      <a:pt x="3140" y="809"/>
                    </a:lnTo>
                    <a:lnTo>
                      <a:pt x="3140" y="751"/>
                    </a:lnTo>
                    <a:lnTo>
                      <a:pt x="3138" y="694"/>
                    </a:lnTo>
                    <a:lnTo>
                      <a:pt x="3135" y="637"/>
                    </a:lnTo>
                    <a:lnTo>
                      <a:pt x="3130" y="580"/>
                    </a:lnTo>
                    <a:lnTo>
                      <a:pt x="3126" y="552"/>
                    </a:lnTo>
                    <a:lnTo>
                      <a:pt x="3122" y="523"/>
                    </a:lnTo>
                    <a:lnTo>
                      <a:pt x="3117" y="495"/>
                    </a:lnTo>
                    <a:lnTo>
                      <a:pt x="3112" y="465"/>
                    </a:lnTo>
                    <a:lnTo>
                      <a:pt x="3106" y="437"/>
                    </a:lnTo>
                    <a:lnTo>
                      <a:pt x="3099" y="408"/>
                    </a:lnTo>
                    <a:lnTo>
                      <a:pt x="3091" y="385"/>
                    </a:lnTo>
                    <a:lnTo>
                      <a:pt x="3081" y="361"/>
                    </a:lnTo>
                    <a:lnTo>
                      <a:pt x="3067" y="333"/>
                    </a:lnTo>
                    <a:lnTo>
                      <a:pt x="3058" y="317"/>
                    </a:lnTo>
                    <a:lnTo>
                      <a:pt x="3049" y="301"/>
                    </a:lnTo>
                    <a:lnTo>
                      <a:pt x="3039" y="286"/>
                    </a:lnTo>
                    <a:lnTo>
                      <a:pt x="3029" y="272"/>
                    </a:lnTo>
                    <a:lnTo>
                      <a:pt x="3017" y="258"/>
                    </a:lnTo>
                    <a:lnTo>
                      <a:pt x="3005" y="244"/>
                    </a:lnTo>
                    <a:lnTo>
                      <a:pt x="2993" y="234"/>
                    </a:lnTo>
                    <a:lnTo>
                      <a:pt x="2979" y="225"/>
                    </a:lnTo>
                    <a:lnTo>
                      <a:pt x="2832" y="200"/>
                    </a:lnTo>
                    <a:lnTo>
                      <a:pt x="2742" y="116"/>
                    </a:lnTo>
                    <a:lnTo>
                      <a:pt x="2707" y="95"/>
                    </a:lnTo>
                    <a:lnTo>
                      <a:pt x="2673" y="78"/>
                    </a:lnTo>
                    <a:lnTo>
                      <a:pt x="2638" y="62"/>
                    </a:lnTo>
                    <a:lnTo>
                      <a:pt x="2604" y="48"/>
                    </a:lnTo>
                    <a:lnTo>
                      <a:pt x="2568" y="36"/>
                    </a:lnTo>
                    <a:lnTo>
                      <a:pt x="2534" y="26"/>
                    </a:lnTo>
                    <a:lnTo>
                      <a:pt x="2500" y="18"/>
                    </a:lnTo>
                    <a:lnTo>
                      <a:pt x="2466" y="11"/>
                    </a:lnTo>
                    <a:lnTo>
                      <a:pt x="2432" y="6"/>
                    </a:lnTo>
                    <a:lnTo>
                      <a:pt x="2397" y="3"/>
                    </a:lnTo>
                    <a:lnTo>
                      <a:pt x="2364" y="1"/>
                    </a:lnTo>
                    <a:lnTo>
                      <a:pt x="2330" y="0"/>
                    </a:lnTo>
                    <a:lnTo>
                      <a:pt x="2297" y="0"/>
                    </a:lnTo>
                    <a:lnTo>
                      <a:pt x="2264" y="2"/>
                    </a:lnTo>
                    <a:lnTo>
                      <a:pt x="2232" y="4"/>
                    </a:lnTo>
                    <a:lnTo>
                      <a:pt x="2199" y="8"/>
                    </a:lnTo>
                    <a:lnTo>
                      <a:pt x="2168" y="13"/>
                    </a:lnTo>
                    <a:lnTo>
                      <a:pt x="2136" y="18"/>
                    </a:lnTo>
                    <a:lnTo>
                      <a:pt x="2106" y="24"/>
                    </a:lnTo>
                    <a:lnTo>
                      <a:pt x="2076" y="31"/>
                    </a:lnTo>
                    <a:lnTo>
                      <a:pt x="2047" y="38"/>
                    </a:lnTo>
                    <a:lnTo>
                      <a:pt x="2018" y="47"/>
                    </a:lnTo>
                    <a:lnTo>
                      <a:pt x="1963" y="63"/>
                    </a:lnTo>
                    <a:lnTo>
                      <a:pt x="1910" y="81"/>
                    </a:lnTo>
                    <a:lnTo>
                      <a:pt x="1861" y="98"/>
                    </a:lnTo>
                    <a:lnTo>
                      <a:pt x="1816" y="117"/>
                    </a:lnTo>
                    <a:lnTo>
                      <a:pt x="1774" y="133"/>
                    </a:lnTo>
                    <a:lnTo>
                      <a:pt x="1747" y="143"/>
                    </a:lnTo>
                    <a:lnTo>
                      <a:pt x="1719" y="155"/>
                    </a:lnTo>
                    <a:lnTo>
                      <a:pt x="1692" y="169"/>
                    </a:lnTo>
                    <a:lnTo>
                      <a:pt x="1667" y="186"/>
                    </a:lnTo>
                    <a:lnTo>
                      <a:pt x="1641" y="203"/>
                    </a:lnTo>
                    <a:lnTo>
                      <a:pt x="1618" y="222"/>
                    </a:lnTo>
                    <a:lnTo>
                      <a:pt x="1595" y="243"/>
                    </a:lnTo>
                    <a:lnTo>
                      <a:pt x="1572" y="267"/>
                    </a:lnTo>
                    <a:lnTo>
                      <a:pt x="1550" y="291"/>
                    </a:lnTo>
                    <a:lnTo>
                      <a:pt x="1530" y="318"/>
                    </a:lnTo>
                    <a:lnTo>
                      <a:pt x="1510" y="346"/>
                    </a:lnTo>
                    <a:lnTo>
                      <a:pt x="1492" y="376"/>
                    </a:lnTo>
                    <a:lnTo>
                      <a:pt x="1475" y="408"/>
                    </a:lnTo>
                    <a:lnTo>
                      <a:pt x="1460" y="441"/>
                    </a:lnTo>
                    <a:lnTo>
                      <a:pt x="1444" y="476"/>
                    </a:lnTo>
                    <a:lnTo>
                      <a:pt x="1431" y="512"/>
                    </a:lnTo>
                    <a:lnTo>
                      <a:pt x="1419" y="550"/>
                    </a:lnTo>
                    <a:lnTo>
                      <a:pt x="1408" y="589"/>
                    </a:lnTo>
                    <a:lnTo>
                      <a:pt x="1398" y="631"/>
                    </a:lnTo>
                    <a:lnTo>
                      <a:pt x="1390" y="673"/>
                    </a:lnTo>
                    <a:lnTo>
                      <a:pt x="1383" y="717"/>
                    </a:lnTo>
                    <a:lnTo>
                      <a:pt x="1377" y="763"/>
                    </a:lnTo>
                    <a:lnTo>
                      <a:pt x="1373" y="809"/>
                    </a:lnTo>
                    <a:lnTo>
                      <a:pt x="1371" y="857"/>
                    </a:lnTo>
                    <a:lnTo>
                      <a:pt x="1371" y="907"/>
                    </a:lnTo>
                    <a:lnTo>
                      <a:pt x="1372" y="958"/>
                    </a:lnTo>
                    <a:lnTo>
                      <a:pt x="1374" y="1010"/>
                    </a:lnTo>
                    <a:lnTo>
                      <a:pt x="1378" y="1064"/>
                    </a:lnTo>
                    <a:lnTo>
                      <a:pt x="1385" y="1119"/>
                    </a:lnTo>
                    <a:lnTo>
                      <a:pt x="1393" y="1176"/>
                    </a:lnTo>
                    <a:lnTo>
                      <a:pt x="1403" y="1232"/>
                    </a:lnTo>
                    <a:lnTo>
                      <a:pt x="1414" y="1291"/>
                    </a:lnTo>
                    <a:lnTo>
                      <a:pt x="1417" y="1311"/>
                    </a:lnTo>
                    <a:lnTo>
                      <a:pt x="1418" y="1330"/>
                    </a:lnTo>
                    <a:lnTo>
                      <a:pt x="1417" y="1346"/>
                    </a:lnTo>
                    <a:lnTo>
                      <a:pt x="1415" y="1362"/>
                    </a:lnTo>
                    <a:lnTo>
                      <a:pt x="1411" y="1377"/>
                    </a:lnTo>
                    <a:lnTo>
                      <a:pt x="1406" y="1392"/>
                    </a:lnTo>
                    <a:lnTo>
                      <a:pt x="1400" y="1405"/>
                    </a:lnTo>
                    <a:lnTo>
                      <a:pt x="1394" y="1418"/>
                    </a:lnTo>
                    <a:lnTo>
                      <a:pt x="1382" y="1441"/>
                    </a:lnTo>
                    <a:lnTo>
                      <a:pt x="1369" y="1464"/>
                    </a:lnTo>
                    <a:lnTo>
                      <a:pt x="1365" y="1474"/>
                    </a:lnTo>
                    <a:lnTo>
                      <a:pt x="1362" y="1485"/>
                    </a:lnTo>
                    <a:lnTo>
                      <a:pt x="1360" y="1496"/>
                    </a:lnTo>
                    <a:lnTo>
                      <a:pt x="1360" y="1507"/>
                    </a:lnTo>
                    <a:lnTo>
                      <a:pt x="1364" y="1563"/>
                    </a:lnTo>
                    <a:lnTo>
                      <a:pt x="1369" y="1631"/>
                    </a:lnTo>
                    <a:lnTo>
                      <a:pt x="1372" y="1668"/>
                    </a:lnTo>
                    <a:lnTo>
                      <a:pt x="1376" y="1706"/>
                    </a:lnTo>
                    <a:lnTo>
                      <a:pt x="1382" y="1746"/>
                    </a:lnTo>
                    <a:lnTo>
                      <a:pt x="1387" y="1784"/>
                    </a:lnTo>
                    <a:lnTo>
                      <a:pt x="1395" y="1823"/>
                    </a:lnTo>
                    <a:lnTo>
                      <a:pt x="1403" y="1859"/>
                    </a:lnTo>
                    <a:lnTo>
                      <a:pt x="1413" y="1895"/>
                    </a:lnTo>
                    <a:lnTo>
                      <a:pt x="1419" y="1911"/>
                    </a:lnTo>
                    <a:lnTo>
                      <a:pt x="1425" y="1927"/>
                    </a:lnTo>
                    <a:lnTo>
                      <a:pt x="1432" y="1942"/>
                    </a:lnTo>
                    <a:lnTo>
                      <a:pt x="1439" y="1957"/>
                    </a:lnTo>
                    <a:lnTo>
                      <a:pt x="1447" y="1971"/>
                    </a:lnTo>
                    <a:lnTo>
                      <a:pt x="1456" y="1983"/>
                    </a:lnTo>
                    <a:lnTo>
                      <a:pt x="1465" y="1994"/>
                    </a:lnTo>
                    <a:lnTo>
                      <a:pt x="1475" y="2005"/>
                    </a:lnTo>
                    <a:lnTo>
                      <a:pt x="1485" y="2014"/>
                    </a:lnTo>
                    <a:lnTo>
                      <a:pt x="1496" y="2022"/>
                    </a:lnTo>
                    <a:lnTo>
                      <a:pt x="1504" y="2026"/>
                    </a:lnTo>
                    <a:lnTo>
                      <a:pt x="1516" y="2030"/>
                    </a:lnTo>
                    <a:lnTo>
                      <a:pt x="1550" y="2038"/>
                    </a:lnTo>
                    <a:lnTo>
                      <a:pt x="1580" y="2045"/>
                    </a:lnTo>
                    <a:lnTo>
                      <a:pt x="1591" y="2046"/>
                    </a:lnTo>
                    <a:lnTo>
                      <a:pt x="1593" y="2046"/>
                    </a:lnTo>
                    <a:lnTo>
                      <a:pt x="1594" y="2045"/>
                    </a:lnTo>
                    <a:lnTo>
                      <a:pt x="1629" y="2421"/>
                    </a:lnTo>
                    <a:lnTo>
                      <a:pt x="1635" y="2436"/>
                    </a:lnTo>
                    <a:lnTo>
                      <a:pt x="1642" y="2450"/>
                    </a:lnTo>
                    <a:lnTo>
                      <a:pt x="1650" y="2462"/>
                    </a:lnTo>
                    <a:lnTo>
                      <a:pt x="1658" y="2473"/>
                    </a:lnTo>
                    <a:lnTo>
                      <a:pt x="1677" y="2493"/>
                    </a:lnTo>
                    <a:lnTo>
                      <a:pt x="1695" y="2514"/>
                    </a:lnTo>
                    <a:lnTo>
                      <a:pt x="1704" y="2524"/>
                    </a:lnTo>
                    <a:lnTo>
                      <a:pt x="1713" y="2536"/>
                    </a:lnTo>
                    <a:lnTo>
                      <a:pt x="1721" y="2548"/>
                    </a:lnTo>
                    <a:lnTo>
                      <a:pt x="1730" y="2561"/>
                    </a:lnTo>
                    <a:lnTo>
                      <a:pt x="1738" y="2575"/>
                    </a:lnTo>
                    <a:lnTo>
                      <a:pt x="1744" y="2593"/>
                    </a:lnTo>
                    <a:lnTo>
                      <a:pt x="1750" y="2611"/>
                    </a:lnTo>
                    <a:lnTo>
                      <a:pt x="1754" y="2631"/>
                    </a:lnTo>
                    <a:lnTo>
                      <a:pt x="1661" y="2655"/>
                    </a:lnTo>
                    <a:lnTo>
                      <a:pt x="1623" y="2735"/>
                    </a:lnTo>
                    <a:lnTo>
                      <a:pt x="1601" y="2781"/>
                    </a:lnTo>
                    <a:lnTo>
                      <a:pt x="1575" y="2829"/>
                    </a:lnTo>
                    <a:lnTo>
                      <a:pt x="1563" y="2852"/>
                    </a:lnTo>
                    <a:lnTo>
                      <a:pt x="1549" y="2875"/>
                    </a:lnTo>
                    <a:lnTo>
                      <a:pt x="1536" y="2896"/>
                    </a:lnTo>
                    <a:lnTo>
                      <a:pt x="1522" y="2916"/>
                    </a:lnTo>
                    <a:lnTo>
                      <a:pt x="1507" y="2934"/>
                    </a:lnTo>
                    <a:lnTo>
                      <a:pt x="1493" y="2952"/>
                    </a:lnTo>
                    <a:lnTo>
                      <a:pt x="1478" y="2966"/>
                    </a:lnTo>
                    <a:lnTo>
                      <a:pt x="1464" y="2977"/>
                    </a:lnTo>
                    <a:lnTo>
                      <a:pt x="1266" y="3031"/>
                    </a:lnTo>
                    <a:lnTo>
                      <a:pt x="1089" y="3105"/>
                    </a:lnTo>
                    <a:lnTo>
                      <a:pt x="908" y="3182"/>
                    </a:lnTo>
                    <a:lnTo>
                      <a:pt x="726" y="3260"/>
                    </a:lnTo>
                    <a:lnTo>
                      <a:pt x="549" y="3336"/>
                    </a:lnTo>
                    <a:lnTo>
                      <a:pt x="509" y="3352"/>
                    </a:lnTo>
                    <a:lnTo>
                      <a:pt x="469" y="3367"/>
                    </a:lnTo>
                    <a:lnTo>
                      <a:pt x="386" y="3396"/>
                    </a:lnTo>
                    <a:lnTo>
                      <a:pt x="346" y="3410"/>
                    </a:lnTo>
                    <a:lnTo>
                      <a:pt x="306" y="3424"/>
                    </a:lnTo>
                    <a:lnTo>
                      <a:pt x="267" y="3440"/>
                    </a:lnTo>
                    <a:lnTo>
                      <a:pt x="229" y="3457"/>
                    </a:lnTo>
                    <a:lnTo>
                      <a:pt x="194" y="3475"/>
                    </a:lnTo>
                    <a:lnTo>
                      <a:pt x="175" y="3485"/>
                    </a:lnTo>
                    <a:lnTo>
                      <a:pt x="159" y="3495"/>
                    </a:lnTo>
                    <a:lnTo>
                      <a:pt x="143" y="3507"/>
                    </a:lnTo>
                    <a:lnTo>
                      <a:pt x="127" y="3518"/>
                    </a:lnTo>
                    <a:lnTo>
                      <a:pt x="111" y="3530"/>
                    </a:lnTo>
                    <a:lnTo>
                      <a:pt x="97" y="3543"/>
                    </a:lnTo>
                    <a:lnTo>
                      <a:pt x="83" y="3556"/>
                    </a:lnTo>
                    <a:lnTo>
                      <a:pt x="71" y="3571"/>
                    </a:lnTo>
                    <a:lnTo>
                      <a:pt x="59" y="3586"/>
                    </a:lnTo>
                    <a:lnTo>
                      <a:pt x="46" y="3602"/>
                    </a:lnTo>
                    <a:lnTo>
                      <a:pt x="36" y="3619"/>
                    </a:lnTo>
                    <a:lnTo>
                      <a:pt x="27" y="3637"/>
                    </a:lnTo>
                    <a:lnTo>
                      <a:pt x="18" y="3657"/>
                    </a:lnTo>
                    <a:lnTo>
                      <a:pt x="11" y="3677"/>
                    </a:lnTo>
                    <a:lnTo>
                      <a:pt x="10" y="3742"/>
                    </a:lnTo>
                    <a:lnTo>
                      <a:pt x="9" y="3821"/>
                    </a:lnTo>
                    <a:lnTo>
                      <a:pt x="4" y="4009"/>
                    </a:lnTo>
                    <a:lnTo>
                      <a:pt x="1" y="4204"/>
                    </a:lnTo>
                    <a:lnTo>
                      <a:pt x="0" y="4296"/>
                    </a:lnTo>
                    <a:lnTo>
                      <a:pt x="1" y="4376"/>
                    </a:lnTo>
                    <a:lnTo>
                      <a:pt x="4581" y="4376"/>
                    </a:lnTo>
                    <a:lnTo>
                      <a:pt x="4581" y="4296"/>
                    </a:lnTo>
                    <a:lnTo>
                      <a:pt x="4581" y="4204"/>
                    </a:lnTo>
                    <a:lnTo>
                      <a:pt x="4577" y="4009"/>
                    </a:lnTo>
                    <a:lnTo>
                      <a:pt x="4573" y="3821"/>
                    </a:lnTo>
                    <a:lnTo>
                      <a:pt x="4571" y="3742"/>
                    </a:lnTo>
                    <a:lnTo>
                      <a:pt x="4571" y="3677"/>
                    </a:lnTo>
                    <a:lnTo>
                      <a:pt x="4563" y="3657"/>
                    </a:lnTo>
                    <a:lnTo>
                      <a:pt x="4555" y="3637"/>
                    </a:lnTo>
                    <a:lnTo>
                      <a:pt x="4545" y="3619"/>
                    </a:lnTo>
                    <a:lnTo>
                      <a:pt x="4535" y="3602"/>
                    </a:lnTo>
                    <a:lnTo>
                      <a:pt x="4523" y="3586"/>
                    </a:lnTo>
                    <a:lnTo>
                      <a:pt x="4511" y="3571"/>
                    </a:lnTo>
                    <a:lnTo>
                      <a:pt x="4498" y="3556"/>
                    </a:lnTo>
                    <a:lnTo>
                      <a:pt x="4484" y="3543"/>
                    </a:lnTo>
                    <a:lnTo>
                      <a:pt x="4470" y="3530"/>
                    </a:lnTo>
                    <a:lnTo>
                      <a:pt x="4454" y="3518"/>
                    </a:lnTo>
                    <a:lnTo>
                      <a:pt x="4439" y="3507"/>
                    </a:lnTo>
                    <a:lnTo>
                      <a:pt x="4423" y="3495"/>
                    </a:lnTo>
                    <a:lnTo>
                      <a:pt x="4406" y="3485"/>
                    </a:lnTo>
                    <a:lnTo>
                      <a:pt x="4388" y="3475"/>
                    </a:lnTo>
                    <a:lnTo>
                      <a:pt x="4352" y="3457"/>
                    </a:lnTo>
                    <a:lnTo>
                      <a:pt x="4314" y="3440"/>
                    </a:lnTo>
                    <a:lnTo>
                      <a:pt x="4275" y="3424"/>
                    </a:lnTo>
                    <a:lnTo>
                      <a:pt x="4235" y="3410"/>
                    </a:lnTo>
                    <a:lnTo>
                      <a:pt x="4195" y="3396"/>
                    </a:lnTo>
                    <a:lnTo>
                      <a:pt x="4113" y="3367"/>
                    </a:lnTo>
                    <a:lnTo>
                      <a:pt x="4073" y="3352"/>
                    </a:lnTo>
                    <a:lnTo>
                      <a:pt x="4032" y="3336"/>
                    </a:lnTo>
                    <a:close/>
                    <a:moveTo>
                      <a:pt x="5329" y="3316"/>
                    </a:moveTo>
                    <a:lnTo>
                      <a:pt x="5329" y="3316"/>
                    </a:lnTo>
                    <a:lnTo>
                      <a:pt x="5202" y="3262"/>
                    </a:lnTo>
                    <a:lnTo>
                      <a:pt x="5073" y="3206"/>
                    </a:lnTo>
                    <a:lnTo>
                      <a:pt x="4943" y="3151"/>
                    </a:lnTo>
                    <a:lnTo>
                      <a:pt x="4818" y="3098"/>
                    </a:lnTo>
                    <a:lnTo>
                      <a:pt x="4677" y="3060"/>
                    </a:lnTo>
                    <a:lnTo>
                      <a:pt x="4666" y="3052"/>
                    </a:lnTo>
                    <a:lnTo>
                      <a:pt x="4656" y="3042"/>
                    </a:lnTo>
                    <a:lnTo>
                      <a:pt x="4645" y="3030"/>
                    </a:lnTo>
                    <a:lnTo>
                      <a:pt x="4635" y="3017"/>
                    </a:lnTo>
                    <a:lnTo>
                      <a:pt x="4625" y="3002"/>
                    </a:lnTo>
                    <a:lnTo>
                      <a:pt x="4616" y="2987"/>
                    </a:lnTo>
                    <a:lnTo>
                      <a:pt x="4596" y="2955"/>
                    </a:lnTo>
                    <a:lnTo>
                      <a:pt x="4579" y="2920"/>
                    </a:lnTo>
                    <a:lnTo>
                      <a:pt x="4563" y="2887"/>
                    </a:lnTo>
                    <a:lnTo>
                      <a:pt x="4536" y="2830"/>
                    </a:lnTo>
                    <a:lnTo>
                      <a:pt x="4446" y="2817"/>
                    </a:lnTo>
                    <a:lnTo>
                      <a:pt x="4448" y="2800"/>
                    </a:lnTo>
                    <a:lnTo>
                      <a:pt x="4450" y="2784"/>
                    </a:lnTo>
                    <a:lnTo>
                      <a:pt x="4454" y="2770"/>
                    </a:lnTo>
                    <a:lnTo>
                      <a:pt x="4459" y="2758"/>
                    </a:lnTo>
                    <a:lnTo>
                      <a:pt x="4465" y="2747"/>
                    </a:lnTo>
                    <a:lnTo>
                      <a:pt x="4471" y="2737"/>
                    </a:lnTo>
                    <a:lnTo>
                      <a:pt x="4477" y="2728"/>
                    </a:lnTo>
                    <a:lnTo>
                      <a:pt x="4484" y="2718"/>
                    </a:lnTo>
                    <a:lnTo>
                      <a:pt x="4498" y="2702"/>
                    </a:lnTo>
                    <a:lnTo>
                      <a:pt x="4512" y="2684"/>
                    </a:lnTo>
                    <a:lnTo>
                      <a:pt x="4519" y="2674"/>
                    </a:lnTo>
                    <a:lnTo>
                      <a:pt x="4525" y="2664"/>
                    </a:lnTo>
                    <a:lnTo>
                      <a:pt x="4532" y="2651"/>
                    </a:lnTo>
                    <a:lnTo>
                      <a:pt x="4536" y="2638"/>
                    </a:lnTo>
                    <a:lnTo>
                      <a:pt x="4540" y="2625"/>
                    </a:lnTo>
                    <a:lnTo>
                      <a:pt x="4543" y="2612"/>
                    </a:lnTo>
                    <a:lnTo>
                      <a:pt x="4545" y="2599"/>
                    </a:lnTo>
                    <a:lnTo>
                      <a:pt x="4546" y="2586"/>
                    </a:lnTo>
                    <a:lnTo>
                      <a:pt x="4548" y="2557"/>
                    </a:lnTo>
                    <a:lnTo>
                      <a:pt x="4549" y="2530"/>
                    </a:lnTo>
                    <a:lnTo>
                      <a:pt x="4551" y="2501"/>
                    </a:lnTo>
                    <a:lnTo>
                      <a:pt x="4553" y="2488"/>
                    </a:lnTo>
                    <a:lnTo>
                      <a:pt x="4555" y="2474"/>
                    </a:lnTo>
                    <a:lnTo>
                      <a:pt x="4558" y="2461"/>
                    </a:lnTo>
                    <a:lnTo>
                      <a:pt x="4562" y="2449"/>
                    </a:lnTo>
                    <a:lnTo>
                      <a:pt x="4566" y="2436"/>
                    </a:lnTo>
                    <a:lnTo>
                      <a:pt x="4572" y="2424"/>
                    </a:lnTo>
                    <a:lnTo>
                      <a:pt x="4576" y="2417"/>
                    </a:lnTo>
                    <a:lnTo>
                      <a:pt x="4581" y="2410"/>
                    </a:lnTo>
                    <a:lnTo>
                      <a:pt x="4587" y="2404"/>
                    </a:lnTo>
                    <a:lnTo>
                      <a:pt x="4593" y="2399"/>
                    </a:lnTo>
                    <a:lnTo>
                      <a:pt x="4608" y="2390"/>
                    </a:lnTo>
                    <a:lnTo>
                      <a:pt x="4622" y="2383"/>
                    </a:lnTo>
                    <a:lnTo>
                      <a:pt x="4636" y="2375"/>
                    </a:lnTo>
                    <a:lnTo>
                      <a:pt x="4650" y="2366"/>
                    </a:lnTo>
                    <a:lnTo>
                      <a:pt x="4656" y="2362"/>
                    </a:lnTo>
                    <a:lnTo>
                      <a:pt x="4662" y="2357"/>
                    </a:lnTo>
                    <a:lnTo>
                      <a:pt x="4668" y="2351"/>
                    </a:lnTo>
                    <a:lnTo>
                      <a:pt x="4674" y="2345"/>
                    </a:lnTo>
                    <a:lnTo>
                      <a:pt x="4682" y="2331"/>
                    </a:lnTo>
                    <a:lnTo>
                      <a:pt x="4690" y="2316"/>
                    </a:lnTo>
                    <a:lnTo>
                      <a:pt x="4697" y="2299"/>
                    </a:lnTo>
                    <a:lnTo>
                      <a:pt x="4703" y="2281"/>
                    </a:lnTo>
                    <a:lnTo>
                      <a:pt x="4709" y="2264"/>
                    </a:lnTo>
                    <a:lnTo>
                      <a:pt x="4713" y="2246"/>
                    </a:lnTo>
                    <a:lnTo>
                      <a:pt x="4720" y="2213"/>
                    </a:lnTo>
                    <a:lnTo>
                      <a:pt x="4725" y="2184"/>
                    </a:lnTo>
                    <a:lnTo>
                      <a:pt x="4729" y="2153"/>
                    </a:lnTo>
                    <a:lnTo>
                      <a:pt x="4732" y="2121"/>
                    </a:lnTo>
                    <a:lnTo>
                      <a:pt x="4733" y="2088"/>
                    </a:lnTo>
                    <a:lnTo>
                      <a:pt x="4733" y="2071"/>
                    </a:lnTo>
                    <a:lnTo>
                      <a:pt x="4732" y="2055"/>
                    </a:lnTo>
                    <a:lnTo>
                      <a:pt x="4731" y="2039"/>
                    </a:lnTo>
                    <a:lnTo>
                      <a:pt x="4728" y="2024"/>
                    </a:lnTo>
                    <a:lnTo>
                      <a:pt x="4725" y="2007"/>
                    </a:lnTo>
                    <a:lnTo>
                      <a:pt x="4721" y="1992"/>
                    </a:lnTo>
                    <a:lnTo>
                      <a:pt x="4716" y="1978"/>
                    </a:lnTo>
                    <a:lnTo>
                      <a:pt x="4710" y="1964"/>
                    </a:lnTo>
                    <a:lnTo>
                      <a:pt x="4703" y="1950"/>
                    </a:lnTo>
                    <a:lnTo>
                      <a:pt x="4697" y="1937"/>
                    </a:lnTo>
                    <a:lnTo>
                      <a:pt x="4686" y="1918"/>
                    </a:lnTo>
                    <a:lnTo>
                      <a:pt x="4682" y="1908"/>
                    </a:lnTo>
                    <a:lnTo>
                      <a:pt x="4678" y="1897"/>
                    </a:lnTo>
                    <a:lnTo>
                      <a:pt x="4675" y="1883"/>
                    </a:lnTo>
                    <a:lnTo>
                      <a:pt x="4672" y="1865"/>
                    </a:lnTo>
                    <a:lnTo>
                      <a:pt x="4671" y="1852"/>
                    </a:lnTo>
                    <a:lnTo>
                      <a:pt x="4671" y="1836"/>
                    </a:lnTo>
                    <a:lnTo>
                      <a:pt x="4672" y="1797"/>
                    </a:lnTo>
                    <a:lnTo>
                      <a:pt x="4675" y="1752"/>
                    </a:lnTo>
                    <a:lnTo>
                      <a:pt x="4679" y="1704"/>
                    </a:lnTo>
                    <a:lnTo>
                      <a:pt x="4687" y="1615"/>
                    </a:lnTo>
                    <a:lnTo>
                      <a:pt x="4690" y="1580"/>
                    </a:lnTo>
                    <a:lnTo>
                      <a:pt x="4691" y="1557"/>
                    </a:lnTo>
                    <a:lnTo>
                      <a:pt x="4692" y="1514"/>
                    </a:lnTo>
                    <a:lnTo>
                      <a:pt x="4692" y="1473"/>
                    </a:lnTo>
                    <a:lnTo>
                      <a:pt x="4691" y="1432"/>
                    </a:lnTo>
                    <a:lnTo>
                      <a:pt x="4689" y="1392"/>
                    </a:lnTo>
                    <a:lnTo>
                      <a:pt x="4685" y="1351"/>
                    </a:lnTo>
                    <a:lnTo>
                      <a:pt x="4680" y="1310"/>
                    </a:lnTo>
                    <a:lnTo>
                      <a:pt x="4673" y="1270"/>
                    </a:lnTo>
                    <a:lnTo>
                      <a:pt x="4663" y="1228"/>
                    </a:lnTo>
                    <a:lnTo>
                      <a:pt x="4657" y="1212"/>
                    </a:lnTo>
                    <a:lnTo>
                      <a:pt x="4650" y="1195"/>
                    </a:lnTo>
                    <a:lnTo>
                      <a:pt x="4640" y="1175"/>
                    </a:lnTo>
                    <a:lnTo>
                      <a:pt x="4628" y="1152"/>
                    </a:lnTo>
                    <a:lnTo>
                      <a:pt x="4621" y="1142"/>
                    </a:lnTo>
                    <a:lnTo>
                      <a:pt x="4613" y="1131"/>
                    </a:lnTo>
                    <a:lnTo>
                      <a:pt x="4605" y="1121"/>
                    </a:lnTo>
                    <a:lnTo>
                      <a:pt x="4596" y="1112"/>
                    </a:lnTo>
                    <a:lnTo>
                      <a:pt x="4587" y="1105"/>
                    </a:lnTo>
                    <a:lnTo>
                      <a:pt x="4577" y="1097"/>
                    </a:lnTo>
                    <a:lnTo>
                      <a:pt x="4473" y="1080"/>
                    </a:lnTo>
                    <a:lnTo>
                      <a:pt x="4408" y="1020"/>
                    </a:lnTo>
                    <a:lnTo>
                      <a:pt x="4383" y="1006"/>
                    </a:lnTo>
                    <a:lnTo>
                      <a:pt x="4359" y="993"/>
                    </a:lnTo>
                    <a:lnTo>
                      <a:pt x="4335" y="982"/>
                    </a:lnTo>
                    <a:lnTo>
                      <a:pt x="4310" y="972"/>
                    </a:lnTo>
                    <a:lnTo>
                      <a:pt x="4285" y="964"/>
                    </a:lnTo>
                    <a:lnTo>
                      <a:pt x="4261" y="956"/>
                    </a:lnTo>
                    <a:lnTo>
                      <a:pt x="4236" y="950"/>
                    </a:lnTo>
                    <a:lnTo>
                      <a:pt x="4212" y="946"/>
                    </a:lnTo>
                    <a:lnTo>
                      <a:pt x="4188" y="942"/>
                    </a:lnTo>
                    <a:lnTo>
                      <a:pt x="4163" y="940"/>
                    </a:lnTo>
                    <a:lnTo>
                      <a:pt x="4139" y="938"/>
                    </a:lnTo>
                    <a:lnTo>
                      <a:pt x="4115" y="937"/>
                    </a:lnTo>
                    <a:lnTo>
                      <a:pt x="4091" y="938"/>
                    </a:lnTo>
                    <a:lnTo>
                      <a:pt x="4068" y="939"/>
                    </a:lnTo>
                    <a:lnTo>
                      <a:pt x="4045" y="941"/>
                    </a:lnTo>
                    <a:lnTo>
                      <a:pt x="4022" y="943"/>
                    </a:lnTo>
                    <a:lnTo>
                      <a:pt x="3999" y="946"/>
                    </a:lnTo>
                    <a:lnTo>
                      <a:pt x="3978" y="950"/>
                    </a:lnTo>
                    <a:lnTo>
                      <a:pt x="3934" y="959"/>
                    </a:lnTo>
                    <a:lnTo>
                      <a:pt x="3892" y="971"/>
                    </a:lnTo>
                    <a:lnTo>
                      <a:pt x="3853" y="983"/>
                    </a:lnTo>
                    <a:lnTo>
                      <a:pt x="3815" y="995"/>
                    </a:lnTo>
                    <a:lnTo>
                      <a:pt x="3781" y="1008"/>
                    </a:lnTo>
                    <a:lnTo>
                      <a:pt x="3719" y="1033"/>
                    </a:lnTo>
                    <a:lnTo>
                      <a:pt x="3699" y="1040"/>
                    </a:lnTo>
                    <a:lnTo>
                      <a:pt x="3679" y="1049"/>
                    </a:lnTo>
                    <a:lnTo>
                      <a:pt x="3661" y="1059"/>
                    </a:lnTo>
                    <a:lnTo>
                      <a:pt x="3642" y="1070"/>
                    </a:lnTo>
                    <a:lnTo>
                      <a:pt x="3625" y="1082"/>
                    </a:lnTo>
                    <a:lnTo>
                      <a:pt x="3607" y="1096"/>
                    </a:lnTo>
                    <a:lnTo>
                      <a:pt x="3590" y="1112"/>
                    </a:lnTo>
                    <a:lnTo>
                      <a:pt x="3575" y="1128"/>
                    </a:lnTo>
                    <a:lnTo>
                      <a:pt x="3560" y="1145"/>
                    </a:lnTo>
                    <a:lnTo>
                      <a:pt x="3544" y="1164"/>
                    </a:lnTo>
                    <a:lnTo>
                      <a:pt x="3531" y="1185"/>
                    </a:lnTo>
                    <a:lnTo>
                      <a:pt x="3518" y="1206"/>
                    </a:lnTo>
                    <a:lnTo>
                      <a:pt x="3506" y="1228"/>
                    </a:lnTo>
                    <a:lnTo>
                      <a:pt x="3495" y="1252"/>
                    </a:lnTo>
                    <a:lnTo>
                      <a:pt x="3484" y="1277"/>
                    </a:lnTo>
                    <a:lnTo>
                      <a:pt x="3474" y="1302"/>
                    </a:lnTo>
                    <a:lnTo>
                      <a:pt x="3465" y="1330"/>
                    </a:lnTo>
                    <a:lnTo>
                      <a:pt x="3457" y="1358"/>
                    </a:lnTo>
                    <a:lnTo>
                      <a:pt x="3451" y="1388"/>
                    </a:lnTo>
                    <a:lnTo>
                      <a:pt x="3445" y="1417"/>
                    </a:lnTo>
                    <a:lnTo>
                      <a:pt x="3440" y="1448"/>
                    </a:lnTo>
                    <a:lnTo>
                      <a:pt x="3436" y="1481"/>
                    </a:lnTo>
                    <a:lnTo>
                      <a:pt x="3434" y="1514"/>
                    </a:lnTo>
                    <a:lnTo>
                      <a:pt x="3432" y="1549"/>
                    </a:lnTo>
                    <a:lnTo>
                      <a:pt x="3432" y="1584"/>
                    </a:lnTo>
                    <a:lnTo>
                      <a:pt x="3432" y="1621"/>
                    </a:lnTo>
                    <a:lnTo>
                      <a:pt x="3434" y="1658"/>
                    </a:lnTo>
                    <a:lnTo>
                      <a:pt x="3437" y="1696"/>
                    </a:lnTo>
                    <a:lnTo>
                      <a:pt x="3442" y="1735"/>
                    </a:lnTo>
                    <a:lnTo>
                      <a:pt x="3447" y="1775"/>
                    </a:lnTo>
                    <a:lnTo>
                      <a:pt x="3454" y="1817"/>
                    </a:lnTo>
                    <a:lnTo>
                      <a:pt x="3462" y="1858"/>
                    </a:lnTo>
                    <a:lnTo>
                      <a:pt x="3464" y="1872"/>
                    </a:lnTo>
                    <a:lnTo>
                      <a:pt x="3465" y="1886"/>
                    </a:lnTo>
                    <a:lnTo>
                      <a:pt x="3464" y="1898"/>
                    </a:lnTo>
                    <a:lnTo>
                      <a:pt x="3462" y="1909"/>
                    </a:lnTo>
                    <a:lnTo>
                      <a:pt x="3460" y="1919"/>
                    </a:lnTo>
                    <a:lnTo>
                      <a:pt x="3456" y="1929"/>
                    </a:lnTo>
                    <a:lnTo>
                      <a:pt x="3448" y="1949"/>
                    </a:lnTo>
                    <a:lnTo>
                      <a:pt x="3439" y="1965"/>
                    </a:lnTo>
                    <a:lnTo>
                      <a:pt x="3431" y="1981"/>
                    </a:lnTo>
                    <a:lnTo>
                      <a:pt x="3428" y="1988"/>
                    </a:lnTo>
                    <a:lnTo>
                      <a:pt x="3425" y="1996"/>
                    </a:lnTo>
                    <a:lnTo>
                      <a:pt x="3424" y="2004"/>
                    </a:lnTo>
                    <a:lnTo>
                      <a:pt x="3424" y="2011"/>
                    </a:lnTo>
                    <a:lnTo>
                      <a:pt x="3431" y="2101"/>
                    </a:lnTo>
                    <a:lnTo>
                      <a:pt x="3435" y="2153"/>
                    </a:lnTo>
                    <a:lnTo>
                      <a:pt x="3439" y="2182"/>
                    </a:lnTo>
                    <a:lnTo>
                      <a:pt x="3443" y="2209"/>
                    </a:lnTo>
                    <a:lnTo>
                      <a:pt x="3448" y="2237"/>
                    </a:lnTo>
                    <a:lnTo>
                      <a:pt x="3454" y="2263"/>
                    </a:lnTo>
                    <a:lnTo>
                      <a:pt x="3461" y="2288"/>
                    </a:lnTo>
                    <a:lnTo>
                      <a:pt x="3470" y="2312"/>
                    </a:lnTo>
                    <a:lnTo>
                      <a:pt x="3475" y="2323"/>
                    </a:lnTo>
                    <a:lnTo>
                      <a:pt x="3481" y="2333"/>
                    </a:lnTo>
                    <a:lnTo>
                      <a:pt x="3486" y="2342"/>
                    </a:lnTo>
                    <a:lnTo>
                      <a:pt x="3492" y="2351"/>
                    </a:lnTo>
                    <a:lnTo>
                      <a:pt x="3499" y="2359"/>
                    </a:lnTo>
                    <a:lnTo>
                      <a:pt x="3506" y="2366"/>
                    </a:lnTo>
                    <a:lnTo>
                      <a:pt x="3513" y="2374"/>
                    </a:lnTo>
                    <a:lnTo>
                      <a:pt x="3521" y="2379"/>
                    </a:lnTo>
                    <a:lnTo>
                      <a:pt x="3526" y="2382"/>
                    </a:lnTo>
                    <a:lnTo>
                      <a:pt x="3535" y="2384"/>
                    </a:lnTo>
                    <a:lnTo>
                      <a:pt x="3559" y="2391"/>
                    </a:lnTo>
                    <a:lnTo>
                      <a:pt x="3581" y="2395"/>
                    </a:lnTo>
                    <a:lnTo>
                      <a:pt x="3588" y="2396"/>
                    </a:lnTo>
                    <a:lnTo>
                      <a:pt x="3589" y="2396"/>
                    </a:lnTo>
                    <a:lnTo>
                      <a:pt x="3590" y="2395"/>
                    </a:lnTo>
                    <a:lnTo>
                      <a:pt x="3615" y="2664"/>
                    </a:lnTo>
                    <a:lnTo>
                      <a:pt x="3621" y="2674"/>
                    </a:lnTo>
                    <a:lnTo>
                      <a:pt x="3625" y="2684"/>
                    </a:lnTo>
                    <a:lnTo>
                      <a:pt x="3631" y="2692"/>
                    </a:lnTo>
                    <a:lnTo>
                      <a:pt x="3637" y="2700"/>
                    </a:lnTo>
                    <a:lnTo>
                      <a:pt x="3649" y="2715"/>
                    </a:lnTo>
                    <a:lnTo>
                      <a:pt x="3662" y="2730"/>
                    </a:lnTo>
                    <a:lnTo>
                      <a:pt x="3675" y="2745"/>
                    </a:lnTo>
                    <a:lnTo>
                      <a:pt x="3681" y="2754"/>
                    </a:lnTo>
                    <a:lnTo>
                      <a:pt x="3687" y="2763"/>
                    </a:lnTo>
                    <a:lnTo>
                      <a:pt x="3693" y="2773"/>
                    </a:lnTo>
                    <a:lnTo>
                      <a:pt x="3698" y="2785"/>
                    </a:lnTo>
                    <a:lnTo>
                      <a:pt x="3702" y="2799"/>
                    </a:lnTo>
                    <a:lnTo>
                      <a:pt x="3705" y="2814"/>
                    </a:lnTo>
                    <a:lnTo>
                      <a:pt x="3638" y="2830"/>
                    </a:lnTo>
                    <a:lnTo>
                      <a:pt x="3619" y="2869"/>
                    </a:lnTo>
                    <a:lnTo>
                      <a:pt x="3597" y="2915"/>
                    </a:lnTo>
                    <a:lnTo>
                      <a:pt x="3585" y="2940"/>
                    </a:lnTo>
                    <a:lnTo>
                      <a:pt x="3572" y="2963"/>
                    </a:lnTo>
                    <a:lnTo>
                      <a:pt x="3559" y="2986"/>
                    </a:lnTo>
                    <a:lnTo>
                      <a:pt x="3544" y="3008"/>
                    </a:lnTo>
                    <a:lnTo>
                      <a:pt x="3793" y="3114"/>
                    </a:lnTo>
                    <a:lnTo>
                      <a:pt x="3936" y="3176"/>
                    </a:lnTo>
                    <a:lnTo>
                      <a:pt x="4076" y="3235"/>
                    </a:lnTo>
                    <a:lnTo>
                      <a:pt x="4109" y="3248"/>
                    </a:lnTo>
                    <a:lnTo>
                      <a:pt x="4143" y="3261"/>
                    </a:lnTo>
                    <a:lnTo>
                      <a:pt x="4214" y="3285"/>
                    </a:lnTo>
                    <a:lnTo>
                      <a:pt x="4282" y="3310"/>
                    </a:lnTo>
                    <a:lnTo>
                      <a:pt x="4316" y="3323"/>
                    </a:lnTo>
                    <a:lnTo>
                      <a:pt x="4351" y="3336"/>
                    </a:lnTo>
                    <a:lnTo>
                      <a:pt x="4385" y="3351"/>
                    </a:lnTo>
                    <a:lnTo>
                      <a:pt x="4419" y="3368"/>
                    </a:lnTo>
                    <a:lnTo>
                      <a:pt x="4451" y="3385"/>
                    </a:lnTo>
                    <a:lnTo>
                      <a:pt x="4483" y="3404"/>
                    </a:lnTo>
                    <a:lnTo>
                      <a:pt x="4514" y="3424"/>
                    </a:lnTo>
                    <a:lnTo>
                      <a:pt x="4528" y="3436"/>
                    </a:lnTo>
                    <a:lnTo>
                      <a:pt x="4543" y="3448"/>
                    </a:lnTo>
                    <a:lnTo>
                      <a:pt x="4557" y="3460"/>
                    </a:lnTo>
                    <a:lnTo>
                      <a:pt x="4570" y="3473"/>
                    </a:lnTo>
                    <a:lnTo>
                      <a:pt x="4583" y="3486"/>
                    </a:lnTo>
                    <a:lnTo>
                      <a:pt x="4596" y="3501"/>
                    </a:lnTo>
                    <a:lnTo>
                      <a:pt x="4609" y="3516"/>
                    </a:lnTo>
                    <a:lnTo>
                      <a:pt x="4620" y="3531"/>
                    </a:lnTo>
                    <a:lnTo>
                      <a:pt x="4631" y="3547"/>
                    </a:lnTo>
                    <a:lnTo>
                      <a:pt x="4641" y="3564"/>
                    </a:lnTo>
                    <a:lnTo>
                      <a:pt x="4650" y="3583"/>
                    </a:lnTo>
                    <a:lnTo>
                      <a:pt x="4659" y="3601"/>
                    </a:lnTo>
                    <a:lnTo>
                      <a:pt x="4667" y="3620"/>
                    </a:lnTo>
                    <a:lnTo>
                      <a:pt x="4676" y="3640"/>
                    </a:lnTo>
                    <a:lnTo>
                      <a:pt x="4681" y="3658"/>
                    </a:lnTo>
                    <a:lnTo>
                      <a:pt x="4681" y="3677"/>
                    </a:lnTo>
                    <a:lnTo>
                      <a:pt x="4683" y="3786"/>
                    </a:lnTo>
                    <a:lnTo>
                      <a:pt x="4686" y="3924"/>
                    </a:lnTo>
                    <a:lnTo>
                      <a:pt x="4689" y="4056"/>
                    </a:lnTo>
                    <a:lnTo>
                      <a:pt x="5719" y="4056"/>
                    </a:lnTo>
                    <a:lnTo>
                      <a:pt x="5719" y="4000"/>
                    </a:lnTo>
                    <a:lnTo>
                      <a:pt x="5719" y="3935"/>
                    </a:lnTo>
                    <a:lnTo>
                      <a:pt x="5716" y="3796"/>
                    </a:lnTo>
                    <a:lnTo>
                      <a:pt x="5713" y="3662"/>
                    </a:lnTo>
                    <a:lnTo>
                      <a:pt x="5712" y="3558"/>
                    </a:lnTo>
                    <a:lnTo>
                      <a:pt x="5706" y="3544"/>
                    </a:lnTo>
                    <a:lnTo>
                      <a:pt x="5700" y="3531"/>
                    </a:lnTo>
                    <a:lnTo>
                      <a:pt x="5694" y="3518"/>
                    </a:lnTo>
                    <a:lnTo>
                      <a:pt x="5686" y="3506"/>
                    </a:lnTo>
                    <a:lnTo>
                      <a:pt x="5678" y="3494"/>
                    </a:lnTo>
                    <a:lnTo>
                      <a:pt x="5670" y="3483"/>
                    </a:lnTo>
                    <a:lnTo>
                      <a:pt x="5661" y="3473"/>
                    </a:lnTo>
                    <a:lnTo>
                      <a:pt x="5650" y="3463"/>
                    </a:lnTo>
                    <a:lnTo>
                      <a:pt x="5640" y="3454"/>
                    </a:lnTo>
                    <a:lnTo>
                      <a:pt x="5629" y="3445"/>
                    </a:lnTo>
                    <a:lnTo>
                      <a:pt x="5618" y="3437"/>
                    </a:lnTo>
                    <a:lnTo>
                      <a:pt x="5607" y="3430"/>
                    </a:lnTo>
                    <a:lnTo>
                      <a:pt x="5583" y="3414"/>
                    </a:lnTo>
                    <a:lnTo>
                      <a:pt x="5556" y="3402"/>
                    </a:lnTo>
                    <a:lnTo>
                      <a:pt x="5530" y="3390"/>
                    </a:lnTo>
                    <a:lnTo>
                      <a:pt x="5501" y="3379"/>
                    </a:lnTo>
                    <a:lnTo>
                      <a:pt x="5445" y="3358"/>
                    </a:lnTo>
                    <a:lnTo>
                      <a:pt x="5386" y="3337"/>
                    </a:lnTo>
                    <a:lnTo>
                      <a:pt x="5357" y="3327"/>
                    </a:lnTo>
                    <a:lnTo>
                      <a:pt x="5329" y="3316"/>
                    </a:lnTo>
                    <a:close/>
                    <a:moveTo>
                      <a:pt x="6518" y="3416"/>
                    </a:moveTo>
                    <a:lnTo>
                      <a:pt x="6518" y="3416"/>
                    </a:lnTo>
                    <a:lnTo>
                      <a:pt x="6515" y="3406"/>
                    </a:lnTo>
                    <a:lnTo>
                      <a:pt x="6510" y="3397"/>
                    </a:lnTo>
                    <a:lnTo>
                      <a:pt x="6506" y="3388"/>
                    </a:lnTo>
                    <a:lnTo>
                      <a:pt x="6501" y="3380"/>
                    </a:lnTo>
                    <a:lnTo>
                      <a:pt x="6488" y="3364"/>
                    </a:lnTo>
                    <a:lnTo>
                      <a:pt x="6475" y="3350"/>
                    </a:lnTo>
                    <a:lnTo>
                      <a:pt x="6460" y="3337"/>
                    </a:lnTo>
                    <a:lnTo>
                      <a:pt x="6445" y="3326"/>
                    </a:lnTo>
                    <a:lnTo>
                      <a:pt x="6428" y="3316"/>
                    </a:lnTo>
                    <a:lnTo>
                      <a:pt x="6409" y="3307"/>
                    </a:lnTo>
                    <a:lnTo>
                      <a:pt x="6391" y="3299"/>
                    </a:lnTo>
                    <a:lnTo>
                      <a:pt x="6372" y="3292"/>
                    </a:lnTo>
                    <a:lnTo>
                      <a:pt x="6331" y="3276"/>
                    </a:lnTo>
                    <a:lnTo>
                      <a:pt x="6291" y="3262"/>
                    </a:lnTo>
                    <a:lnTo>
                      <a:pt x="6270" y="3255"/>
                    </a:lnTo>
                    <a:lnTo>
                      <a:pt x="6251" y="3247"/>
                    </a:lnTo>
                    <a:lnTo>
                      <a:pt x="6073" y="3171"/>
                    </a:lnTo>
                    <a:lnTo>
                      <a:pt x="5982" y="3132"/>
                    </a:lnTo>
                    <a:lnTo>
                      <a:pt x="5894" y="3096"/>
                    </a:lnTo>
                    <a:lnTo>
                      <a:pt x="5796" y="3068"/>
                    </a:lnTo>
                    <a:lnTo>
                      <a:pt x="5788" y="3063"/>
                    </a:lnTo>
                    <a:lnTo>
                      <a:pt x="5781" y="3056"/>
                    </a:lnTo>
                    <a:lnTo>
                      <a:pt x="5774" y="3048"/>
                    </a:lnTo>
                    <a:lnTo>
                      <a:pt x="5767" y="3039"/>
                    </a:lnTo>
                    <a:lnTo>
                      <a:pt x="5753" y="3018"/>
                    </a:lnTo>
                    <a:lnTo>
                      <a:pt x="5740" y="2995"/>
                    </a:lnTo>
                    <a:lnTo>
                      <a:pt x="5728" y="2971"/>
                    </a:lnTo>
                    <a:lnTo>
                      <a:pt x="5716" y="2948"/>
                    </a:lnTo>
                    <a:lnTo>
                      <a:pt x="5697" y="2908"/>
                    </a:lnTo>
                    <a:lnTo>
                      <a:pt x="5635" y="2899"/>
                    </a:lnTo>
                    <a:lnTo>
                      <a:pt x="5636" y="2887"/>
                    </a:lnTo>
                    <a:lnTo>
                      <a:pt x="5638" y="2877"/>
                    </a:lnTo>
                    <a:lnTo>
                      <a:pt x="5640" y="2867"/>
                    </a:lnTo>
                    <a:lnTo>
                      <a:pt x="5643" y="2858"/>
                    </a:lnTo>
                    <a:lnTo>
                      <a:pt x="5647" y="2850"/>
                    </a:lnTo>
                    <a:lnTo>
                      <a:pt x="5652" y="2843"/>
                    </a:lnTo>
                    <a:lnTo>
                      <a:pt x="5662" y="2831"/>
                    </a:lnTo>
                    <a:lnTo>
                      <a:pt x="5671" y="2819"/>
                    </a:lnTo>
                    <a:lnTo>
                      <a:pt x="5681" y="2807"/>
                    </a:lnTo>
                    <a:lnTo>
                      <a:pt x="5686" y="2800"/>
                    </a:lnTo>
                    <a:lnTo>
                      <a:pt x="5690" y="2792"/>
                    </a:lnTo>
                    <a:lnTo>
                      <a:pt x="5694" y="2783"/>
                    </a:lnTo>
                    <a:lnTo>
                      <a:pt x="5697" y="2774"/>
                    </a:lnTo>
                    <a:lnTo>
                      <a:pt x="5700" y="2765"/>
                    </a:lnTo>
                    <a:lnTo>
                      <a:pt x="5702" y="2756"/>
                    </a:lnTo>
                    <a:lnTo>
                      <a:pt x="5704" y="2738"/>
                    </a:lnTo>
                    <a:lnTo>
                      <a:pt x="5706" y="2698"/>
                    </a:lnTo>
                    <a:lnTo>
                      <a:pt x="5708" y="2679"/>
                    </a:lnTo>
                    <a:lnTo>
                      <a:pt x="5710" y="2660"/>
                    </a:lnTo>
                    <a:lnTo>
                      <a:pt x="5712" y="2650"/>
                    </a:lnTo>
                    <a:lnTo>
                      <a:pt x="5715" y="2642"/>
                    </a:lnTo>
                    <a:lnTo>
                      <a:pt x="5718" y="2633"/>
                    </a:lnTo>
                    <a:lnTo>
                      <a:pt x="5723" y="2625"/>
                    </a:lnTo>
                    <a:lnTo>
                      <a:pt x="5726" y="2620"/>
                    </a:lnTo>
                    <a:lnTo>
                      <a:pt x="5730" y="2615"/>
                    </a:lnTo>
                    <a:lnTo>
                      <a:pt x="5738" y="2608"/>
                    </a:lnTo>
                    <a:lnTo>
                      <a:pt x="5747" y="2601"/>
                    </a:lnTo>
                    <a:lnTo>
                      <a:pt x="5757" y="2596"/>
                    </a:lnTo>
                    <a:lnTo>
                      <a:pt x="5767" y="2591"/>
                    </a:lnTo>
                    <a:lnTo>
                      <a:pt x="5777" y="2585"/>
                    </a:lnTo>
                    <a:lnTo>
                      <a:pt x="5785" y="2578"/>
                    </a:lnTo>
                    <a:lnTo>
                      <a:pt x="5789" y="2574"/>
                    </a:lnTo>
                    <a:lnTo>
                      <a:pt x="5794" y="2569"/>
                    </a:lnTo>
                    <a:lnTo>
                      <a:pt x="5800" y="2560"/>
                    </a:lnTo>
                    <a:lnTo>
                      <a:pt x="5805" y="2549"/>
                    </a:lnTo>
                    <a:lnTo>
                      <a:pt x="5810" y="2538"/>
                    </a:lnTo>
                    <a:lnTo>
                      <a:pt x="5814" y="2526"/>
                    </a:lnTo>
                    <a:lnTo>
                      <a:pt x="5821" y="2500"/>
                    </a:lnTo>
                    <a:lnTo>
                      <a:pt x="5826" y="2478"/>
                    </a:lnTo>
                    <a:lnTo>
                      <a:pt x="5830" y="2458"/>
                    </a:lnTo>
                    <a:lnTo>
                      <a:pt x="5832" y="2435"/>
                    </a:lnTo>
                    <a:lnTo>
                      <a:pt x="5835" y="2413"/>
                    </a:lnTo>
                    <a:lnTo>
                      <a:pt x="5835" y="2391"/>
                    </a:lnTo>
                    <a:lnTo>
                      <a:pt x="5835" y="2367"/>
                    </a:lnTo>
                    <a:lnTo>
                      <a:pt x="5832" y="2345"/>
                    </a:lnTo>
                    <a:lnTo>
                      <a:pt x="5830" y="2334"/>
                    </a:lnTo>
                    <a:lnTo>
                      <a:pt x="5827" y="2324"/>
                    </a:lnTo>
                    <a:lnTo>
                      <a:pt x="5823" y="2314"/>
                    </a:lnTo>
                    <a:lnTo>
                      <a:pt x="5819" y="2304"/>
                    </a:lnTo>
                    <a:lnTo>
                      <a:pt x="5810" y="2285"/>
                    </a:lnTo>
                    <a:lnTo>
                      <a:pt x="5802" y="2272"/>
                    </a:lnTo>
                    <a:lnTo>
                      <a:pt x="5799" y="2265"/>
                    </a:lnTo>
                    <a:lnTo>
                      <a:pt x="5797" y="2257"/>
                    </a:lnTo>
                    <a:lnTo>
                      <a:pt x="5794" y="2248"/>
                    </a:lnTo>
                    <a:lnTo>
                      <a:pt x="5793" y="2236"/>
                    </a:lnTo>
                    <a:lnTo>
                      <a:pt x="5792" y="2215"/>
                    </a:lnTo>
                    <a:lnTo>
                      <a:pt x="5793" y="2188"/>
                    </a:lnTo>
                    <a:lnTo>
                      <a:pt x="5795" y="2156"/>
                    </a:lnTo>
                    <a:lnTo>
                      <a:pt x="5797" y="2123"/>
                    </a:lnTo>
                    <a:lnTo>
                      <a:pt x="5803" y="2060"/>
                    </a:lnTo>
                    <a:lnTo>
                      <a:pt x="5806" y="2020"/>
                    </a:lnTo>
                    <a:lnTo>
                      <a:pt x="5807" y="1961"/>
                    </a:lnTo>
                    <a:lnTo>
                      <a:pt x="5806" y="1932"/>
                    </a:lnTo>
                    <a:lnTo>
                      <a:pt x="5804" y="1904"/>
                    </a:lnTo>
                    <a:lnTo>
                      <a:pt x="5802" y="1876"/>
                    </a:lnTo>
                    <a:lnTo>
                      <a:pt x="5798" y="1848"/>
                    </a:lnTo>
                    <a:lnTo>
                      <a:pt x="5793" y="1820"/>
                    </a:lnTo>
                    <a:lnTo>
                      <a:pt x="5786" y="1790"/>
                    </a:lnTo>
                    <a:lnTo>
                      <a:pt x="5782" y="1779"/>
                    </a:lnTo>
                    <a:lnTo>
                      <a:pt x="5777" y="1767"/>
                    </a:lnTo>
                    <a:lnTo>
                      <a:pt x="5770" y="1753"/>
                    </a:lnTo>
                    <a:lnTo>
                      <a:pt x="5761" y="1738"/>
                    </a:lnTo>
                    <a:lnTo>
                      <a:pt x="5751" y="1722"/>
                    </a:lnTo>
                    <a:lnTo>
                      <a:pt x="5746" y="1716"/>
                    </a:lnTo>
                    <a:lnTo>
                      <a:pt x="5740" y="1709"/>
                    </a:lnTo>
                    <a:lnTo>
                      <a:pt x="5733" y="1704"/>
                    </a:lnTo>
                    <a:lnTo>
                      <a:pt x="5727" y="1700"/>
                    </a:lnTo>
                    <a:lnTo>
                      <a:pt x="5654" y="1687"/>
                    </a:lnTo>
                    <a:lnTo>
                      <a:pt x="5609" y="1645"/>
                    </a:lnTo>
                    <a:lnTo>
                      <a:pt x="5592" y="1635"/>
                    </a:lnTo>
                    <a:lnTo>
                      <a:pt x="5574" y="1626"/>
                    </a:lnTo>
                    <a:lnTo>
                      <a:pt x="5557" y="1619"/>
                    </a:lnTo>
                    <a:lnTo>
                      <a:pt x="5540" y="1612"/>
                    </a:lnTo>
                    <a:lnTo>
                      <a:pt x="5523" y="1606"/>
                    </a:lnTo>
                    <a:lnTo>
                      <a:pt x="5505" y="1601"/>
                    </a:lnTo>
                    <a:lnTo>
                      <a:pt x="5488" y="1597"/>
                    </a:lnTo>
                    <a:lnTo>
                      <a:pt x="5471" y="1593"/>
                    </a:lnTo>
                    <a:lnTo>
                      <a:pt x="5454" y="1590"/>
                    </a:lnTo>
                    <a:lnTo>
                      <a:pt x="5437" y="1589"/>
                    </a:lnTo>
                    <a:lnTo>
                      <a:pt x="5420" y="1588"/>
                    </a:lnTo>
                    <a:lnTo>
                      <a:pt x="5404" y="1587"/>
                    </a:lnTo>
                    <a:lnTo>
                      <a:pt x="5371" y="1588"/>
                    </a:lnTo>
                    <a:lnTo>
                      <a:pt x="5339" y="1591"/>
                    </a:lnTo>
                    <a:lnTo>
                      <a:pt x="5308" y="1597"/>
                    </a:lnTo>
                    <a:lnTo>
                      <a:pt x="5277" y="1603"/>
                    </a:lnTo>
                    <a:lnTo>
                      <a:pt x="5249" y="1611"/>
                    </a:lnTo>
                    <a:lnTo>
                      <a:pt x="5221" y="1619"/>
                    </a:lnTo>
                    <a:lnTo>
                      <a:pt x="5195" y="1628"/>
                    </a:lnTo>
                    <a:lnTo>
                      <a:pt x="5171" y="1637"/>
                    </a:lnTo>
                    <a:lnTo>
                      <a:pt x="5127" y="1654"/>
                    </a:lnTo>
                    <a:lnTo>
                      <a:pt x="5114" y="1659"/>
                    </a:lnTo>
                    <a:lnTo>
                      <a:pt x="5100" y="1665"/>
                    </a:lnTo>
                    <a:lnTo>
                      <a:pt x="5086" y="1672"/>
                    </a:lnTo>
                    <a:lnTo>
                      <a:pt x="5073" y="1680"/>
                    </a:lnTo>
                    <a:lnTo>
                      <a:pt x="5061" y="1689"/>
                    </a:lnTo>
                    <a:lnTo>
                      <a:pt x="5049" y="1698"/>
                    </a:lnTo>
                    <a:lnTo>
                      <a:pt x="5038" y="1709"/>
                    </a:lnTo>
                    <a:lnTo>
                      <a:pt x="5027" y="1720"/>
                    </a:lnTo>
                    <a:lnTo>
                      <a:pt x="5015" y="1732"/>
                    </a:lnTo>
                    <a:lnTo>
                      <a:pt x="5005" y="1746"/>
                    </a:lnTo>
                    <a:lnTo>
                      <a:pt x="4996" y="1760"/>
                    </a:lnTo>
                    <a:lnTo>
                      <a:pt x="4987" y="1775"/>
                    </a:lnTo>
                    <a:lnTo>
                      <a:pt x="4979" y="1790"/>
                    </a:lnTo>
                    <a:lnTo>
                      <a:pt x="4971" y="1806"/>
                    </a:lnTo>
                    <a:lnTo>
                      <a:pt x="4963" y="1825"/>
                    </a:lnTo>
                    <a:lnTo>
                      <a:pt x="4957" y="1842"/>
                    </a:lnTo>
                    <a:lnTo>
                      <a:pt x="4951" y="1861"/>
                    </a:lnTo>
                    <a:lnTo>
                      <a:pt x="4944" y="1881"/>
                    </a:lnTo>
                    <a:lnTo>
                      <a:pt x="4940" y="1901"/>
                    </a:lnTo>
                    <a:lnTo>
                      <a:pt x="4936" y="1922"/>
                    </a:lnTo>
                    <a:lnTo>
                      <a:pt x="4932" y="1944"/>
                    </a:lnTo>
                    <a:lnTo>
                      <a:pt x="4930" y="1967"/>
                    </a:lnTo>
                    <a:lnTo>
                      <a:pt x="4928" y="1990"/>
                    </a:lnTo>
                    <a:lnTo>
                      <a:pt x="4927" y="2014"/>
                    </a:lnTo>
                    <a:lnTo>
                      <a:pt x="4927" y="2039"/>
                    </a:lnTo>
                    <a:lnTo>
                      <a:pt x="4927" y="2064"/>
                    </a:lnTo>
                    <a:lnTo>
                      <a:pt x="4928" y="2091"/>
                    </a:lnTo>
                    <a:lnTo>
                      <a:pt x="4930" y="2117"/>
                    </a:lnTo>
                    <a:lnTo>
                      <a:pt x="4933" y="2144"/>
                    </a:lnTo>
                    <a:lnTo>
                      <a:pt x="4937" y="2173"/>
                    </a:lnTo>
                    <a:lnTo>
                      <a:pt x="4942" y="2201"/>
                    </a:lnTo>
                    <a:lnTo>
                      <a:pt x="4948" y="2231"/>
                    </a:lnTo>
                    <a:lnTo>
                      <a:pt x="4949" y="2240"/>
                    </a:lnTo>
                    <a:lnTo>
                      <a:pt x="4951" y="2249"/>
                    </a:lnTo>
                    <a:lnTo>
                      <a:pt x="4949" y="2258"/>
                    </a:lnTo>
                    <a:lnTo>
                      <a:pt x="4948" y="2265"/>
                    </a:lnTo>
                    <a:lnTo>
                      <a:pt x="4946" y="2273"/>
                    </a:lnTo>
                    <a:lnTo>
                      <a:pt x="4944" y="2280"/>
                    </a:lnTo>
                    <a:lnTo>
                      <a:pt x="4938" y="2292"/>
                    </a:lnTo>
                    <a:lnTo>
                      <a:pt x="4931" y="2305"/>
                    </a:lnTo>
                    <a:lnTo>
                      <a:pt x="4926" y="2316"/>
                    </a:lnTo>
                    <a:lnTo>
                      <a:pt x="4922" y="2327"/>
                    </a:lnTo>
                    <a:lnTo>
                      <a:pt x="4921" y="2332"/>
                    </a:lnTo>
                    <a:lnTo>
                      <a:pt x="4921" y="2337"/>
                    </a:lnTo>
                    <a:lnTo>
                      <a:pt x="4926" y="2399"/>
                    </a:lnTo>
                    <a:lnTo>
                      <a:pt x="4929" y="2436"/>
                    </a:lnTo>
                    <a:lnTo>
                      <a:pt x="4934" y="2475"/>
                    </a:lnTo>
                    <a:lnTo>
                      <a:pt x="4938" y="2494"/>
                    </a:lnTo>
                    <a:lnTo>
                      <a:pt x="4942" y="2513"/>
                    </a:lnTo>
                    <a:lnTo>
                      <a:pt x="4947" y="2530"/>
                    </a:lnTo>
                    <a:lnTo>
                      <a:pt x="4954" y="2546"/>
                    </a:lnTo>
                    <a:lnTo>
                      <a:pt x="4961" y="2561"/>
                    </a:lnTo>
                    <a:lnTo>
                      <a:pt x="4969" y="2574"/>
                    </a:lnTo>
                    <a:lnTo>
                      <a:pt x="4974" y="2579"/>
                    </a:lnTo>
                    <a:lnTo>
                      <a:pt x="4978" y="2585"/>
                    </a:lnTo>
                    <a:lnTo>
                      <a:pt x="4984" y="2590"/>
                    </a:lnTo>
                    <a:lnTo>
                      <a:pt x="4989" y="2594"/>
                    </a:lnTo>
                    <a:lnTo>
                      <a:pt x="4999" y="2597"/>
                    </a:lnTo>
                    <a:lnTo>
                      <a:pt x="5015" y="2602"/>
                    </a:lnTo>
                    <a:lnTo>
                      <a:pt x="5031" y="2605"/>
                    </a:lnTo>
                    <a:lnTo>
                      <a:pt x="5036" y="2606"/>
                    </a:lnTo>
                    <a:lnTo>
                      <a:pt x="5038" y="2605"/>
                    </a:lnTo>
                    <a:lnTo>
                      <a:pt x="5055" y="2792"/>
                    </a:lnTo>
                    <a:lnTo>
                      <a:pt x="5058" y="2800"/>
                    </a:lnTo>
                    <a:lnTo>
                      <a:pt x="5062" y="2806"/>
                    </a:lnTo>
                    <a:lnTo>
                      <a:pt x="5070" y="2818"/>
                    </a:lnTo>
                    <a:lnTo>
                      <a:pt x="5078" y="2828"/>
                    </a:lnTo>
                    <a:lnTo>
                      <a:pt x="5087" y="2838"/>
                    </a:lnTo>
                    <a:lnTo>
                      <a:pt x="5097" y="2849"/>
                    </a:lnTo>
                    <a:lnTo>
                      <a:pt x="5105" y="2861"/>
                    </a:lnTo>
                    <a:lnTo>
                      <a:pt x="5109" y="2869"/>
                    </a:lnTo>
                    <a:lnTo>
                      <a:pt x="5112" y="2877"/>
                    </a:lnTo>
                    <a:lnTo>
                      <a:pt x="5115" y="2887"/>
                    </a:lnTo>
                    <a:lnTo>
                      <a:pt x="5117" y="2897"/>
                    </a:lnTo>
                    <a:lnTo>
                      <a:pt x="5071" y="2908"/>
                    </a:lnTo>
                    <a:lnTo>
                      <a:pt x="5055" y="2942"/>
                    </a:lnTo>
                    <a:lnTo>
                      <a:pt x="5036" y="2980"/>
                    </a:lnTo>
                    <a:lnTo>
                      <a:pt x="5026" y="3000"/>
                    </a:lnTo>
                    <a:lnTo>
                      <a:pt x="5014" y="3020"/>
                    </a:lnTo>
                    <a:lnTo>
                      <a:pt x="5002" y="3037"/>
                    </a:lnTo>
                    <a:lnTo>
                      <a:pt x="4990" y="3052"/>
                    </a:lnTo>
                    <a:lnTo>
                      <a:pt x="5169" y="3128"/>
                    </a:lnTo>
                    <a:lnTo>
                      <a:pt x="5371" y="3214"/>
                    </a:lnTo>
                    <a:lnTo>
                      <a:pt x="5394" y="3224"/>
                    </a:lnTo>
                    <a:lnTo>
                      <a:pt x="5417" y="3233"/>
                    </a:lnTo>
                    <a:lnTo>
                      <a:pt x="5467" y="3250"/>
                    </a:lnTo>
                    <a:lnTo>
                      <a:pt x="5517" y="3267"/>
                    </a:lnTo>
                    <a:lnTo>
                      <a:pt x="5542" y="3277"/>
                    </a:lnTo>
                    <a:lnTo>
                      <a:pt x="5567" y="3287"/>
                    </a:lnTo>
                    <a:lnTo>
                      <a:pt x="5593" y="3299"/>
                    </a:lnTo>
                    <a:lnTo>
                      <a:pt x="5618" y="3311"/>
                    </a:lnTo>
                    <a:lnTo>
                      <a:pt x="5642" y="3324"/>
                    </a:lnTo>
                    <a:lnTo>
                      <a:pt x="5667" y="3338"/>
                    </a:lnTo>
                    <a:lnTo>
                      <a:pt x="5690" y="3354"/>
                    </a:lnTo>
                    <a:lnTo>
                      <a:pt x="5712" y="3373"/>
                    </a:lnTo>
                    <a:lnTo>
                      <a:pt x="5734" y="3392"/>
                    </a:lnTo>
                    <a:lnTo>
                      <a:pt x="5744" y="3402"/>
                    </a:lnTo>
                    <a:lnTo>
                      <a:pt x="5754" y="3413"/>
                    </a:lnTo>
                    <a:lnTo>
                      <a:pt x="5763" y="3425"/>
                    </a:lnTo>
                    <a:lnTo>
                      <a:pt x="5772" y="3438"/>
                    </a:lnTo>
                    <a:lnTo>
                      <a:pt x="5780" y="3450"/>
                    </a:lnTo>
                    <a:lnTo>
                      <a:pt x="5788" y="3463"/>
                    </a:lnTo>
                    <a:lnTo>
                      <a:pt x="5796" y="3477"/>
                    </a:lnTo>
                    <a:lnTo>
                      <a:pt x="5803" y="3491"/>
                    </a:lnTo>
                    <a:lnTo>
                      <a:pt x="5810" y="3507"/>
                    </a:lnTo>
                    <a:lnTo>
                      <a:pt x="5815" y="3523"/>
                    </a:lnTo>
                    <a:lnTo>
                      <a:pt x="5821" y="3540"/>
                    </a:lnTo>
                    <a:lnTo>
                      <a:pt x="5821" y="3558"/>
                    </a:lnTo>
                    <a:lnTo>
                      <a:pt x="5822" y="3635"/>
                    </a:lnTo>
                    <a:lnTo>
                      <a:pt x="5824" y="3733"/>
                    </a:lnTo>
                    <a:lnTo>
                      <a:pt x="5825" y="3764"/>
                    </a:lnTo>
                    <a:lnTo>
                      <a:pt x="6523" y="3764"/>
                    </a:lnTo>
                    <a:lnTo>
                      <a:pt x="6524" y="3725"/>
                    </a:lnTo>
                    <a:lnTo>
                      <a:pt x="6524" y="3679"/>
                    </a:lnTo>
                    <a:lnTo>
                      <a:pt x="6522" y="3582"/>
                    </a:lnTo>
                    <a:lnTo>
                      <a:pt x="6519" y="3488"/>
                    </a:lnTo>
                    <a:lnTo>
                      <a:pt x="6518" y="3416"/>
                    </a:lnTo>
                    <a:close/>
                  </a:path>
                </a:pathLst>
              </a:custGeom>
              <a:solidFill>
                <a:srgbClr val="5C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0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3570" y="6366"/>
                <a:ext cx="961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r>
                  <a:rPr lang="zh-CN" altLang="en-US" sz="168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Bold" panose="020B0800000000000000" charset="-122"/>
                  </a:rPr>
                  <a:t>仓库配送</a:t>
                </a:r>
                <a:endPara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10305" y="1957"/>
              <a:ext cx="3088" cy="1955"/>
              <a:chOff x="11096" y="3087"/>
              <a:chExt cx="3088" cy="195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4" y="4726"/>
                <a:ext cx="1242" cy="316"/>
              </a:xfrm>
              <a:prstGeom prst="rect">
                <a:avLst/>
              </a:prstGeom>
            </p:spPr>
          </p:pic>
          <p:pic>
            <p:nvPicPr>
              <p:cNvPr id="9" name="图片 8" descr="logo-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99" y="3590"/>
                <a:ext cx="1631" cy="310"/>
              </a:xfrm>
              <a:prstGeom prst="rect">
                <a:avLst/>
              </a:prstGeom>
            </p:spPr>
          </p:pic>
          <p:pic>
            <p:nvPicPr>
              <p:cNvPr id="10" name="图片 9" descr="logo-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6" y="4190"/>
                <a:ext cx="1636" cy="369"/>
              </a:xfrm>
              <a:prstGeom prst="rect">
                <a:avLst/>
              </a:prstGeom>
            </p:spPr>
          </p:pic>
          <p:pic>
            <p:nvPicPr>
              <p:cNvPr id="12" name="图片 11" descr="logo-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96" y="3087"/>
                <a:ext cx="1605" cy="369"/>
              </a:xfrm>
              <a:prstGeom prst="rect">
                <a:avLst/>
              </a:prstGeom>
            </p:spPr>
          </p:pic>
          <p:grpSp>
            <p:nvGrpSpPr>
              <p:cNvPr id="15" name="组合 14"/>
              <p:cNvGrpSpPr/>
              <p:nvPr/>
            </p:nvGrpSpPr>
            <p:grpSpPr>
              <a:xfrm rot="0">
                <a:off x="12773" y="3660"/>
                <a:ext cx="1411" cy="1074"/>
                <a:chOff x="10174" y="5468"/>
                <a:chExt cx="1411" cy="1074"/>
              </a:xfrm>
            </p:grpSpPr>
            <p:pic>
              <p:nvPicPr>
                <p:cNvPr id="14" name="图片 13" descr="22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74" y="5468"/>
                  <a:ext cx="602" cy="1074"/>
                </a:xfrm>
                <a:prstGeom prst="rect">
                  <a:avLst/>
                </a:prstGeom>
              </p:spPr>
            </p:pic>
            <p:sp>
              <p:nvSpPr>
                <p:cNvPr id="54" name="文本框 53"/>
                <p:cNvSpPr txBox="1"/>
                <p:nvPr/>
              </p:nvSpPr>
              <p:spPr>
                <a:xfrm>
                  <a:off x="10634" y="5811"/>
                  <a:ext cx="951" cy="3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zh-CN" altLang="zh-CN" sz="1405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+mn-ea"/>
                    </a:rPr>
                    <a:t>盘点机</a:t>
                  </a:r>
                  <a:endParaRPr lang="zh-CN" altLang="zh-CN" sz="140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</a:endParaRPr>
                </a:p>
              </p:txBody>
            </p:sp>
          </p:grpSp>
        </p:grpSp>
        <p:grpSp>
          <p:nvGrpSpPr>
            <p:cNvPr id="49" name="组合 48"/>
            <p:cNvGrpSpPr/>
            <p:nvPr/>
          </p:nvGrpSpPr>
          <p:grpSpPr>
            <a:xfrm>
              <a:off x="8359" y="4545"/>
              <a:ext cx="1251" cy="1609"/>
              <a:chOff x="8811" y="5223"/>
              <a:chExt cx="1251" cy="1609"/>
            </a:xfrm>
          </p:grpSpPr>
          <p:grpSp>
            <p:nvGrpSpPr>
              <p:cNvPr id="19" name="组合 18"/>
              <p:cNvGrpSpPr>
                <a:grpSpLocks noChangeAspect="1"/>
              </p:cNvGrpSpPr>
              <p:nvPr/>
            </p:nvGrpSpPr>
            <p:grpSpPr>
              <a:xfrm>
                <a:off x="8811" y="5223"/>
                <a:ext cx="1251" cy="1200"/>
                <a:chOff x="5094" y="2638"/>
                <a:chExt cx="4169" cy="4001"/>
              </a:xfrm>
            </p:grpSpPr>
            <p:sp>
              <p:nvSpPr>
                <p:cNvPr id="24" name="Freeform 8"/>
                <p:cNvSpPr/>
                <p:nvPr/>
              </p:nvSpPr>
              <p:spPr bwMode="auto">
                <a:xfrm>
                  <a:off x="5094" y="3663"/>
                  <a:ext cx="1048" cy="1943"/>
                </a:xfrm>
                <a:custGeom>
                  <a:avLst/>
                  <a:gdLst>
                    <a:gd name="T0" fmla="*/ 2147483646 w 135"/>
                    <a:gd name="T1" fmla="*/ 2147483646 h 250"/>
                    <a:gd name="T2" fmla="*/ 2147483646 w 135"/>
                    <a:gd name="T3" fmla="*/ 0 h 250"/>
                    <a:gd name="T4" fmla="*/ 2147483646 w 135"/>
                    <a:gd name="T5" fmla="*/ 2147483646 h 250"/>
                    <a:gd name="T6" fmla="*/ 2147483646 w 135"/>
                    <a:gd name="T7" fmla="*/ 2147483646 h 250"/>
                    <a:gd name="T8" fmla="*/ 2147483646 w 135"/>
                    <a:gd name="T9" fmla="*/ 2147483646 h 250"/>
                    <a:gd name="T10" fmla="*/ 2147483646 w 135"/>
                    <a:gd name="T11" fmla="*/ 2147483646 h 2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35" h="250">
                      <a:moveTo>
                        <a:pt x="135" y="52"/>
                      </a:move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1" y="78"/>
                        <a:pt x="0" y="172"/>
                        <a:pt x="43" y="250"/>
                      </a:cubicBezTo>
                      <a:cubicBezTo>
                        <a:pt x="134" y="200"/>
                        <a:pt x="134" y="200"/>
                        <a:pt x="134" y="200"/>
                      </a:cubicBezTo>
                      <a:cubicBezTo>
                        <a:pt x="122" y="178"/>
                        <a:pt x="116" y="153"/>
                        <a:pt x="116" y="127"/>
                      </a:cubicBezTo>
                      <a:cubicBezTo>
                        <a:pt x="116" y="100"/>
                        <a:pt x="123" y="74"/>
                        <a:pt x="135" y="52"/>
                      </a:cubicBezTo>
                      <a:close/>
                    </a:path>
                  </a:pathLst>
                </a:custGeom>
                <a:solidFill>
                  <a:srgbClr val="5CCEF2"/>
                </a:solidFill>
                <a:ln>
                  <a:noFill/>
                </a:ln>
              </p:spPr>
              <p:txBody>
                <a:bodyPr/>
                <a:p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27" name="Freeform 9"/>
                <p:cNvSpPr/>
                <p:nvPr/>
              </p:nvSpPr>
              <p:spPr bwMode="auto">
                <a:xfrm>
                  <a:off x="7182" y="5272"/>
                  <a:ext cx="1694" cy="1367"/>
                </a:xfrm>
                <a:custGeom>
                  <a:avLst/>
                  <a:gdLst>
                    <a:gd name="T0" fmla="*/ 2147483646 w 218"/>
                    <a:gd name="T1" fmla="*/ 0 h 176"/>
                    <a:gd name="T2" fmla="*/ 2147483646 w 218"/>
                    <a:gd name="T3" fmla="*/ 2147483646 h 176"/>
                    <a:gd name="T4" fmla="*/ 0 w 218"/>
                    <a:gd name="T5" fmla="*/ 2147483646 h 176"/>
                    <a:gd name="T6" fmla="*/ 0 w 218"/>
                    <a:gd name="T7" fmla="*/ 2147483646 h 176"/>
                    <a:gd name="T8" fmla="*/ 2147483646 w 218"/>
                    <a:gd name="T9" fmla="*/ 0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8" h="176">
                      <a:moveTo>
                        <a:pt x="130" y="0"/>
                      </a:moveTo>
                      <a:cubicBezTo>
                        <a:pt x="218" y="55"/>
                        <a:pt x="218" y="55"/>
                        <a:pt x="218" y="55"/>
                      </a:cubicBezTo>
                      <a:cubicBezTo>
                        <a:pt x="171" y="130"/>
                        <a:pt x="89" y="176"/>
                        <a:pt x="0" y="176"/>
                      </a:cubicBezTo>
                      <a:cubicBezTo>
                        <a:pt x="0" y="73"/>
                        <a:pt x="0" y="73"/>
                        <a:pt x="0" y="73"/>
                      </a:cubicBezTo>
                      <a:cubicBezTo>
                        <a:pt x="55" y="73"/>
                        <a:pt x="103" y="44"/>
                        <a:pt x="130" y="0"/>
                      </a:cubicBezTo>
                      <a:close/>
                    </a:path>
                  </a:pathLst>
                </a:custGeom>
                <a:solidFill>
                  <a:srgbClr val="5CCEF2"/>
                </a:solidFill>
                <a:ln>
                  <a:noFill/>
                </a:ln>
              </p:spPr>
              <p:txBody>
                <a:bodyPr/>
                <a:p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31" name="Freeform 6"/>
                <p:cNvSpPr/>
                <p:nvPr/>
              </p:nvSpPr>
              <p:spPr bwMode="auto">
                <a:xfrm>
                  <a:off x="5405" y="2643"/>
                  <a:ext cx="1692" cy="1382"/>
                </a:xfrm>
                <a:custGeom>
                  <a:avLst/>
                  <a:gdLst>
                    <a:gd name="T0" fmla="*/ 2147483646 w 218"/>
                    <a:gd name="T1" fmla="*/ 2147483646 h 178"/>
                    <a:gd name="T2" fmla="*/ 2147483646 w 218"/>
                    <a:gd name="T3" fmla="*/ 0 h 178"/>
                    <a:gd name="T4" fmla="*/ 0 w 218"/>
                    <a:gd name="T5" fmla="*/ 2147483646 h 178"/>
                    <a:gd name="T6" fmla="*/ 2147483646 w 218"/>
                    <a:gd name="T7" fmla="*/ 2147483646 h 178"/>
                    <a:gd name="T8" fmla="*/ 2147483646 w 218"/>
                    <a:gd name="T9" fmla="*/ 2147483646 h 1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8" h="178">
                      <a:moveTo>
                        <a:pt x="218" y="105"/>
                      </a:moveTo>
                      <a:cubicBezTo>
                        <a:pt x="216" y="0"/>
                        <a:pt x="216" y="0"/>
                        <a:pt x="216" y="0"/>
                      </a:cubicBezTo>
                      <a:cubicBezTo>
                        <a:pt x="128" y="1"/>
                        <a:pt x="46" y="48"/>
                        <a:pt x="0" y="123"/>
                      </a:cubicBezTo>
                      <a:cubicBezTo>
                        <a:pt x="89" y="178"/>
                        <a:pt x="89" y="178"/>
                        <a:pt x="89" y="178"/>
                      </a:cubicBezTo>
                      <a:cubicBezTo>
                        <a:pt x="116" y="135"/>
                        <a:pt x="163" y="106"/>
                        <a:pt x="218" y="105"/>
                      </a:cubicBezTo>
                      <a:close/>
                    </a:path>
                  </a:pathLst>
                </a:custGeom>
                <a:solidFill>
                  <a:srgbClr val="5CCEF2"/>
                </a:solidFill>
                <a:ln>
                  <a:noFill/>
                </a:ln>
              </p:spPr>
              <p:txBody>
                <a:bodyPr/>
                <a:p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42" name="Freeform 7"/>
                <p:cNvSpPr/>
                <p:nvPr/>
              </p:nvSpPr>
              <p:spPr bwMode="auto">
                <a:xfrm>
                  <a:off x="8215" y="3696"/>
                  <a:ext cx="1048" cy="1932"/>
                </a:xfrm>
                <a:custGeom>
                  <a:avLst/>
                  <a:gdLst>
                    <a:gd name="T0" fmla="*/ 2147483646 w 135"/>
                    <a:gd name="T1" fmla="*/ 2147483646 h 249"/>
                    <a:gd name="T2" fmla="*/ 2147483646 w 135"/>
                    <a:gd name="T3" fmla="*/ 0 h 249"/>
                    <a:gd name="T4" fmla="*/ 2147483646 w 135"/>
                    <a:gd name="T5" fmla="*/ 2147483646 h 249"/>
                    <a:gd name="T6" fmla="*/ 0 w 135"/>
                    <a:gd name="T7" fmla="*/ 2147483646 h 249"/>
                    <a:gd name="T8" fmla="*/ 2147483646 w 135"/>
                    <a:gd name="T9" fmla="*/ 2147483646 h 249"/>
                    <a:gd name="T10" fmla="*/ 2147483646 w 135"/>
                    <a:gd name="T11" fmla="*/ 2147483646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35" h="249">
                      <a:moveTo>
                        <a:pt x="1" y="50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135" y="78"/>
                        <a:pt x="134" y="172"/>
                        <a:pt x="90" y="249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2" y="176"/>
                        <a:pt x="19" y="150"/>
                        <a:pt x="19" y="123"/>
                      </a:cubicBezTo>
                      <a:cubicBezTo>
                        <a:pt x="19" y="97"/>
                        <a:pt x="13" y="72"/>
                        <a:pt x="1" y="50"/>
                      </a:cubicBezTo>
                      <a:close/>
                    </a:path>
                  </a:pathLst>
                </a:custGeom>
                <a:solidFill>
                  <a:srgbClr val="5CCEF2"/>
                </a:solidFill>
                <a:ln>
                  <a:noFill/>
                </a:ln>
              </p:spPr>
              <p:txBody>
                <a:bodyPr/>
                <a:p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43" name="Freeform 5"/>
                <p:cNvSpPr/>
                <p:nvPr/>
              </p:nvSpPr>
              <p:spPr bwMode="auto">
                <a:xfrm>
                  <a:off x="7137" y="2638"/>
                  <a:ext cx="1694" cy="1391"/>
                </a:xfrm>
                <a:custGeom>
                  <a:avLst/>
                  <a:gdLst>
                    <a:gd name="T0" fmla="*/ 0 w 218"/>
                    <a:gd name="T1" fmla="*/ 2147483646 h 179"/>
                    <a:gd name="T2" fmla="*/ 2147483646 w 218"/>
                    <a:gd name="T3" fmla="*/ 0 h 179"/>
                    <a:gd name="T4" fmla="*/ 2147483646 w 218"/>
                    <a:gd name="T5" fmla="*/ 2147483646 h 179"/>
                    <a:gd name="T6" fmla="*/ 2147483646 w 218"/>
                    <a:gd name="T7" fmla="*/ 2147483646 h 179"/>
                    <a:gd name="T8" fmla="*/ 0 w 218"/>
                    <a:gd name="T9" fmla="*/ 2147483646 h 1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8" h="179">
                      <a:moveTo>
                        <a:pt x="0" y="10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91" y="2"/>
                        <a:pt x="172" y="50"/>
                        <a:pt x="218" y="126"/>
                      </a:cubicBezTo>
                      <a:cubicBezTo>
                        <a:pt x="128" y="179"/>
                        <a:pt x="128" y="179"/>
                        <a:pt x="128" y="179"/>
                      </a:cubicBezTo>
                      <a:cubicBezTo>
                        <a:pt x="101" y="136"/>
                        <a:pt x="54" y="107"/>
                        <a:pt x="0" y="105"/>
                      </a:cubicBezTo>
                      <a:close/>
                    </a:path>
                  </a:pathLst>
                </a:custGeom>
                <a:solidFill>
                  <a:srgbClr val="5CCEF2"/>
                </a:solidFill>
                <a:ln>
                  <a:noFill/>
                </a:ln>
              </p:spPr>
              <p:txBody>
                <a:bodyPr/>
                <a:p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5452" y="5241"/>
                  <a:ext cx="1692" cy="1398"/>
                </a:xfrm>
                <a:custGeom>
                  <a:avLst/>
                  <a:gdLst>
                    <a:gd name="T0" fmla="*/ 2147483646 w 218"/>
                    <a:gd name="T1" fmla="*/ 0 h 180"/>
                    <a:gd name="T2" fmla="*/ 0 w 218"/>
                    <a:gd name="T3" fmla="*/ 2147483646 h 180"/>
                    <a:gd name="T4" fmla="*/ 2147483646 w 218"/>
                    <a:gd name="T5" fmla="*/ 2147483646 h 180"/>
                    <a:gd name="T6" fmla="*/ 2147483646 w 218"/>
                    <a:gd name="T7" fmla="*/ 2147483646 h 180"/>
                    <a:gd name="T8" fmla="*/ 2147483646 w 218"/>
                    <a:gd name="T9" fmla="*/ 0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8" h="180">
                      <a:moveTo>
                        <a:pt x="90" y="0"/>
                      </a:move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45" y="130"/>
                        <a:pt x="126" y="178"/>
                        <a:pt x="214" y="180"/>
                      </a:cubicBezTo>
                      <a:cubicBezTo>
                        <a:pt x="218" y="77"/>
                        <a:pt x="218" y="77"/>
                        <a:pt x="218" y="77"/>
                      </a:cubicBezTo>
                      <a:cubicBezTo>
                        <a:pt x="163" y="75"/>
                        <a:pt x="116" y="45"/>
                        <a:pt x="90" y="0"/>
                      </a:cubicBezTo>
                      <a:close/>
                    </a:path>
                  </a:pathLst>
                </a:custGeom>
                <a:solidFill>
                  <a:srgbClr val="5CCEF2"/>
                </a:solidFill>
                <a:ln>
                  <a:noFill/>
                </a:ln>
              </p:spPr>
              <p:txBody>
                <a:bodyPr/>
                <a:p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45" name="AutoShape 455"/>
                <p:cNvSpPr/>
                <p:nvPr/>
              </p:nvSpPr>
              <p:spPr bwMode="auto">
                <a:xfrm>
                  <a:off x="6623" y="4401"/>
                  <a:ext cx="450" cy="566"/>
                </a:xfrm>
                <a:custGeom>
                  <a:avLst/>
                  <a:gdLst>
                    <a:gd name="T0" fmla="*/ 2147483646 w 21470"/>
                    <a:gd name="T1" fmla="*/ 2147483646 h 21600"/>
                    <a:gd name="T2" fmla="*/ 2147483646 w 21470"/>
                    <a:gd name="T3" fmla="*/ 2147483646 h 21600"/>
                    <a:gd name="T4" fmla="*/ 2147483646 w 21470"/>
                    <a:gd name="T5" fmla="*/ 2147483646 h 21600"/>
                    <a:gd name="T6" fmla="*/ 2147483646 w 21470"/>
                    <a:gd name="T7" fmla="*/ 2147483646 h 21600"/>
                    <a:gd name="T8" fmla="*/ 2147483646 w 21470"/>
                    <a:gd name="T9" fmla="*/ 2147483646 h 21600"/>
                    <a:gd name="T10" fmla="*/ 2147483646 w 21470"/>
                    <a:gd name="T11" fmla="*/ 2147483646 h 21600"/>
                    <a:gd name="T12" fmla="*/ 2147483646 w 21470"/>
                    <a:gd name="T13" fmla="*/ 0 h 21600"/>
                    <a:gd name="T14" fmla="*/ 2147483646 w 21470"/>
                    <a:gd name="T15" fmla="*/ 2147483646 h 21600"/>
                    <a:gd name="T16" fmla="*/ 2147483646 w 21470"/>
                    <a:gd name="T17" fmla="*/ 2147483646 h 21600"/>
                    <a:gd name="T18" fmla="*/ 2147483646 w 21470"/>
                    <a:gd name="T19" fmla="*/ 2147483646 h 21600"/>
                    <a:gd name="T20" fmla="*/ 2147483646 w 21470"/>
                    <a:gd name="T21" fmla="*/ 2147483646 h 21600"/>
                    <a:gd name="T22" fmla="*/ 2147483646 w 21470"/>
                    <a:gd name="T23" fmla="*/ 2147483646 h 21600"/>
                    <a:gd name="T24" fmla="*/ 0 w 21470"/>
                    <a:gd name="T25" fmla="*/ 2147483646 h 21600"/>
                    <a:gd name="T26" fmla="*/ 0 w 21470"/>
                    <a:gd name="T27" fmla="*/ 2147483646 h 21600"/>
                    <a:gd name="T28" fmla="*/ 2147483646 w 21470"/>
                    <a:gd name="T29" fmla="*/ 2147483646 h 21600"/>
                    <a:gd name="T30" fmla="*/ 2147483646 w 21470"/>
                    <a:gd name="T31" fmla="*/ 2147483646 h 21600"/>
                    <a:gd name="T32" fmla="*/ 2147483646 w 21470"/>
                    <a:gd name="T33" fmla="*/ 2147483646 h 21600"/>
                    <a:gd name="T34" fmla="*/ 2147483646 w 21470"/>
                    <a:gd name="T35" fmla="*/ 2147483646 h 21600"/>
                    <a:gd name="T36" fmla="*/ 2147483646 w 21470"/>
                    <a:gd name="T37" fmla="*/ 2147483646 h 216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21470" h="21600">
                      <a:moveTo>
                        <a:pt x="13938" y="18089"/>
                      </a:moveTo>
                      <a:lnTo>
                        <a:pt x="13938" y="18075"/>
                      </a:lnTo>
                      <a:cubicBezTo>
                        <a:pt x="13949" y="17312"/>
                        <a:pt x="14370" y="14919"/>
                        <a:pt x="18829" y="12741"/>
                      </a:cubicBezTo>
                      <a:cubicBezTo>
                        <a:pt x="19646" y="11856"/>
                        <a:pt x="20317" y="10649"/>
                        <a:pt x="21003" y="9256"/>
                      </a:cubicBezTo>
                      <a:cubicBezTo>
                        <a:pt x="21476" y="8293"/>
                        <a:pt x="21396" y="7471"/>
                        <a:pt x="21396" y="6302"/>
                      </a:cubicBezTo>
                      <a:cubicBezTo>
                        <a:pt x="21396" y="5437"/>
                        <a:pt x="21600" y="4050"/>
                        <a:pt x="21332" y="3287"/>
                      </a:cubicBezTo>
                      <a:cubicBezTo>
                        <a:pt x="20424" y="712"/>
                        <a:pt x="18134" y="0"/>
                        <a:pt x="15449" y="0"/>
                      </a:cubicBezTo>
                      <a:cubicBezTo>
                        <a:pt x="12764" y="0"/>
                        <a:pt x="10471" y="714"/>
                        <a:pt x="9566" y="3295"/>
                      </a:cubicBezTo>
                      <a:cubicBezTo>
                        <a:pt x="9299" y="4054"/>
                        <a:pt x="9504" y="5439"/>
                        <a:pt x="9504" y="6301"/>
                      </a:cubicBezTo>
                      <a:cubicBezTo>
                        <a:pt x="9504" y="7473"/>
                        <a:pt x="9424" y="8297"/>
                        <a:pt x="9900" y="9263"/>
                      </a:cubicBezTo>
                      <a:cubicBezTo>
                        <a:pt x="10724" y="10935"/>
                        <a:pt x="11509" y="12336"/>
                        <a:pt x="12556" y="13231"/>
                      </a:cubicBezTo>
                      <a:cubicBezTo>
                        <a:pt x="8479" y="13828"/>
                        <a:pt x="5724" y="15525"/>
                        <a:pt x="3865" y="16187"/>
                      </a:cubicBezTo>
                      <a:cubicBezTo>
                        <a:pt x="18" y="17556"/>
                        <a:pt x="0" y="19055"/>
                        <a:pt x="0" y="19055"/>
                      </a:cubicBezTo>
                      <a:lnTo>
                        <a:pt x="0" y="21600"/>
                      </a:lnTo>
                      <a:lnTo>
                        <a:pt x="13940" y="21598"/>
                      </a:lnTo>
                      <a:lnTo>
                        <a:pt x="13940" y="18100"/>
                      </a:lnTo>
                      <a:lnTo>
                        <a:pt x="13940" y="18089"/>
                      </a:lnTo>
                      <a:lnTo>
                        <a:pt x="13938" y="18089"/>
                      </a:lnTo>
                      <a:close/>
                      <a:moveTo>
                        <a:pt x="13938" y="18089"/>
                      </a:moveTo>
                    </a:path>
                  </a:pathLst>
                </a:custGeom>
                <a:solidFill>
                  <a:srgbClr val="5CCE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0" tIns="0" rIns="0" bIns="0"/>
                <a:p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46" name="AutoShape 456"/>
                <p:cNvSpPr/>
                <p:nvPr/>
              </p:nvSpPr>
              <p:spPr bwMode="auto">
                <a:xfrm>
                  <a:off x="6798" y="4180"/>
                  <a:ext cx="893" cy="780"/>
                </a:xfrm>
                <a:custGeom>
                  <a:avLst/>
                  <a:gdLst>
                    <a:gd name="T0" fmla="*/ 2147483646 w 21600"/>
                    <a:gd name="T1" fmla="*/ 2147483646 h 21600"/>
                    <a:gd name="T2" fmla="*/ 2147483646 w 21600"/>
                    <a:gd name="T3" fmla="*/ 2147483646 h 21600"/>
                    <a:gd name="T4" fmla="*/ 2147483646 w 21600"/>
                    <a:gd name="T5" fmla="*/ 2147483646 h 21600"/>
                    <a:gd name="T6" fmla="*/ 2147483646 w 21600"/>
                    <a:gd name="T7" fmla="*/ 2147483646 h 21600"/>
                    <a:gd name="T8" fmla="*/ 2147483646 w 21600"/>
                    <a:gd name="T9" fmla="*/ 2147483646 h 21600"/>
                    <a:gd name="T10" fmla="*/ 2147483646 w 21600"/>
                    <a:gd name="T11" fmla="*/ 0 h 21600"/>
                    <a:gd name="T12" fmla="*/ 2147483646 w 21600"/>
                    <a:gd name="T13" fmla="*/ 2147483646 h 21600"/>
                    <a:gd name="T14" fmla="*/ 2147483646 w 21600"/>
                    <a:gd name="T15" fmla="*/ 2147483646 h 21600"/>
                    <a:gd name="T16" fmla="*/ 2147483646 w 21600"/>
                    <a:gd name="T17" fmla="*/ 2147483646 h 21600"/>
                    <a:gd name="T18" fmla="*/ 2147483646 w 21600"/>
                    <a:gd name="T19" fmla="*/ 2147483646 h 21600"/>
                    <a:gd name="T20" fmla="*/ 2147483646 w 21600"/>
                    <a:gd name="T21" fmla="*/ 2147483646 h 21600"/>
                    <a:gd name="T22" fmla="*/ 0 w 21600"/>
                    <a:gd name="T23" fmla="*/ 2147483646 h 21600"/>
                    <a:gd name="T24" fmla="*/ 0 w 21600"/>
                    <a:gd name="T25" fmla="*/ 2147483646 h 21600"/>
                    <a:gd name="T26" fmla="*/ 2147483646 w 21600"/>
                    <a:gd name="T27" fmla="*/ 2147483646 h 21600"/>
                    <a:gd name="T28" fmla="*/ 2147483646 w 21600"/>
                    <a:gd name="T29" fmla="*/ 2147483646 h 21600"/>
                    <a:gd name="T30" fmla="*/ 2147483646 w 21600"/>
                    <a:gd name="T31" fmla="*/ 2147483646 h 21600"/>
                    <a:gd name="T32" fmla="*/ 2147483646 w 21600"/>
                    <a:gd name="T33" fmla="*/ 2147483646 h 216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1600" h="21600">
                      <a:moveTo>
                        <a:pt x="18895" y="16182"/>
                      </a:moveTo>
                      <a:cubicBezTo>
                        <a:pt x="17591" y="15518"/>
                        <a:pt x="15655" y="13809"/>
                        <a:pt x="12789" y="13222"/>
                      </a:cubicBezTo>
                      <a:cubicBezTo>
                        <a:pt x="13522" y="12323"/>
                        <a:pt x="14076" y="10920"/>
                        <a:pt x="14647" y="9256"/>
                      </a:cubicBezTo>
                      <a:cubicBezTo>
                        <a:pt x="14978" y="8292"/>
                        <a:pt x="14921" y="7470"/>
                        <a:pt x="14921" y="6300"/>
                      </a:cubicBezTo>
                      <a:cubicBezTo>
                        <a:pt x="14921" y="5435"/>
                        <a:pt x="15063" y="4048"/>
                        <a:pt x="14876" y="3287"/>
                      </a:cubicBezTo>
                      <a:cubicBezTo>
                        <a:pt x="14244" y="710"/>
                        <a:pt x="12647" y="0"/>
                        <a:pt x="10775" y="0"/>
                      </a:cubicBezTo>
                      <a:cubicBezTo>
                        <a:pt x="8902" y="0"/>
                        <a:pt x="7303" y="714"/>
                        <a:pt x="6672" y="3294"/>
                      </a:cubicBezTo>
                      <a:cubicBezTo>
                        <a:pt x="6486" y="4054"/>
                        <a:pt x="6628" y="5438"/>
                        <a:pt x="6628" y="6300"/>
                      </a:cubicBezTo>
                      <a:cubicBezTo>
                        <a:pt x="6628" y="7473"/>
                        <a:pt x="6572" y="8297"/>
                        <a:pt x="6904" y="9262"/>
                      </a:cubicBezTo>
                      <a:cubicBezTo>
                        <a:pt x="7479" y="10934"/>
                        <a:pt x="8026" y="12336"/>
                        <a:pt x="8756" y="13231"/>
                      </a:cubicBezTo>
                      <a:cubicBezTo>
                        <a:pt x="5913" y="13828"/>
                        <a:pt x="3991" y="15526"/>
                        <a:pt x="2695" y="16187"/>
                      </a:cubicBezTo>
                      <a:cubicBezTo>
                        <a:pt x="13" y="17556"/>
                        <a:pt x="0" y="19054"/>
                        <a:pt x="0" y="19054"/>
                      </a:cubicBezTo>
                      <a:lnTo>
                        <a:pt x="0" y="21600"/>
                      </a:lnTo>
                      <a:lnTo>
                        <a:pt x="21600" y="21597"/>
                      </a:lnTo>
                      <a:lnTo>
                        <a:pt x="21600" y="19054"/>
                      </a:lnTo>
                      <a:cubicBezTo>
                        <a:pt x="21600" y="19054"/>
                        <a:pt x="21587" y="17551"/>
                        <a:pt x="18895" y="16182"/>
                      </a:cubicBezTo>
                      <a:close/>
                      <a:moveTo>
                        <a:pt x="18895" y="16182"/>
                      </a:moveTo>
                    </a:path>
                  </a:pathLst>
                </a:custGeom>
                <a:solidFill>
                  <a:srgbClr val="5CCE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0" tIns="0" rIns="0" bIns="0"/>
                <a:p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47" name="直角三角形 46"/>
                <p:cNvSpPr/>
                <p:nvPr/>
              </p:nvSpPr>
              <p:spPr>
                <a:xfrm rot="16358268">
                  <a:off x="7846" y="3161"/>
                  <a:ext cx="308" cy="345"/>
                </a:xfrm>
                <a:prstGeom prst="rtTriangl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0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思源黑体 CN Bold" panose="020B0800000000000000" charset="-122"/>
                  </a:endParaRPr>
                </a:p>
              </p:txBody>
            </p:sp>
          </p:grpSp>
          <p:sp>
            <p:nvSpPr>
              <p:cNvPr id="48" name="文本框 47"/>
              <p:cNvSpPr txBox="1"/>
              <p:nvPr/>
            </p:nvSpPr>
            <p:spPr>
              <a:xfrm>
                <a:off x="8985" y="6542"/>
                <a:ext cx="961" cy="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r>
                  <a:rPr lang="zh-CN" altLang="en-US" sz="1685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Bold" panose="020B0800000000000000" charset="-122"/>
                  </a:rPr>
                  <a:t>智慧门店</a:t>
                </a:r>
                <a:endPara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endParaRPr>
              </a:p>
            </p:txBody>
          </p:sp>
        </p:grpSp>
        <p:sp>
          <p:nvSpPr>
            <p:cNvPr id="50" name="Freeform 5"/>
            <p:cNvSpPr/>
            <p:nvPr/>
          </p:nvSpPr>
          <p:spPr bwMode="auto">
            <a:xfrm>
              <a:off x="9747" y="1898"/>
              <a:ext cx="373" cy="2105"/>
            </a:xfrm>
            <a:custGeom>
              <a:avLst/>
              <a:gdLst/>
              <a:ahLst/>
              <a:cxnLst/>
              <a:rect l="l" t="t" r="r" b="b"/>
              <a:pathLst>
                <a:path w="931331" h="3822203">
                  <a:moveTo>
                    <a:pt x="931331" y="0"/>
                  </a:moveTo>
                  <a:lnTo>
                    <a:pt x="931331" y="43438"/>
                  </a:lnTo>
                  <a:lnTo>
                    <a:pt x="929692" y="43241"/>
                  </a:lnTo>
                  <a:cubicBezTo>
                    <a:pt x="720560" y="43241"/>
                    <a:pt x="548753" y="233651"/>
                    <a:pt x="531759" y="477070"/>
                  </a:cubicBezTo>
                  <a:cubicBezTo>
                    <a:pt x="531001" y="481589"/>
                    <a:pt x="530505" y="486178"/>
                    <a:pt x="530592" y="490864"/>
                  </a:cubicBezTo>
                  <a:lnTo>
                    <a:pt x="527965" y="521911"/>
                  </a:lnTo>
                  <a:cubicBezTo>
                    <a:pt x="527965" y="524355"/>
                    <a:pt x="527981" y="526795"/>
                    <a:pt x="528584" y="529223"/>
                  </a:cubicBezTo>
                  <a:cubicBezTo>
                    <a:pt x="525896" y="549213"/>
                    <a:pt x="525319" y="570030"/>
                    <a:pt x="525319" y="591585"/>
                  </a:cubicBezTo>
                  <a:lnTo>
                    <a:pt x="525319" y="1420695"/>
                  </a:lnTo>
                  <a:cubicBezTo>
                    <a:pt x="525319" y="1644311"/>
                    <a:pt x="418363" y="1909396"/>
                    <a:pt x="152419" y="1909396"/>
                  </a:cubicBezTo>
                  <a:lnTo>
                    <a:pt x="152419" y="1917007"/>
                  </a:lnTo>
                  <a:cubicBezTo>
                    <a:pt x="411268" y="1917007"/>
                    <a:pt x="525319" y="2180779"/>
                    <a:pt x="525319" y="2401508"/>
                  </a:cubicBezTo>
                  <a:lnTo>
                    <a:pt x="525319" y="3229831"/>
                  </a:lnTo>
                  <a:lnTo>
                    <a:pt x="528395" y="3285086"/>
                  </a:lnTo>
                  <a:lnTo>
                    <a:pt x="527965" y="3290166"/>
                  </a:lnTo>
                  <a:cubicBezTo>
                    <a:pt x="527965" y="3298449"/>
                    <a:pt x="528142" y="3306682"/>
                    <a:pt x="530049" y="3314794"/>
                  </a:cubicBezTo>
                  <a:cubicBezTo>
                    <a:pt x="529872" y="3323297"/>
                    <a:pt x="530775" y="3331587"/>
                    <a:pt x="532157" y="3339708"/>
                  </a:cubicBezTo>
                  <a:cubicBezTo>
                    <a:pt x="550979" y="3580884"/>
                    <a:pt x="721914" y="3768836"/>
                    <a:pt x="929692" y="3768836"/>
                  </a:cubicBezTo>
                  <a:cubicBezTo>
                    <a:pt x="930239" y="3768836"/>
                    <a:pt x="930786" y="3768835"/>
                    <a:pt x="931331" y="3768639"/>
                  </a:cubicBezTo>
                  <a:lnTo>
                    <a:pt x="931331" y="3822203"/>
                  </a:lnTo>
                  <a:cubicBezTo>
                    <a:pt x="739757" y="3822203"/>
                    <a:pt x="598112" y="3773911"/>
                    <a:pt x="507975" y="3678638"/>
                  </a:cubicBezTo>
                  <a:cubicBezTo>
                    <a:pt x="417575" y="3582577"/>
                    <a:pt x="372901" y="3410141"/>
                    <a:pt x="372901" y="3162642"/>
                  </a:cubicBezTo>
                  <a:lnTo>
                    <a:pt x="372901" y="2435365"/>
                  </a:lnTo>
                  <a:cubicBezTo>
                    <a:pt x="372901" y="2299674"/>
                    <a:pt x="350301" y="2189965"/>
                    <a:pt x="304838" y="2105453"/>
                  </a:cubicBezTo>
                  <a:cubicBezTo>
                    <a:pt x="260163" y="2021204"/>
                    <a:pt x="158200" y="1972649"/>
                    <a:pt x="0" y="1961888"/>
                  </a:cubicBezTo>
                  <a:lnTo>
                    <a:pt x="0" y="1860316"/>
                  </a:lnTo>
                  <a:cubicBezTo>
                    <a:pt x="146638" y="1837744"/>
                    <a:pt x="245710" y="1792339"/>
                    <a:pt x="296166" y="1724624"/>
                  </a:cubicBezTo>
                  <a:cubicBezTo>
                    <a:pt x="347410" y="1657434"/>
                    <a:pt x="372901" y="1544052"/>
                    <a:pt x="372901" y="1386838"/>
                  </a:cubicBezTo>
                  <a:lnTo>
                    <a:pt x="372901" y="659562"/>
                  </a:lnTo>
                  <a:cubicBezTo>
                    <a:pt x="372901" y="411275"/>
                    <a:pt x="417575" y="239626"/>
                    <a:pt x="507975" y="143566"/>
                  </a:cubicBezTo>
                  <a:cubicBezTo>
                    <a:pt x="598112" y="47505"/>
                    <a:pt x="739757" y="0"/>
                    <a:pt x="931331" y="0"/>
                  </a:cubicBezTo>
                  <a:close/>
                </a:path>
              </a:pathLst>
            </a:custGeom>
            <a:solidFill>
              <a:srgbClr val="5CCEF2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cxnSp>
          <p:nvCxnSpPr>
            <p:cNvPr id="123" name="直接连接符 122"/>
            <p:cNvCxnSpPr/>
            <p:nvPr/>
          </p:nvCxnSpPr>
          <p:spPr>
            <a:xfrm flipH="1" flipV="1">
              <a:off x="3570" y="2968"/>
              <a:ext cx="1265" cy="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3575" y="3486"/>
              <a:ext cx="1326" cy="136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6374" y="3030"/>
              <a:ext cx="2077" cy="1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组合 64"/>
            <p:cNvGrpSpPr/>
            <p:nvPr/>
          </p:nvGrpSpPr>
          <p:grpSpPr>
            <a:xfrm>
              <a:off x="4493" y="3655"/>
              <a:ext cx="3628" cy="2016"/>
              <a:chOff x="5623" y="4446"/>
              <a:chExt cx="3628" cy="2016"/>
            </a:xfrm>
          </p:grpSpPr>
          <p:cxnSp>
            <p:nvCxnSpPr>
              <p:cNvPr id="58" name="直接箭头连接符 57"/>
              <p:cNvCxnSpPr/>
              <p:nvPr/>
            </p:nvCxnSpPr>
            <p:spPr>
              <a:xfrm>
                <a:off x="5623" y="5950"/>
                <a:ext cx="0" cy="51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/>
              <p:cNvCxnSpPr/>
              <p:nvPr/>
            </p:nvCxnSpPr>
            <p:spPr>
              <a:xfrm>
                <a:off x="6958" y="5950"/>
                <a:ext cx="0" cy="51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59"/>
              <p:cNvCxnSpPr/>
              <p:nvPr/>
            </p:nvCxnSpPr>
            <p:spPr>
              <a:xfrm>
                <a:off x="8309" y="5950"/>
                <a:ext cx="0" cy="51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/>
              <p:cNvCxnSpPr/>
              <p:nvPr/>
            </p:nvCxnSpPr>
            <p:spPr>
              <a:xfrm flipV="1">
                <a:off x="5623" y="5905"/>
                <a:ext cx="3629" cy="21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箭头连接符 61"/>
              <p:cNvCxnSpPr/>
              <p:nvPr/>
            </p:nvCxnSpPr>
            <p:spPr>
              <a:xfrm flipV="1">
                <a:off x="6958" y="4446"/>
                <a:ext cx="0" cy="1504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Freeform 5"/>
            <p:cNvSpPr/>
            <p:nvPr/>
          </p:nvSpPr>
          <p:spPr bwMode="auto">
            <a:xfrm>
              <a:off x="9747" y="4309"/>
              <a:ext cx="373" cy="2105"/>
            </a:xfrm>
            <a:custGeom>
              <a:avLst/>
              <a:gdLst/>
              <a:ahLst/>
              <a:cxnLst/>
              <a:rect l="l" t="t" r="r" b="b"/>
              <a:pathLst>
                <a:path w="931331" h="3822203">
                  <a:moveTo>
                    <a:pt x="931331" y="0"/>
                  </a:moveTo>
                  <a:lnTo>
                    <a:pt x="931331" y="43438"/>
                  </a:lnTo>
                  <a:lnTo>
                    <a:pt x="929692" y="43241"/>
                  </a:lnTo>
                  <a:cubicBezTo>
                    <a:pt x="720560" y="43241"/>
                    <a:pt x="548753" y="233651"/>
                    <a:pt x="531759" y="477070"/>
                  </a:cubicBezTo>
                  <a:cubicBezTo>
                    <a:pt x="531001" y="481589"/>
                    <a:pt x="530505" y="486178"/>
                    <a:pt x="530592" y="490864"/>
                  </a:cubicBezTo>
                  <a:lnTo>
                    <a:pt x="527965" y="521911"/>
                  </a:lnTo>
                  <a:cubicBezTo>
                    <a:pt x="527965" y="524355"/>
                    <a:pt x="527981" y="526795"/>
                    <a:pt x="528584" y="529223"/>
                  </a:cubicBezTo>
                  <a:cubicBezTo>
                    <a:pt x="525896" y="549213"/>
                    <a:pt x="525319" y="570030"/>
                    <a:pt x="525319" y="591585"/>
                  </a:cubicBezTo>
                  <a:lnTo>
                    <a:pt x="525319" y="1420695"/>
                  </a:lnTo>
                  <a:cubicBezTo>
                    <a:pt x="525319" y="1644311"/>
                    <a:pt x="418363" y="1909396"/>
                    <a:pt x="152419" y="1909396"/>
                  </a:cubicBezTo>
                  <a:lnTo>
                    <a:pt x="152419" y="1917007"/>
                  </a:lnTo>
                  <a:cubicBezTo>
                    <a:pt x="411268" y="1917007"/>
                    <a:pt x="525319" y="2180779"/>
                    <a:pt x="525319" y="2401508"/>
                  </a:cubicBezTo>
                  <a:lnTo>
                    <a:pt x="525319" y="3229831"/>
                  </a:lnTo>
                  <a:lnTo>
                    <a:pt x="528395" y="3285086"/>
                  </a:lnTo>
                  <a:lnTo>
                    <a:pt x="527965" y="3290166"/>
                  </a:lnTo>
                  <a:cubicBezTo>
                    <a:pt x="527965" y="3298449"/>
                    <a:pt x="528142" y="3306682"/>
                    <a:pt x="530049" y="3314794"/>
                  </a:cubicBezTo>
                  <a:cubicBezTo>
                    <a:pt x="529872" y="3323297"/>
                    <a:pt x="530775" y="3331587"/>
                    <a:pt x="532157" y="3339708"/>
                  </a:cubicBezTo>
                  <a:cubicBezTo>
                    <a:pt x="550979" y="3580884"/>
                    <a:pt x="721914" y="3768836"/>
                    <a:pt x="929692" y="3768836"/>
                  </a:cubicBezTo>
                  <a:cubicBezTo>
                    <a:pt x="930239" y="3768836"/>
                    <a:pt x="930786" y="3768835"/>
                    <a:pt x="931331" y="3768639"/>
                  </a:cubicBezTo>
                  <a:lnTo>
                    <a:pt x="931331" y="3822203"/>
                  </a:lnTo>
                  <a:cubicBezTo>
                    <a:pt x="739757" y="3822203"/>
                    <a:pt x="598112" y="3773911"/>
                    <a:pt x="507975" y="3678638"/>
                  </a:cubicBezTo>
                  <a:cubicBezTo>
                    <a:pt x="417575" y="3582577"/>
                    <a:pt x="372901" y="3410141"/>
                    <a:pt x="372901" y="3162642"/>
                  </a:cubicBezTo>
                  <a:lnTo>
                    <a:pt x="372901" y="2435365"/>
                  </a:lnTo>
                  <a:cubicBezTo>
                    <a:pt x="372901" y="2299674"/>
                    <a:pt x="350301" y="2189965"/>
                    <a:pt x="304838" y="2105453"/>
                  </a:cubicBezTo>
                  <a:cubicBezTo>
                    <a:pt x="260163" y="2021204"/>
                    <a:pt x="158200" y="1972649"/>
                    <a:pt x="0" y="1961888"/>
                  </a:cubicBezTo>
                  <a:lnTo>
                    <a:pt x="0" y="1860316"/>
                  </a:lnTo>
                  <a:cubicBezTo>
                    <a:pt x="146638" y="1837744"/>
                    <a:pt x="245710" y="1792339"/>
                    <a:pt x="296166" y="1724624"/>
                  </a:cubicBezTo>
                  <a:cubicBezTo>
                    <a:pt x="347410" y="1657434"/>
                    <a:pt x="372901" y="1544052"/>
                    <a:pt x="372901" y="1386838"/>
                  </a:cubicBezTo>
                  <a:lnTo>
                    <a:pt x="372901" y="659562"/>
                  </a:lnTo>
                  <a:cubicBezTo>
                    <a:pt x="372901" y="411275"/>
                    <a:pt x="417575" y="239626"/>
                    <a:pt x="507975" y="143566"/>
                  </a:cubicBezTo>
                  <a:cubicBezTo>
                    <a:pt x="598112" y="47505"/>
                    <a:pt x="739757" y="0"/>
                    <a:pt x="931331" y="0"/>
                  </a:cubicBezTo>
                  <a:close/>
                </a:path>
              </a:pathLst>
            </a:custGeom>
            <a:solidFill>
              <a:srgbClr val="5CCEF2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p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1" name=" 167"/>
            <p:cNvSpPr/>
            <p:nvPr/>
          </p:nvSpPr>
          <p:spPr>
            <a:xfrm>
              <a:off x="5829" y="4204"/>
              <a:ext cx="1350" cy="5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85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rPr>
                <a:t>连锁数据实时传递</a:t>
              </a:r>
              <a:endParaRPr lang="zh-CN" altLang="en-US" sz="1685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endParaRPr>
            </a:p>
          </p:txBody>
        </p:sp>
      </p:grpSp>
      <p:sp>
        <p:nvSpPr>
          <p:cNvPr id="2" name=" 167"/>
          <p:cNvSpPr/>
          <p:nvPr/>
        </p:nvSpPr>
        <p:spPr>
          <a:xfrm>
            <a:off x="8528633" y="3742193"/>
            <a:ext cx="1214371" cy="44704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85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自助收银</a:t>
            </a:r>
            <a:endParaRPr lang="zh-CN" altLang="en-US" sz="1685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 167"/>
          <p:cNvSpPr/>
          <p:nvPr/>
        </p:nvSpPr>
        <p:spPr>
          <a:xfrm>
            <a:off x="8528633" y="4318138"/>
            <a:ext cx="1214371" cy="44704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85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扫描购</a:t>
            </a:r>
            <a:endParaRPr lang="zh-CN" altLang="en-US" sz="1685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7" name=" 167"/>
          <p:cNvSpPr/>
          <p:nvPr/>
        </p:nvSpPr>
        <p:spPr>
          <a:xfrm>
            <a:off x="8528633" y="4896623"/>
            <a:ext cx="1214371" cy="44704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85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竖屏营销</a:t>
            </a:r>
            <a:endParaRPr lang="zh-CN" altLang="en-US" sz="1685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3" name=" 167"/>
          <p:cNvSpPr/>
          <p:nvPr/>
        </p:nvSpPr>
        <p:spPr>
          <a:xfrm>
            <a:off x="8528633" y="5475743"/>
            <a:ext cx="1214371" cy="44704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85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电子发票</a:t>
            </a:r>
            <a:endParaRPr lang="zh-CN" altLang="en-US" sz="1685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2" name=" 167"/>
          <p:cNvSpPr/>
          <p:nvPr/>
        </p:nvSpPr>
        <p:spPr>
          <a:xfrm>
            <a:off x="9903411" y="5475743"/>
            <a:ext cx="1214371" cy="44704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85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智能投屏</a:t>
            </a:r>
            <a:endParaRPr lang="zh-CN" altLang="en-US" sz="1685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3" name=" 167"/>
          <p:cNvSpPr/>
          <p:nvPr/>
        </p:nvSpPr>
        <p:spPr>
          <a:xfrm>
            <a:off x="9903411" y="3742193"/>
            <a:ext cx="1214371" cy="44704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85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人脸识别</a:t>
            </a:r>
            <a:endParaRPr lang="zh-CN" altLang="en-US" sz="1685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4" name=" 167"/>
          <p:cNvSpPr/>
          <p:nvPr/>
        </p:nvSpPr>
        <p:spPr>
          <a:xfrm>
            <a:off x="9903411" y="4896623"/>
            <a:ext cx="1214371" cy="44704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85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电子价签</a:t>
            </a:r>
            <a:endParaRPr lang="zh-CN" altLang="en-US" sz="1685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5" name=" 167"/>
          <p:cNvSpPr/>
          <p:nvPr/>
        </p:nvSpPr>
        <p:spPr>
          <a:xfrm>
            <a:off x="9903411" y="4318138"/>
            <a:ext cx="1214371" cy="44704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85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刷脸支付</a:t>
            </a:r>
            <a:endParaRPr lang="zh-CN" altLang="en-US" sz="1685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3870417" y="1250492"/>
            <a:ext cx="532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/>
          <p:cNvSpPr txBox="1"/>
          <p:nvPr/>
        </p:nvSpPr>
        <p:spPr>
          <a:xfrm>
            <a:off x="2465247" y="2116021"/>
            <a:ext cx="1814830" cy="223964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2130" b="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02</a:t>
            </a:r>
            <a:endParaRPr kumimoji="0" lang="en-US" sz="1213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177541" y="3139128"/>
            <a:ext cx="4100177" cy="86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42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产品亮点</a:t>
            </a:r>
            <a:endParaRPr lang="zh-CN" altLang="en-US" sz="422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1891394" flipH="1">
            <a:off x="9634280" y="1856687"/>
            <a:ext cx="1989469" cy="2482215"/>
            <a:chOff x="1788997" y="565770"/>
            <a:chExt cx="2221190" cy="2152130"/>
          </a:xfrm>
        </p:grpSpPr>
        <p:sp>
          <p:nvSpPr>
            <p:cNvPr id="60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2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69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71" name="Straight Connector 13"/>
          <p:cNvCxnSpPr/>
          <p:nvPr/>
        </p:nvCxnSpPr>
        <p:spPr>
          <a:xfrm flipH="1">
            <a:off x="353" y="4334606"/>
            <a:ext cx="6677857" cy="0"/>
          </a:xfrm>
          <a:prstGeom prst="line">
            <a:avLst/>
          </a:prstGeom>
          <a:ln w="19050" cap="sq">
            <a:solidFill>
              <a:srgbClr val="00B6EB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Nipic_26950520_20190811170722816086 [转换]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">
            <a:off x="10066655" y="2687320"/>
            <a:ext cx="467360" cy="457835"/>
          </a:xfrm>
          <a:prstGeom prst="rect">
            <a:avLst/>
          </a:prstGeom>
          <a:effectLst>
            <a:outerShdw blurRad="139700" sx="111000" sy="111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3" name="图片 2" descr="Nipic_26950520_20190811170722816086 [转换]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30" y="2560955"/>
            <a:ext cx="2350135" cy="2382520"/>
          </a:xfrm>
          <a:prstGeom prst="rect">
            <a:avLst/>
          </a:prstGeom>
          <a:effectLst>
            <a:outerShdw dir="17700000" sx="104000" sy="104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6" name="图片 5" descr="Nipic_26950520_20190811170722816086 [转换]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10804061" y="3074405"/>
            <a:ext cx="314746" cy="440027"/>
          </a:xfrm>
          <a:prstGeom prst="rect">
            <a:avLst/>
          </a:prstGeom>
          <a:effectLst>
            <a:outerShdw blurRad="50800" dist="38100" dir="2700000" algn="tl" rotWithShape="0">
              <a:srgbClr val="54DDFB">
                <a:alpha val="40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4363720" y="4544695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latin typeface="思源宋体 CN Medium" panose="02020500000000000000" charset="-122"/>
                <a:ea typeface="思源宋体 CN Medium" panose="02020500000000000000" charset="-122"/>
                <a:cs typeface="思源黑体 CN Regular" panose="020B0500000000000000" charset="-122"/>
                <a:sym typeface="+mn-ea"/>
              </a:rPr>
              <a:t>会员精准营销篇</a:t>
            </a:r>
            <a:endParaRPr lang="zh-CN" altLang="en-US" sz="2000" dirty="0">
              <a:latin typeface="思源宋体 CN Medium" panose="02020500000000000000" charset="-122"/>
              <a:ea typeface="思源宋体 CN Medium" panose="02020500000000000000" charset="-122"/>
              <a:cs typeface="思源黑体 CN Regular" panose="020B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55" y="3110047"/>
            <a:ext cx="12858044" cy="4122603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rgbClr val="00B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思源黑体 CN Bold" panose="020B08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19441" y="2259980"/>
            <a:ext cx="3219869" cy="4513709"/>
            <a:chOff x="5397" y="2531"/>
            <a:chExt cx="3606" cy="5055"/>
          </a:xfrm>
        </p:grpSpPr>
        <p:sp>
          <p:nvSpPr>
            <p:cNvPr id="12" name="文本框 9"/>
            <p:cNvSpPr txBox="1"/>
            <p:nvPr/>
          </p:nvSpPr>
          <p:spPr>
            <a:xfrm>
              <a:off x="5397" y="4636"/>
              <a:ext cx="3606" cy="978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5060" b="1" spc="3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公司介绍</a:t>
              </a:r>
              <a:endParaRPr lang="zh-CN" altLang="en-US" sz="5060" b="1" spc="3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6144" y="2531"/>
              <a:ext cx="2112" cy="19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99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6520" y="3016"/>
              <a:ext cx="1360" cy="934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5" name="文本框 9"/>
            <p:cNvSpPr txBox="1"/>
            <p:nvPr/>
          </p:nvSpPr>
          <p:spPr>
            <a:xfrm>
              <a:off x="6590" y="5923"/>
              <a:ext cx="1839" cy="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405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公司简介</a:t>
              </a:r>
              <a:endPara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6590" y="6276"/>
              <a:ext cx="1839" cy="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405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思迅历程</a:t>
              </a:r>
              <a:endPara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2" name="文本框 9"/>
            <p:cNvSpPr txBox="1"/>
            <p:nvPr/>
          </p:nvSpPr>
          <p:spPr>
            <a:xfrm>
              <a:off x="6590" y="6630"/>
              <a:ext cx="1839" cy="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405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公司规模</a:t>
              </a:r>
              <a:endPara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6590" y="6983"/>
              <a:ext cx="1839" cy="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405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渠道分部</a:t>
              </a:r>
              <a:endPara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" name="文本框 9"/>
            <p:cNvSpPr txBox="1"/>
            <p:nvPr/>
          </p:nvSpPr>
          <p:spPr>
            <a:xfrm>
              <a:off x="6590" y="7343"/>
              <a:ext cx="1839" cy="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405" dirty="0" smtClean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服务体系</a:t>
              </a:r>
              <a:endParaRPr lang="zh-CN" altLang="en-US" sz="1405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24130" y="424180"/>
            <a:ext cx="24345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会员营销流程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90320" y="1357406"/>
            <a:ext cx="10253228" cy="5231308"/>
            <a:chOff x="2158" y="1714"/>
            <a:chExt cx="15522" cy="8189"/>
          </a:xfrm>
        </p:grpSpPr>
        <p:sp>
          <p:nvSpPr>
            <p:cNvPr id="9" name="矩形 8"/>
            <p:cNvSpPr/>
            <p:nvPr>
              <p:custDataLst>
                <p:tags r:id="rId1"/>
              </p:custDataLst>
            </p:nvPr>
          </p:nvSpPr>
          <p:spPr>
            <a:xfrm>
              <a:off x="3916" y="7958"/>
              <a:ext cx="2641" cy="1945"/>
            </a:xfrm>
            <a:prstGeom prst="rect">
              <a:avLst/>
            </a:prstGeom>
          </p:spPr>
          <p:txBody>
            <a:bodyPr wrap="square" anchor="t" anchorCtr="0">
              <a:normAutofit/>
            </a:bodyPr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会员发展会员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3998" y="7267"/>
              <a:ext cx="2641" cy="669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en-US" sz="2000" b="1" kern="0" smtClean="0">
                  <a:solidFill>
                    <a:srgbClr val="FF9999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裂变</a:t>
              </a:r>
              <a:endParaRPr lang="zh-CN" altLang="en-US" sz="2000" b="1" kern="0" smtClean="0">
                <a:solidFill>
                  <a:srgbClr val="FF9999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1" name="KSO_Shape"/>
            <p:cNvSpPr/>
            <p:nvPr>
              <p:custDataLst>
                <p:tags r:id="rId3"/>
              </p:custDataLst>
            </p:nvPr>
          </p:nvSpPr>
          <p:spPr>
            <a:xfrm rot="16200000" flipV="1">
              <a:off x="2559" y="3586"/>
              <a:ext cx="1824" cy="2626"/>
            </a:xfrm>
            <a:prstGeom prst="bentArrow">
              <a:avLst>
                <a:gd name="adj1" fmla="val 18510"/>
                <a:gd name="adj2" fmla="val 25000"/>
                <a:gd name="adj3" fmla="val 25000"/>
                <a:gd name="adj4" fmla="val 27631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lvl="0" algn="ctr">
                <a:buClrTx/>
                <a:buSzTx/>
                <a:defRPr/>
              </a:pPr>
              <a:endParaRPr lang="zh-CN" altLang="en-US" sz="1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2" name="KSO_Shape"/>
            <p:cNvSpPr/>
            <p:nvPr>
              <p:custDataLst>
                <p:tags r:id="rId4"/>
              </p:custDataLst>
            </p:nvPr>
          </p:nvSpPr>
          <p:spPr>
            <a:xfrm rot="5400000">
              <a:off x="3766" y="4986"/>
              <a:ext cx="1824" cy="2782"/>
            </a:xfrm>
            <a:prstGeom prst="bentArrow">
              <a:avLst>
                <a:gd name="adj1" fmla="val 18510"/>
                <a:gd name="adj2" fmla="val 25000"/>
                <a:gd name="adj3" fmla="val 25000"/>
                <a:gd name="adj4" fmla="val 27631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lvl="0" algn="ctr">
                <a:buClrTx/>
                <a:buSzTx/>
                <a:defRPr/>
              </a:pPr>
              <a:endParaRPr lang="zh-CN" altLang="en-US" sz="1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3" name="KSO_Shape"/>
            <p:cNvSpPr/>
            <p:nvPr>
              <p:custDataLst>
                <p:tags r:id="rId5"/>
              </p:custDataLst>
            </p:nvPr>
          </p:nvSpPr>
          <p:spPr>
            <a:xfrm rot="16200000" flipV="1">
              <a:off x="5770" y="3508"/>
              <a:ext cx="1824" cy="2782"/>
            </a:xfrm>
            <a:prstGeom prst="bentArrow">
              <a:avLst>
                <a:gd name="adj1" fmla="val 18510"/>
                <a:gd name="adj2" fmla="val 25000"/>
                <a:gd name="adj3" fmla="val 25000"/>
                <a:gd name="adj4" fmla="val 27631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lvl="0" algn="ctr">
                <a:buClrTx/>
                <a:buSzTx/>
                <a:defRPr/>
              </a:pPr>
              <a:endParaRPr lang="zh-CN" altLang="en-US" sz="1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4" name="KSO_Shape"/>
            <p:cNvSpPr/>
            <p:nvPr>
              <p:custDataLst>
                <p:tags r:id="rId6"/>
              </p:custDataLst>
            </p:nvPr>
          </p:nvSpPr>
          <p:spPr>
            <a:xfrm rot="5400000">
              <a:off x="7827" y="4986"/>
              <a:ext cx="1824" cy="2782"/>
            </a:xfrm>
            <a:prstGeom prst="bentArrow">
              <a:avLst>
                <a:gd name="adj1" fmla="val 18510"/>
                <a:gd name="adj2" fmla="val 25000"/>
                <a:gd name="adj3" fmla="val 25000"/>
                <a:gd name="adj4" fmla="val 27631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5" name="KSO_Shape"/>
            <p:cNvSpPr/>
            <p:nvPr>
              <p:custDataLst>
                <p:tags r:id="rId7"/>
              </p:custDataLst>
            </p:nvPr>
          </p:nvSpPr>
          <p:spPr>
            <a:xfrm rot="16200000" flipV="1">
              <a:off x="9858" y="3508"/>
              <a:ext cx="1824" cy="2782"/>
            </a:xfrm>
            <a:prstGeom prst="bentArrow">
              <a:avLst>
                <a:gd name="adj1" fmla="val 18510"/>
                <a:gd name="adj2" fmla="val 25000"/>
                <a:gd name="adj3" fmla="val 25000"/>
                <a:gd name="adj4" fmla="val 27631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lvl="0" algn="ctr">
                <a:buClrTx/>
                <a:buSzTx/>
                <a:defRPr/>
              </a:pPr>
              <a:endParaRPr lang="zh-CN" altLang="en-US" sz="1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7" name="KSO_Shape"/>
            <p:cNvSpPr/>
            <p:nvPr>
              <p:custDataLst>
                <p:tags r:id="rId8"/>
              </p:custDataLst>
            </p:nvPr>
          </p:nvSpPr>
          <p:spPr>
            <a:xfrm rot="5400000">
              <a:off x="11888" y="4986"/>
              <a:ext cx="1824" cy="2782"/>
            </a:xfrm>
            <a:prstGeom prst="bentArrow">
              <a:avLst>
                <a:gd name="adj1" fmla="val 18510"/>
                <a:gd name="adj2" fmla="val 25000"/>
                <a:gd name="adj3" fmla="val 25000"/>
                <a:gd name="adj4" fmla="val 27631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lvl="0" algn="ctr">
                <a:buClrTx/>
                <a:buSzTx/>
                <a:defRPr/>
              </a:pPr>
              <a:endParaRPr lang="zh-CN" altLang="en-US" sz="1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9"/>
              </p:custDataLst>
            </p:nvPr>
          </p:nvSpPr>
          <p:spPr>
            <a:xfrm>
              <a:off x="7991" y="7958"/>
              <a:ext cx="2641" cy="1945"/>
            </a:xfrm>
            <a:prstGeom prst="rect">
              <a:avLst/>
            </a:prstGeom>
          </p:spPr>
          <p:txBody>
            <a:bodyPr wrap="square" anchor="t" anchorCtr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da-DK" sz="18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会员标签</a:t>
              </a:r>
              <a:endParaRPr lang="zh-CN" altLang="da-DK" sz="18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da-DK" sz="18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精准发券</a:t>
              </a:r>
              <a:endParaRPr lang="zh-CN" altLang="da-DK" sz="18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0"/>
              </p:custDataLst>
            </p:nvPr>
          </p:nvSpPr>
          <p:spPr>
            <a:xfrm>
              <a:off x="8073" y="7267"/>
              <a:ext cx="2641" cy="669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en-US" sz="2000" b="1" kern="0" smtClean="0">
                  <a:solidFill>
                    <a:srgbClr val="5CCEF2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发券</a:t>
              </a:r>
              <a:endParaRPr lang="zh-CN" altLang="en-US" sz="2000" b="1" kern="0" smtClean="0">
                <a:solidFill>
                  <a:srgbClr val="5CCEF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1"/>
              </p:custDataLst>
            </p:nvPr>
          </p:nvSpPr>
          <p:spPr>
            <a:xfrm>
              <a:off x="12379" y="7958"/>
              <a:ext cx="2641" cy="1945"/>
            </a:xfrm>
            <a:prstGeom prst="rect">
              <a:avLst/>
            </a:prstGeom>
          </p:spPr>
          <p:txBody>
            <a:bodyPr wrap="square" anchor="t" anchorCtr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积分营销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充值营销</a:t>
              </a:r>
              <a:endParaRPr lang="zh-CN" altLang="en-US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2"/>
              </p:custDataLst>
            </p:nvPr>
          </p:nvSpPr>
          <p:spPr>
            <a:xfrm>
              <a:off x="12461" y="7267"/>
              <a:ext cx="2641" cy="669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lvl="0" algn="ctr">
                <a:lnSpc>
                  <a:spcPct val="120000"/>
                </a:lnSpc>
                <a:buClrTx/>
                <a:buSzTx/>
              </a:pPr>
              <a:r>
                <a:rPr lang="zh-CN" altLang="en-US" sz="2000" b="1" kern="0" smtClean="0">
                  <a:solidFill>
                    <a:srgbClr val="FF9999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忠诚</a:t>
              </a:r>
              <a:endParaRPr lang="zh-CN" altLang="en-US" sz="2000" b="1" kern="0" smtClean="0">
                <a:solidFill>
                  <a:srgbClr val="FF9999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3"/>
              </p:custDataLst>
            </p:nvPr>
          </p:nvSpPr>
          <p:spPr>
            <a:xfrm>
              <a:off x="2860" y="1714"/>
              <a:ext cx="3209" cy="1629"/>
            </a:xfrm>
            <a:prstGeom prst="rect">
              <a:avLst/>
            </a:prstGeom>
          </p:spPr>
          <p:txBody>
            <a:bodyPr wrap="square" anchor="b" anchorCtr="0">
              <a:normAutofit/>
            </a:bodyPr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如何拉新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支付营销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14"/>
              </p:custDataLst>
            </p:nvPr>
          </p:nvSpPr>
          <p:spPr>
            <a:xfrm>
              <a:off x="2715" y="3318"/>
              <a:ext cx="3209" cy="669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en-US" sz="2000" b="1" kern="0" smtClean="0">
                  <a:solidFill>
                    <a:srgbClr val="5CCEF2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拓客</a:t>
              </a:r>
              <a:endParaRPr lang="zh-CN" altLang="en-US" sz="2000" b="1" kern="0" smtClean="0">
                <a:solidFill>
                  <a:srgbClr val="5CCEF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15"/>
              </p:custDataLst>
            </p:nvPr>
          </p:nvSpPr>
          <p:spPr>
            <a:xfrm>
              <a:off x="6121" y="1714"/>
              <a:ext cx="3209" cy="1629"/>
            </a:xfrm>
            <a:prstGeom prst="rect">
              <a:avLst/>
            </a:prstGeom>
          </p:spPr>
          <p:txBody>
            <a:bodyPr wrap="square" anchor="b" anchorCtr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直播互动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导购一对一交流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16"/>
              </p:custDataLst>
            </p:nvPr>
          </p:nvSpPr>
          <p:spPr>
            <a:xfrm>
              <a:off x="6203" y="3262"/>
              <a:ext cx="3209" cy="669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lvl="0" algn="ctr">
                <a:lnSpc>
                  <a:spcPct val="120000"/>
                </a:lnSpc>
                <a:buClrTx/>
                <a:buSzTx/>
              </a:pPr>
              <a:r>
                <a:rPr lang="zh-CN" altLang="en-US" sz="2000" b="1" kern="0" smtClean="0">
                  <a:solidFill>
                    <a:srgbClr val="FF9999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互动留存</a:t>
              </a:r>
              <a:endParaRPr lang="zh-CN" altLang="en-US" sz="2000" b="1" kern="0" smtClean="0">
                <a:solidFill>
                  <a:srgbClr val="FF9999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7"/>
              </p:custDataLst>
            </p:nvPr>
          </p:nvSpPr>
          <p:spPr>
            <a:xfrm>
              <a:off x="10061" y="1714"/>
              <a:ext cx="3209" cy="1629"/>
            </a:xfrm>
            <a:prstGeom prst="rect">
              <a:avLst/>
            </a:prstGeom>
          </p:spPr>
          <p:txBody>
            <a:bodyPr wrap="square" anchor="b" anchorCtr="0">
              <a:normAutofit/>
            </a:bodyPr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到店活动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线上营销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8"/>
              </p:custDataLst>
            </p:nvPr>
          </p:nvSpPr>
          <p:spPr>
            <a:xfrm>
              <a:off x="10190" y="3283"/>
              <a:ext cx="3209" cy="669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lvl="0" algn="ctr">
                <a:lnSpc>
                  <a:spcPct val="120000"/>
                </a:lnSpc>
                <a:buClrTx/>
                <a:buSzTx/>
              </a:pPr>
              <a:r>
                <a:rPr lang="zh-CN" altLang="en-US" sz="2000" b="1" kern="0" smtClean="0">
                  <a:solidFill>
                    <a:srgbClr val="5CCEF2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营销活跃</a:t>
              </a:r>
              <a:endParaRPr lang="zh-CN" altLang="en-US" sz="2000" b="1" kern="0" smtClean="0">
                <a:solidFill>
                  <a:srgbClr val="5CCEF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6" name="KSO_Shape"/>
            <p:cNvSpPr/>
            <p:nvPr>
              <p:custDataLst>
                <p:tags r:id="rId19"/>
              </p:custDataLst>
            </p:nvPr>
          </p:nvSpPr>
          <p:spPr>
            <a:xfrm rot="16200000" flipV="1">
              <a:off x="12640" y="3487"/>
              <a:ext cx="1824" cy="2782"/>
            </a:xfrm>
            <a:prstGeom prst="bentArrow">
              <a:avLst>
                <a:gd name="adj1" fmla="val 18510"/>
                <a:gd name="adj2" fmla="val 25000"/>
                <a:gd name="adj3" fmla="val 25000"/>
                <a:gd name="adj4" fmla="val 27631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lvl="0" algn="ctr">
                <a:buClrTx/>
                <a:buSzTx/>
                <a:defRPr/>
              </a:pPr>
              <a:endParaRPr lang="zh-CN" altLang="en-US" sz="1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20"/>
              </p:custDataLst>
            </p:nvPr>
          </p:nvSpPr>
          <p:spPr>
            <a:xfrm>
              <a:off x="12840" y="3283"/>
              <a:ext cx="3209" cy="669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sz="2000" b="1" kern="0" smtClean="0">
                  <a:solidFill>
                    <a:srgbClr val="FF9999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环环相扣</a:t>
              </a:r>
              <a:endParaRPr lang="zh-CN" sz="2000" b="1" kern="0" smtClean="0">
                <a:solidFill>
                  <a:srgbClr val="FF9999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21"/>
              </p:custDataLst>
            </p:nvPr>
          </p:nvSpPr>
          <p:spPr>
            <a:xfrm>
              <a:off x="12758" y="1714"/>
              <a:ext cx="3209" cy="1629"/>
            </a:xfrm>
            <a:prstGeom prst="rect">
              <a:avLst/>
            </a:prstGeom>
          </p:spPr>
          <p:txBody>
            <a:bodyPr wrap="square" anchor="b" anchorCtr="0">
              <a:normAutofit/>
            </a:bodyPr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复购福利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da-DK" sz="20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升级福利</a:t>
              </a:r>
              <a:endParaRPr lang="zh-CN" altLang="da-DK" sz="20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3" name="KSO_Shape"/>
            <p:cNvSpPr/>
            <p:nvPr>
              <p:custDataLst>
                <p:tags r:id="rId22"/>
              </p:custDataLst>
            </p:nvPr>
          </p:nvSpPr>
          <p:spPr>
            <a:xfrm rot="5400000">
              <a:off x="14289" y="4986"/>
              <a:ext cx="1824" cy="2782"/>
            </a:xfrm>
            <a:prstGeom prst="bentArrow">
              <a:avLst>
                <a:gd name="adj1" fmla="val 18510"/>
                <a:gd name="adj2" fmla="val 25000"/>
                <a:gd name="adj3" fmla="val 25000"/>
                <a:gd name="adj4" fmla="val 27631"/>
              </a:avLst>
            </a:prstGeom>
            <a:solidFill>
              <a:srgbClr val="5CCEF2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lvl="0" algn="ctr">
                <a:buClrTx/>
                <a:buSzTx/>
                <a:defRPr/>
              </a:pPr>
              <a:endParaRPr lang="zh-CN" altLang="en-US" sz="1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23"/>
              </p:custDataLst>
            </p:nvPr>
          </p:nvSpPr>
          <p:spPr>
            <a:xfrm>
              <a:off x="14943" y="7289"/>
              <a:ext cx="2641" cy="669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lvl="0" algn="ctr">
                <a:lnSpc>
                  <a:spcPct val="120000"/>
                </a:lnSpc>
                <a:buClrTx/>
                <a:buSzTx/>
              </a:pPr>
              <a:r>
                <a:rPr lang="en-US" altLang="zh-CN" sz="2000" b="1" kern="0" smtClean="0">
                  <a:solidFill>
                    <a:srgbClr val="FF9999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PLUS</a:t>
              </a:r>
              <a:r>
                <a:rPr lang="zh-CN" altLang="en-US" sz="2000" b="1" kern="0" smtClean="0">
                  <a:solidFill>
                    <a:srgbClr val="FF9999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会员</a:t>
              </a:r>
              <a:endParaRPr lang="zh-CN" altLang="en-US" sz="2000" b="1" kern="0" smtClean="0">
                <a:solidFill>
                  <a:srgbClr val="FF9999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5" name="矩形 54"/>
            <p:cNvSpPr/>
            <p:nvPr>
              <p:custDataLst>
                <p:tags r:id="rId24"/>
              </p:custDataLst>
            </p:nvPr>
          </p:nvSpPr>
          <p:spPr>
            <a:xfrm>
              <a:off x="15039" y="7958"/>
              <a:ext cx="2641" cy="1945"/>
            </a:xfrm>
            <a:prstGeom prst="rect">
              <a:avLst/>
            </a:prstGeom>
          </p:spPr>
          <p:txBody>
            <a:bodyPr wrap="square" anchor="t" anchorCtr="0">
              <a:noAutofit/>
            </a:bodyPr>
            <a:p>
              <a:pPr algn="ctr">
                <a:lnSpc>
                  <a:spcPct val="120000"/>
                </a:lnSpc>
              </a:pPr>
              <a:r>
                <a:rPr lang="zh-CN" altLang="da-DK" sz="18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专属会员</a:t>
              </a:r>
              <a:endParaRPr lang="zh-CN" altLang="da-DK" sz="18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da-DK" sz="1800" kern="0" dirty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超级粉丝</a:t>
              </a:r>
              <a:endParaRPr lang="zh-CN" altLang="da-DK" sz="1800" kern="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699760" y="2787650"/>
            <a:ext cx="4330700" cy="1282700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90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拓客方案</a:t>
            </a:r>
            <a:endParaRPr lang="zh-CN" altLang="en-US" sz="390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58473" y="1834053"/>
            <a:ext cx="3390423" cy="3390423"/>
            <a:chOff x="1993050" y="1739049"/>
            <a:chExt cx="3214800" cy="3214800"/>
          </a:xfrm>
        </p:grpSpPr>
        <p:sp>
          <p:nvSpPr>
            <p:cNvPr id="2" name="弧形 1"/>
            <p:cNvSpPr/>
            <p:nvPr/>
          </p:nvSpPr>
          <p:spPr>
            <a:xfrm>
              <a:off x="1993900" y="1739900"/>
              <a:ext cx="3213100" cy="32131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8600159">
              <a:off x="1993050" y="1739049"/>
              <a:ext cx="3214800" cy="32148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546600" y="4572000"/>
              <a:ext cx="75600" cy="76200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5683944">
              <a:off x="2386600" y="2228648"/>
              <a:ext cx="2235600" cy="22356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683785">
              <a:off x="2386600" y="2228649"/>
              <a:ext cx="2235600" cy="22356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rot="18683785">
              <a:off x="4570346" y="3360967"/>
              <a:ext cx="77969" cy="78588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750060" y="3298825"/>
            <a:ext cx="214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思源宋体 CN Medium" panose="02020500000000000000" charset="-122"/>
                <a:ea typeface="思源宋体 CN Medium" panose="02020500000000000000" charset="-122"/>
              </a:rPr>
              <a:t>会员营销系统</a:t>
            </a:r>
            <a:endParaRPr lang="zh-CN" altLang="en-US" sz="2400" dirty="0" smtClean="0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60290" y="2787650"/>
            <a:ext cx="1282700" cy="1282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思源黑体 CN Bold" panose="020B0800000000000000" charset="-122"/>
                <a:ea typeface="思源黑体 CN Bold" panose="020B0800000000000000" charset="-122"/>
                <a:cs typeface="+mj-lt"/>
              </a:rPr>
              <a:t>拉新</a:t>
            </a:r>
            <a:endParaRPr lang="zh-CN" altLang="en-US" sz="4000">
              <a:latin typeface="思源黑体 CN Bold" panose="020B0800000000000000" charset="-122"/>
              <a:ea typeface="思源黑体 CN Bold" panose="020B0800000000000000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24460" y="424180"/>
            <a:ext cx="23037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“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码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”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拓客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2865" y="2412365"/>
            <a:ext cx="2406650" cy="3649980"/>
          </a:xfrm>
          <a:prstGeom prst="rect">
            <a:avLst/>
          </a:prstGeom>
        </p:spPr>
      </p:pic>
      <p:pic>
        <p:nvPicPr>
          <p:cNvPr id="10" name="Picture 10" descr="https://timgsa.baidu.com/timg?image&amp;quality=80&amp;size=b9999_10000&amp;sec=1522822857372&amp;di=d06b76e9cdb830a5bbc857558d00e90d&amp;imgtype=0&amp;src=http%3A%2F%2Fupload.chinaz.com%2F2017%2F1110%2F201711100901261133.jpg"/>
          <p:cNvPicPr>
            <a:picLocks noChangeAspect="1" noChangeArrowheads="1"/>
          </p:cNvPicPr>
          <p:nvPr/>
        </p:nvPicPr>
        <p:blipFill>
          <a:blip r:embed="rId2" cstate="print"/>
          <a:srcRect r="42801"/>
          <a:stretch>
            <a:fillRect/>
          </a:stretch>
        </p:blipFill>
        <p:spPr bwMode="auto">
          <a:xfrm>
            <a:off x="1511935" y="2412365"/>
            <a:ext cx="2406650" cy="3649980"/>
          </a:xfrm>
          <a:prstGeom prst="rect">
            <a:avLst/>
          </a:prstGeom>
          <a:noFill/>
        </p:spPr>
      </p:pic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415722" y="6325716"/>
            <a:ext cx="2864263" cy="3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宋体" panose="02010600030101010101" pitchFamily="2" charset="-122"/>
              </a:rPr>
              <a:t>顾客到店扫码进入小程序</a:t>
            </a:r>
            <a:endParaRPr lang="zh-CN" altLang="en-US" sz="1685" dirty="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680" y="2412365"/>
            <a:ext cx="2406650" cy="3649980"/>
          </a:xfrm>
          <a:prstGeom prst="rect">
            <a:avLst/>
          </a:prstGeom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8746252" y="6325716"/>
            <a:ext cx="2864263" cy="3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宋体" panose="02010600030101010101" pitchFamily="2" charset="-122"/>
              </a:rPr>
              <a:t>收集顾客信息</a:t>
            </a:r>
            <a:endParaRPr lang="zh-CN" altLang="en-US" sz="1685" dirty="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5106961" y="6325716"/>
            <a:ext cx="2864263" cy="3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宋体" panose="02010600030101010101" pitchFamily="2" charset="-122"/>
              </a:rPr>
              <a:t>授权登录</a:t>
            </a:r>
            <a:endParaRPr lang="zh-CN" altLang="en-US" sz="1685" dirty="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37815" y="1264285"/>
            <a:ext cx="98221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1A9CF2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店内：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广告屏、海报、商品贴上小程序码、易拉宝地推。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 sz="1600">
                <a:solidFill>
                  <a:srgbClr val="1A9CF2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店外：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手提袋、传单等置入小程序码，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借助媒体广告、公交广告等外部媒体资源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 sz="1600">
                <a:solidFill>
                  <a:srgbClr val="1A9CF2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优惠刺激：</a:t>
            </a:r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把顾客从线下往线上去引，通过顾客主动扫码购买，收集到用户信息。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24460" y="424180"/>
            <a:ext cx="23037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“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微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”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拓客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86780" y="1638935"/>
            <a:ext cx="49396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zh-CN" sz="2400" b="1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【微海报</a:t>
            </a:r>
            <a:r>
              <a:rPr lang="en-US" altLang="zh-CN" sz="2400" b="1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2400" b="1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朋友圈图片</a:t>
            </a:r>
            <a:r>
              <a:rPr lang="zh-CN" altLang="zh-CN" sz="2400" b="1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】</a:t>
            </a:r>
            <a:endParaRPr lang="zh-CN" altLang="en-US" sz="24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6325" y="2658110"/>
            <a:ext cx="540702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90000"/>
              </a:lnSpc>
              <a:buAutoNum type="arabicPeriod"/>
            </a:pPr>
            <a:r>
              <a:rPr lang="zh-CN" altLang="en-US" sz="2000" dirty="0"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Source Han Serif SC" panose="02020400000000000000" pitchFamily="18" charset="-122"/>
              </a:rPr>
              <a:t>一键生成商品电子海报，便于商品分享转发</a:t>
            </a:r>
            <a:endParaRPr lang="zh-CN" altLang="en-US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342900" indent="-342900">
              <a:lnSpc>
                <a:spcPct val="90000"/>
              </a:lnSpc>
              <a:buAutoNum type="arabicPeriod"/>
            </a:pPr>
            <a:endParaRPr lang="zh-CN" altLang="en-US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zh-CN" sz="2000"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海报里会自动呈现此商品是否有活动</a:t>
            </a:r>
            <a:endParaRPr lang="zh-CN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342900" indent="-342900">
              <a:lnSpc>
                <a:spcPct val="90000"/>
              </a:lnSpc>
              <a:buAutoNum type="arabicPeriod"/>
            </a:pPr>
            <a:endParaRPr lang="zh-CN" altLang="en-US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zh-CN" altLang="en-US" sz="2000"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可直接保存海报</a:t>
            </a:r>
            <a:endParaRPr lang="zh-CN" altLang="en-US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342900" indent="-342900">
              <a:lnSpc>
                <a:spcPct val="90000"/>
              </a:lnSpc>
              <a:buAutoNum type="arabicPeriod"/>
            </a:pPr>
            <a:endParaRPr lang="zh-CN" altLang="en-US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zh-CN" altLang="en-US" sz="2000"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识别二维码快速定位到商品界面</a:t>
            </a:r>
            <a:endParaRPr lang="zh-CN" altLang="en-US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342900" indent="-342900">
              <a:lnSpc>
                <a:spcPct val="90000"/>
              </a:lnSpc>
              <a:buAutoNum type="arabicPeriod"/>
            </a:pPr>
            <a:endParaRPr lang="zh-CN" altLang="en-US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zh-CN" altLang="en-US" sz="2000"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多种方式可以生成海报，可按正常商品海报、活动海报（例如拼团、秒杀等都会有一键生成海报）</a:t>
            </a:r>
            <a:endParaRPr lang="zh-CN" altLang="en-US" sz="2000"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7675" y="1141095"/>
            <a:ext cx="2863215" cy="5949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24460" y="424180"/>
            <a:ext cx="23037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“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付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”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拓客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3197860"/>
            <a:ext cx="3636010" cy="2424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2715" y="2325370"/>
            <a:ext cx="1965325" cy="553085"/>
          </a:xfrm>
          <a:prstGeom prst="rect">
            <a:avLst/>
          </a:prstGeom>
          <a:solidFill>
            <a:srgbClr val="5CCEF2"/>
          </a:solidFill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一、支付即会员</a:t>
            </a:r>
            <a:endParaRPr lang="zh-CN" altLang="en-US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785" y="3197860"/>
            <a:ext cx="3636010" cy="24244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30470" y="2325370"/>
            <a:ext cx="2580640" cy="553085"/>
          </a:xfrm>
          <a:prstGeom prst="rect">
            <a:avLst/>
          </a:prstGeom>
          <a:solidFill>
            <a:srgbClr val="5CCEF2"/>
          </a:solidFill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二、刷脸快速付款</a:t>
            </a:r>
            <a:endParaRPr lang="zh-CN" altLang="en-US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56065" y="2325370"/>
            <a:ext cx="2225040" cy="553085"/>
          </a:xfrm>
          <a:prstGeom prst="rect">
            <a:avLst/>
          </a:prstGeom>
          <a:solidFill>
            <a:srgbClr val="5CCEF2"/>
          </a:solidFill>
        </p:spPr>
        <p:txBody>
          <a:bodyPr wrap="non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三、快速实时营销</a:t>
            </a:r>
            <a:endParaRPr lang="zh-CN" altLang="en-US" sz="20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25905" y="1094740"/>
            <a:ext cx="1008126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8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慧眼识人—支付即会员：</a:t>
            </a:r>
            <a:r>
              <a:rPr lang="zh-CN" altLang="en-US" sz="28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极致提升个性化购物体验</a:t>
            </a:r>
            <a:endParaRPr lang="zh-CN" altLang="en-US" sz="28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255" y="3197860"/>
            <a:ext cx="3636010" cy="2424430"/>
          </a:xfrm>
          <a:prstGeom prst="rect">
            <a:avLst/>
          </a:prstGeom>
        </p:spPr>
      </p:pic>
      <p:sp>
        <p:nvSpPr>
          <p:cNvPr id="17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24460" y="424180"/>
            <a:ext cx="23037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“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双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”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拓客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4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3252470" y="577850"/>
            <a:ext cx="603948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000" b="1">
                <a:solidFill>
                  <a:srgbClr val="1A9CF2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公众号菜单</a:t>
            </a:r>
            <a:r>
              <a:rPr lang="zh-CN" altLang="en-US" sz="2000" b="1">
                <a:latin typeface="思源黑体 CN Medium" panose="020B0600000000000000" charset="-122"/>
                <a:ea typeface="思源黑体 CN Medium" panose="020B0600000000000000" charset="-122"/>
              </a:rPr>
              <a:t>跳转小程序，</a:t>
            </a:r>
            <a:r>
              <a:rPr lang="zh-CN" altLang="zh-CN" sz="2000" b="1" dirty="0" smtClean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  <a:sym typeface="Source Han Serif SC" panose="02020400000000000000" pitchFamily="18" charset="-122"/>
              </a:rPr>
              <a:t>打通公众号（</a:t>
            </a:r>
            <a:r>
              <a:rPr lang="zh-CN" sz="2000" b="1" dirty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  <a:sym typeface="+mn-ea"/>
              </a:rPr>
              <a:t>公众号引流</a:t>
            </a:r>
            <a:r>
              <a:rPr lang="zh-CN" altLang="zh-CN" sz="2000" b="1" dirty="0" smtClean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  <a:sym typeface="Source Han Serif SC" panose="02020400000000000000" pitchFamily="18" charset="-122"/>
              </a:rPr>
              <a:t>）</a:t>
            </a:r>
            <a:endParaRPr lang="zh-CN" altLang="zh-CN" sz="2000" b="1" dirty="0" smtClean="0">
              <a:solidFill>
                <a:srgbClr val="42465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03775" y="6264275"/>
            <a:ext cx="344424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</a:rPr>
              <a:t>公众号推文可跳转至小程序所有页面</a:t>
            </a:r>
            <a:endParaRPr lang="zh-CN" altLang="zh-CN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0245" y="6264275"/>
            <a:ext cx="344424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</a:rPr>
              <a:t>公众号菜单可跳转至小程序所有页面</a:t>
            </a:r>
            <a:endParaRPr lang="zh-CN" altLang="zh-CN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</a:endParaRPr>
          </a:p>
        </p:txBody>
      </p:sp>
      <p:pic>
        <p:nvPicPr>
          <p:cNvPr id="2" name="图片 1" descr="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2510" y="1504315"/>
            <a:ext cx="2759710" cy="4549775"/>
          </a:xfrm>
          <a:prstGeom prst="rect">
            <a:avLst/>
          </a:prstGeom>
        </p:spPr>
      </p:pic>
      <p:pic>
        <p:nvPicPr>
          <p:cNvPr id="10" name="图片 9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795" y="1504315"/>
            <a:ext cx="2759710" cy="45497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552305" y="6264275"/>
            <a:ext cx="242506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</a:rPr>
              <a:t>小程序可引导关注公众号</a:t>
            </a:r>
            <a:endParaRPr lang="zh-CN" altLang="zh-CN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</a:endParaRPr>
          </a:p>
        </p:txBody>
      </p:sp>
      <p:pic>
        <p:nvPicPr>
          <p:cNvPr id="12" name="图片 11" descr="0E5A53E1775483BCE49B6714CA1772C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480" y="1504315"/>
            <a:ext cx="2759710" cy="4549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699760" y="2787650"/>
            <a:ext cx="4330700" cy="1282700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90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会员裂变</a:t>
            </a:r>
            <a:endParaRPr lang="zh-CN" altLang="en-US" sz="390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58473" y="1834053"/>
            <a:ext cx="3390423" cy="3390423"/>
            <a:chOff x="1993050" y="1739049"/>
            <a:chExt cx="3214800" cy="3214800"/>
          </a:xfrm>
        </p:grpSpPr>
        <p:sp>
          <p:nvSpPr>
            <p:cNvPr id="2" name="弧形 1"/>
            <p:cNvSpPr/>
            <p:nvPr/>
          </p:nvSpPr>
          <p:spPr>
            <a:xfrm>
              <a:off x="1993900" y="1739900"/>
              <a:ext cx="3213100" cy="32131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8600159">
              <a:off x="1993050" y="1739049"/>
              <a:ext cx="3214800" cy="32148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546600" y="4572000"/>
              <a:ext cx="75600" cy="76200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5683944">
              <a:off x="2386600" y="2228648"/>
              <a:ext cx="2235600" cy="22356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683785">
              <a:off x="2386600" y="2228649"/>
              <a:ext cx="2235600" cy="22356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rot="18683785">
              <a:off x="4570346" y="3360967"/>
              <a:ext cx="77969" cy="78588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860290" y="2787650"/>
            <a:ext cx="1282700" cy="1282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思源黑体 CN Bold" panose="020B0800000000000000" charset="-122"/>
                <a:ea typeface="思源黑体 CN Bold" panose="020B0800000000000000" charset="-122"/>
                <a:cs typeface="+mj-lt"/>
              </a:rPr>
              <a:t>裂变</a:t>
            </a:r>
            <a:endParaRPr lang="zh-CN" altLang="en-US" sz="4000">
              <a:latin typeface="思源黑体 CN Bold" panose="020B0800000000000000" charset="-122"/>
              <a:ea typeface="思源黑体 CN Bold" panose="020B0800000000000000" charset="-122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0060" y="3298825"/>
            <a:ext cx="214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 smtClean="0">
                <a:latin typeface="思源宋体 CN Medium" panose="02020500000000000000" charset="-122"/>
                <a:ea typeface="思源宋体 CN Medium" panose="02020500000000000000" charset="-122"/>
              </a:rPr>
              <a:t>会员营销系统</a:t>
            </a:r>
            <a:endParaRPr lang="zh-CN" altLang="en-US" sz="2400" dirty="0" smtClean="0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会员裂变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670" y="1271905"/>
            <a:ext cx="2693670" cy="5596890"/>
          </a:xfrm>
          <a:prstGeom prst="rect">
            <a:avLst/>
          </a:prstGeom>
        </p:spPr>
      </p:pic>
      <p:sp>
        <p:nvSpPr>
          <p:cNvPr id="69" name="右箭头 68"/>
          <p:cNvSpPr/>
          <p:nvPr/>
        </p:nvSpPr>
        <p:spPr>
          <a:xfrm>
            <a:off x="4673735" y="3722028"/>
            <a:ext cx="1235729" cy="394855"/>
          </a:xfrm>
          <a:prstGeom prst="rightArrow">
            <a:avLst/>
          </a:prstGeom>
          <a:solidFill>
            <a:srgbClr val="80D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6" name="图片 5" descr="会员裂变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340" y="4116705"/>
            <a:ext cx="3912235" cy="21437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09570" y="1445260"/>
            <a:ext cx="4804410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让每个会员都成为商家的推广员</a:t>
            </a:r>
            <a:endParaRPr lang="zh-CN" altLang="en-US" dirty="0">
              <a:solidFill>
                <a:srgbClr val="2D2D2D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依靠二级分销，快速实现会员裂变</a:t>
            </a:r>
            <a:endParaRPr lang="zh-CN" altLang="en-US" dirty="0">
              <a:solidFill>
                <a:srgbClr val="2D2D2D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A</a:t>
            </a: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介绍</a:t>
            </a:r>
            <a:r>
              <a:rPr lang="en-US" altLang="zh-CN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，</a:t>
            </a:r>
            <a:r>
              <a:rPr lang="en-US" altLang="zh-CN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介绍</a:t>
            </a:r>
            <a:r>
              <a:rPr lang="en-US" altLang="zh-CN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C</a:t>
            </a:r>
            <a:endParaRPr lang="en-US" altLang="zh-CN" dirty="0">
              <a:solidFill>
                <a:srgbClr val="2D2D2D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当</a:t>
            </a:r>
            <a:r>
              <a:rPr lang="en-US" altLang="zh-CN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C</a:t>
            </a: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来消费，</a:t>
            </a:r>
            <a:r>
              <a:rPr lang="en-US" altLang="zh-CN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AB</a:t>
            </a: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都能拿到提成</a:t>
            </a:r>
            <a:endParaRPr lang="zh-CN" altLang="en-US" dirty="0">
              <a:solidFill>
                <a:srgbClr val="2D2D2D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当</a:t>
            </a:r>
            <a:r>
              <a:rPr lang="en-US" altLang="zh-CN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来消费，</a:t>
            </a:r>
            <a:r>
              <a:rPr lang="en-US" altLang="zh-CN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A</a:t>
            </a:r>
            <a:r>
              <a:rPr lang="zh-CN" altLang="en-US" dirty="0">
                <a:solidFill>
                  <a:srgbClr val="2D2D2D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也能拿提成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885190" y="6054725"/>
            <a:ext cx="2414905" cy="3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zh-CN" alt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  <a:sym typeface="宋体" panose="02010600030101010101" pitchFamily="2" charset="-122"/>
              </a:rPr>
              <a:t>分销员专属推广码</a:t>
            </a:r>
            <a:endParaRPr lang="zh-CN" altLang="en-US" sz="1685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20" y="2335530"/>
            <a:ext cx="4882515" cy="3565525"/>
          </a:xfrm>
          <a:prstGeom prst="rect">
            <a:avLst/>
          </a:prstGeom>
        </p:spPr>
      </p:pic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20320" y="424180"/>
            <a:ext cx="24485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二级分销展示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pic>
        <p:nvPicPr>
          <p:cNvPr id="4" name="图片 3" descr="会员中心分销入口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4475" y="1205683"/>
            <a:ext cx="2593709" cy="5190096"/>
          </a:xfrm>
          <a:prstGeom prst="rect">
            <a:avLst/>
          </a:prstGeom>
        </p:spPr>
      </p:pic>
      <p:pic>
        <p:nvPicPr>
          <p:cNvPr id="5" name="图片 4" descr="旗下会员消费详细明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99" y="1205683"/>
            <a:ext cx="2593340" cy="5190096"/>
          </a:xfrm>
          <a:prstGeom prst="roundRect">
            <a:avLst/>
          </a:prstGeom>
        </p:spPr>
      </p:pic>
      <p:pic>
        <p:nvPicPr>
          <p:cNvPr id="6" name="图片 5" descr="提成数据一目了然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554" y="1205683"/>
            <a:ext cx="2593340" cy="5190096"/>
          </a:xfrm>
          <a:prstGeom prst="rect">
            <a:avLst/>
          </a:prstGeom>
        </p:spPr>
      </p:pic>
      <p:pic>
        <p:nvPicPr>
          <p:cNvPr id="7" name="图片 6" descr="团队人员架构清晰展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909" y="1205683"/>
            <a:ext cx="2593340" cy="5190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699760" y="2787650"/>
            <a:ext cx="4330700" cy="1282700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90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会员留存</a:t>
            </a:r>
            <a:endParaRPr lang="zh-CN" altLang="en-US" sz="390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58473" y="1834053"/>
            <a:ext cx="3390423" cy="3390423"/>
            <a:chOff x="1993050" y="1739049"/>
            <a:chExt cx="3214800" cy="3214800"/>
          </a:xfrm>
        </p:grpSpPr>
        <p:sp>
          <p:nvSpPr>
            <p:cNvPr id="2" name="弧形 1"/>
            <p:cNvSpPr/>
            <p:nvPr/>
          </p:nvSpPr>
          <p:spPr>
            <a:xfrm>
              <a:off x="1993900" y="1739900"/>
              <a:ext cx="3213100" cy="32131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8600159">
              <a:off x="1993050" y="1739049"/>
              <a:ext cx="3214800" cy="32148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546600" y="4572000"/>
              <a:ext cx="75600" cy="76200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5683944">
              <a:off x="2386600" y="2228648"/>
              <a:ext cx="2235600" cy="22356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683785">
              <a:off x="2386600" y="2228649"/>
              <a:ext cx="2235600" cy="22356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rot="18683785">
              <a:off x="4570346" y="3360967"/>
              <a:ext cx="77969" cy="78588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860290" y="2787650"/>
            <a:ext cx="1282700" cy="1282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思源黑体 CN Bold" panose="020B0800000000000000" charset="-122"/>
                <a:ea typeface="思源黑体 CN Bold" panose="020B0800000000000000" charset="-122"/>
                <a:cs typeface="+mj-lt"/>
              </a:rPr>
              <a:t>活跃</a:t>
            </a:r>
            <a:endParaRPr lang="zh-CN" altLang="en-US" sz="4000">
              <a:latin typeface="思源黑体 CN Bold" panose="020B0800000000000000" charset="-122"/>
              <a:ea typeface="思源黑体 CN Bold" panose="020B0800000000000000" charset="-122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0060" y="3298825"/>
            <a:ext cx="214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 smtClean="0">
                <a:latin typeface="思源宋体 CN Medium" panose="02020500000000000000" charset="-122"/>
                <a:ea typeface="思源宋体 CN Medium" panose="02020500000000000000" charset="-122"/>
              </a:rPr>
              <a:t>会员营销系统</a:t>
            </a:r>
            <a:endParaRPr lang="zh-CN" altLang="en-US" sz="2400" dirty="0" smtClean="0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公司简介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20833" r="17313"/>
          <a:stretch>
            <a:fillRect/>
          </a:stretch>
        </p:blipFill>
        <p:spPr>
          <a:xfrm>
            <a:off x="218225" y="2350165"/>
            <a:ext cx="5832188" cy="353596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438304" y="2442136"/>
            <a:ext cx="5771833" cy="3413632"/>
            <a:chOff x="7210" y="2735"/>
            <a:chExt cx="6464" cy="3823"/>
          </a:xfrm>
        </p:grpSpPr>
        <p:sp>
          <p:nvSpPr>
            <p:cNvPr id="20" name="TextBox 19"/>
            <p:cNvSpPr txBox="1"/>
            <p:nvPr/>
          </p:nvSpPr>
          <p:spPr>
            <a:xfrm>
              <a:off x="7210" y="4232"/>
              <a:ext cx="6464" cy="23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just" fontAlgn="auto">
                <a:lnSpc>
                  <a:spcPct val="150000"/>
                </a:lnSpc>
              </a:pPr>
              <a:r>
                <a:rPr lang="en-US" altLang="zh-CN" sz="1500" dirty="0">
                  <a:solidFill>
                    <a:schemeClr val="tx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      </a:t>
              </a:r>
              <a:r>
                <a:rPr lang="en-US" altLang="zh-CN" sz="1500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  </a:t>
              </a:r>
              <a:r>
                <a:rPr lang="zh-CN" altLang="en-US" sz="1500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深圳市思迅软件股份有限公司（简称：思迅，股票代码：838758，石基信息控股成员企业），</a:t>
              </a:r>
              <a:r>
                <a:rPr lang="zh-CN" altLang="en-US" sz="1500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宋体" panose="02010600030101010101" pitchFamily="2" charset="-122"/>
                </a:rPr>
                <a:t>是第一批“国家级高新技术企业”。</a:t>
              </a:r>
              <a:r>
                <a:rPr lang="en-US" altLang="zh-CN" sz="1500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宋体" panose="02010600030101010101" pitchFamily="2" charset="-122"/>
                </a:rPr>
                <a:t>21 </a:t>
              </a:r>
              <a:r>
                <a:rPr lang="zh-CN" altLang="en-US" sz="1500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宋体" panose="02010600030101010101" pitchFamily="2" charset="-122"/>
                </a:rPr>
                <a:t>年来</a:t>
              </a:r>
              <a:r>
                <a:rPr lang="zh-CN" altLang="en-US" sz="1500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致力于零售流通业、商业自动化与餐饮娱乐行业信息化技术研究开发与推广应用，是国内</a:t>
              </a:r>
              <a:r>
                <a:rPr lang="zh-CN" altLang="en-US" sz="1500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宋体" panose="02010600030101010101" pitchFamily="2" charset="-122"/>
                </a:rPr>
                <a:t>零售流通/餐饮娱乐管理软件供应商</a:t>
              </a:r>
              <a:r>
                <a:rPr lang="zh-CN" altLang="en-US" sz="1500" dirty="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。2017 年成功进入新三板创新层，是中国 POS 行业中率先进入创新层的公司。 </a:t>
              </a:r>
              <a:endParaRPr kumimoji="1" lang="zh-CN" altLang="en-US" sz="1500" dirty="0" smtClean="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 rot="0">
              <a:off x="7948" y="3481"/>
              <a:ext cx="4993" cy="333"/>
              <a:chOff x="1225" y="3649"/>
              <a:chExt cx="4993" cy="333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225" y="3649"/>
                <a:ext cx="4993" cy="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zh-CN" sz="1335" spc="300">
                    <a:solidFill>
                      <a:schemeClr val="tx1"/>
                    </a:solidFill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选择思迅  你将获得更大的价值</a:t>
                </a:r>
                <a:endParaRPr lang="zh-CN" altLang="zh-CN" sz="1335" spc="300">
                  <a:solidFill>
                    <a:schemeClr val="tx1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  <p:pic>
            <p:nvPicPr>
              <p:cNvPr id="10" name="Picture 3" descr="C:\Users\zhangyh\Desktop\logo\思迅logo-02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52" y="3704"/>
                <a:ext cx="227" cy="268"/>
              </a:xfrm>
              <a:prstGeom prst="rect">
                <a:avLst/>
              </a:prstGeom>
              <a:noFill/>
            </p:spPr>
          </p:pic>
        </p:grpSp>
        <p:pic>
          <p:nvPicPr>
            <p:cNvPr id="11" name="图片 10" descr="sixun-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7" y="2735"/>
              <a:ext cx="3539" cy="475"/>
            </a:xfrm>
            <a:prstGeom prst="rect">
              <a:avLst/>
            </a:prstGeom>
          </p:spPr>
        </p:pic>
      </p:grpSp>
      <p:sp>
        <p:nvSpPr>
          <p:cNvPr id="25" name="KSO_Shape"/>
          <p:cNvSpPr/>
          <p:nvPr/>
        </p:nvSpPr>
        <p:spPr bwMode="auto">
          <a:xfrm>
            <a:off x="85090" y="424180"/>
            <a:ext cx="576580" cy="39560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128905" y="424180"/>
            <a:ext cx="25571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“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直播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”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留存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269" y="1237895"/>
            <a:ext cx="3530605" cy="5301265"/>
          </a:xfrm>
          <a:prstGeom prst="rect">
            <a:avLst/>
          </a:prstGeom>
        </p:spPr>
      </p:pic>
      <p:pic>
        <p:nvPicPr>
          <p:cNvPr id="5" name="图片 4" descr="E31534262954FAB8E870678F9D6B0EF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520" y="1237615"/>
            <a:ext cx="2840990" cy="5158105"/>
          </a:xfrm>
          <a:prstGeom prst="rect">
            <a:avLst/>
          </a:prstGeom>
        </p:spPr>
      </p:pic>
      <p:pic>
        <p:nvPicPr>
          <p:cNvPr id="6" name="图片 5" descr="7A2EF3A5C6FD7A4FDD2E91B583B6BC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345" y="1237615"/>
            <a:ext cx="2840990" cy="5158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17290" y="494665"/>
            <a:ext cx="49968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zh-CN" b="1" dirty="0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【直播购物】跳转微商店注册会员下单完成闭环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81915" y="424180"/>
            <a:ext cx="23463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直播六大亮点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5615" y="2630805"/>
            <a:ext cx="277368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在思迅微商店直播间顾客可完成观看直播、注册会员、选购下单、评论点赞、分享直播等系列操作，整个流程无需跳出微商店小程序，极大提升购物体验，有效减少顾客流失。</a:t>
            </a:r>
            <a:endParaRPr lang="zh-CN" altLang="en-US"/>
          </a:p>
          <a:p>
            <a:r>
              <a:rPr lang="zh-CN" altLang="en-US"/>
              <a:t>微商店直播间支持点赞、评论、抽奖、发放优惠券、分享等功能，顾客在直播间点赞、评论可参与抽奖，有效带动直播间氛围，沉淀会员，提升订单转化。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844925" y="1131570"/>
            <a:ext cx="8395335" cy="5215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8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直播+购物</a:t>
            </a:r>
            <a:r>
              <a:rPr lang="en-US" altLang="zh-CN" sz="18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+</a:t>
            </a:r>
            <a:r>
              <a:rPr lang="zh-CN" altLang="en-US" sz="18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引流门店在微商店形成闭环（观看直播、注册会员、选购下单、评论点赞）</a:t>
            </a:r>
            <a:endParaRPr lang="zh-CN" altLang="en-US" sz="18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8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未注册会员，点击购买时，自动弹出会员注册窗口，快速转化会员</a:t>
            </a:r>
            <a:endParaRPr lang="zh-CN" altLang="en-US" sz="18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8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直播间支持点赞、评论、抽奖、发放优惠券等功能</a:t>
            </a:r>
            <a:endParaRPr lang="zh-CN" altLang="en-US" sz="18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8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小程序直播入口可呈现在微商店首页</a:t>
            </a:r>
            <a:endParaRPr lang="zh-CN" altLang="en-US" sz="18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8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顾客进入直播间设置“开播提醒”，直播开始可收到微信服务通知，有效增加顾客到场率。</a:t>
            </a:r>
            <a:endParaRPr lang="zh-CN" altLang="en-US" sz="18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8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主播和顾客可实时观看直播间人数、点赞数、顾客评论、商品等，主播及商家可根据直播数据随时调整直播策略，提升直播效果</a:t>
            </a:r>
            <a:endParaRPr lang="zh-CN" altLang="en-US" sz="20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2000" b="1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0" indent="0" fontAlgn="auto">
              <a:lnSpc>
                <a:spcPct val="150000"/>
              </a:lnSpc>
              <a:buFont typeface="+mj-ea"/>
              <a:buNone/>
            </a:pPr>
            <a:r>
              <a:rPr lang="zh-CN" altLang="en-US" sz="2000" b="1">
                <a:solidFill>
                  <a:srgbClr val="FF0000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黑体 CN Regular" panose="020B0500000000000000" charset="-122"/>
                <a:sym typeface="+mn-ea"/>
              </a:rPr>
              <a:t>提示：商家在小程序后台创建直播间，绑定主播微信号，基于微商店配置商品等操作完成即可线上开播。</a:t>
            </a:r>
            <a:endParaRPr lang="zh-CN" altLang="en-US" sz="2000" b="1">
              <a:solidFill>
                <a:srgbClr val="FF0000"/>
              </a:solidFill>
              <a:latin typeface="思源宋体 CN Medium" panose="02020500000000000000" charset="-122"/>
              <a:ea typeface="思源宋体 CN Medium" panose="020205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8" name="图片 7" descr="56124F9BD91A9C24947EEC60B5917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125" y="1221105"/>
            <a:ext cx="2798445" cy="5440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4445" y="424180"/>
            <a:ext cx="243268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直播人气方案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97550" y="3097530"/>
            <a:ext cx="6673215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选对直播商品</a:t>
            </a:r>
            <a:r>
              <a:rPr 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（店内人气爆款，新款，应季款，生活必须款等。）</a:t>
            </a:r>
            <a:endParaRPr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提前</a:t>
            </a:r>
            <a:r>
              <a:rPr lang="en-US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3-5</a:t>
            </a:r>
            <a:r>
              <a:rPr lang="zh-CN" altLang="en-US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天直播预热推广（设置吸睛字眼如：直播首秀，直播间专属福利，限时抢购等吸引人关注直播）</a:t>
            </a:r>
            <a:endParaRPr lang="zh-CN" altLang="en-US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优秀主播选择</a:t>
            </a:r>
            <a:r>
              <a:rPr lang="en-US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(基于导购熟悉产品，面对客户有丰富的经验，可选优秀导购转战线上做主播)</a:t>
            </a:r>
            <a:endParaRPr lang="zh-CN" altLang="en-US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直播间发福利</a:t>
            </a:r>
            <a:r>
              <a:rPr lang="en-US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(互动抽奖，通过直播间点赞，评论抽奖给粉丝发放优惠券，实物礼品等，增强粉丝直播间停留时长)</a:t>
            </a:r>
            <a:endParaRPr lang="en-US" altLang="zh-CN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514350" indent="-514350" fontAlgn="auto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直播环境（直播黄金时段：每晚19:30-22:00，直播间背景选择）</a:t>
            </a:r>
            <a:endParaRPr lang="zh-CN" altLang="en-US" sz="18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0" indent="0" fontAlgn="auto">
              <a:lnSpc>
                <a:spcPct val="150000"/>
              </a:lnSpc>
              <a:buFont typeface="+mj-ea"/>
              <a:buNone/>
            </a:pPr>
            <a:endParaRPr lang="zh-CN" altLang="en-US" sz="20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220" y="2844800"/>
            <a:ext cx="4783455" cy="3760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05430" y="1131570"/>
            <a:ext cx="724725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80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线上渠道：公众号菜单&amp;推文，模板消息，微商店首页，朋友圈广告</a:t>
            </a:r>
            <a:endParaRPr lang="zh-CN" altLang="en-US" sz="1800"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社交渠道：微信群，店长/客服/导购微信&amp;朋友圈、异业推广</a:t>
            </a:r>
            <a:endParaRPr lang="zh-CN" altLang="en-US" sz="1800"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线下渠道：门店LED广告屏、直播海报、导购告知</a:t>
            </a:r>
            <a:endParaRPr lang="zh-CN" altLang="en-US" sz="1800"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0795" y="424180"/>
            <a:ext cx="24174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导购互动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留存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1354756" y="1148789"/>
            <a:ext cx="10462623" cy="75565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0000"/>
              </a:lnSpc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Normal" panose="020B0400000000000000" charset="-122"/>
                <a:ea typeface="思源黑体 CN Normal" panose="020B0400000000000000" charset="-122"/>
                <a:cs typeface="思源宋体 CN Heavy" panose="02020900000000000000" charset="-122"/>
                <a:sym typeface="Source Han Serif SC" panose="02020400000000000000" pitchFamily="18" charset="-122"/>
              </a:rPr>
              <a:t>打通会员精准营销系统，可快速导入线下营销员，并修改其名下已绑定会员的从属关系；可生成营销员专属二维码，可定向发券，可根据会员消费行为形成会员大数据，商家可开启精细化定向营销。</a:t>
            </a:r>
            <a:endParaRPr lang="zh-CN" altLang="en-US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Normal" panose="020B0400000000000000" charset="-122"/>
              <a:ea typeface="思源黑体 CN Normal" panose="020B0400000000000000" charset="-122"/>
              <a:cs typeface="思源宋体 CN Heavy" panose="02020900000000000000" charset="-122"/>
              <a:sym typeface="Source Han Serif SC" panose="02020400000000000000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2298065"/>
            <a:ext cx="2134235" cy="3989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745" y="2298065"/>
            <a:ext cx="2122805" cy="3989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430" y="2298065"/>
            <a:ext cx="2127885" cy="39617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59355" y="640588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营销员页面</a:t>
            </a:r>
            <a:endParaRPr lang="zh-CN" altLang="zh-CN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8815" y="640588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会员分析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84285" y="640588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会员列表</a:t>
            </a:r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699760" y="2787650"/>
            <a:ext cx="4330700" cy="1282700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90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精准发劵</a:t>
            </a:r>
            <a:endParaRPr lang="zh-CN" altLang="en-US" sz="390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58473" y="1834053"/>
            <a:ext cx="3390423" cy="3390423"/>
            <a:chOff x="1993050" y="1739049"/>
            <a:chExt cx="3214800" cy="3214800"/>
          </a:xfrm>
        </p:grpSpPr>
        <p:sp>
          <p:nvSpPr>
            <p:cNvPr id="2" name="弧形 1"/>
            <p:cNvSpPr/>
            <p:nvPr/>
          </p:nvSpPr>
          <p:spPr>
            <a:xfrm>
              <a:off x="1993900" y="1739900"/>
              <a:ext cx="3213100" cy="32131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8600159">
              <a:off x="1993050" y="1739049"/>
              <a:ext cx="3214800" cy="32148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546600" y="4572000"/>
              <a:ext cx="75600" cy="76200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5683944">
              <a:off x="2386600" y="2228648"/>
              <a:ext cx="2235600" cy="22356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683785">
              <a:off x="2386600" y="2228649"/>
              <a:ext cx="2235600" cy="22356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rot="18683785">
              <a:off x="4570346" y="3360967"/>
              <a:ext cx="77969" cy="78588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860290" y="2787650"/>
            <a:ext cx="1282700" cy="1282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思源黑体 CN Bold" panose="020B0800000000000000" charset="-122"/>
                <a:ea typeface="思源黑体 CN Bold" panose="020B0800000000000000" charset="-122"/>
                <a:cs typeface="+mj-lt"/>
              </a:rPr>
              <a:t>劵</a:t>
            </a:r>
            <a:endParaRPr lang="zh-CN" altLang="en-US" sz="4000">
              <a:latin typeface="思源黑体 CN Bold" panose="020B0800000000000000" charset="-122"/>
              <a:ea typeface="思源黑体 CN Bold" panose="020B0800000000000000" charset="-122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0060" y="3298825"/>
            <a:ext cx="214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 smtClean="0">
                <a:latin typeface="思源宋体 CN Medium" panose="02020500000000000000" charset="-122"/>
                <a:ea typeface="思源宋体 CN Medium" panose="02020500000000000000" charset="-122"/>
              </a:rPr>
              <a:t>会员营销系统</a:t>
            </a:r>
            <a:endParaRPr lang="zh-CN" altLang="en-US" sz="2400" dirty="0" smtClean="0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112395" y="424180"/>
            <a:ext cx="254063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精准营销发劵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72845" y="1331816"/>
            <a:ext cx="10320020" cy="4634174"/>
            <a:chOff x="1828" y="2652"/>
            <a:chExt cx="16252" cy="668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085" y="4575"/>
              <a:ext cx="3609" cy="250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286" y="2652"/>
              <a:ext cx="14802" cy="115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ctr">
                <a:spcBef>
                  <a:spcPct val="0"/>
                </a:spcBef>
              </a:pPr>
              <a:r>
                <a:rPr lang="zh-CN" altLang="en-US" sz="2000" b="1" smtClean="0">
                  <a:solidFill>
                    <a:srgbClr val="2F405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爱贝母婴7会员营销功能--【会员精准营销】</a:t>
              </a:r>
              <a:r>
                <a:rPr lang="zh-CN" altLang="en-US" sz="2000" b="1" smtClean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--</a:t>
              </a:r>
              <a:r>
                <a:rPr lang="zh-CN" altLang="en-US" sz="2000" b="1" smtClean="0">
                  <a:solidFill>
                    <a:srgbClr val="FF000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最热销的软件工具</a:t>
              </a:r>
              <a:endParaRPr lang="zh-CN" altLang="en-US" sz="2000" b="1" smtClean="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  <a:p>
              <a:pPr lvl="0" algn="ctr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2000" b="1" smtClean="0">
                  <a:solidFill>
                    <a:srgbClr val="2F405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一键找到符合活动的会员（</a:t>
              </a:r>
              <a:r>
                <a:rPr lang="zh-CN" altLang="en-US" sz="2000" b="1" smtClean="0">
                  <a:solidFill>
                    <a:srgbClr val="FF000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筛选方式上百种</a:t>
              </a:r>
              <a:r>
                <a:rPr lang="zh-CN" altLang="en-US" sz="2000" b="1" smtClean="0">
                  <a:solidFill>
                    <a:srgbClr val="2F405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），实时发送促销信息</a:t>
              </a:r>
              <a:endParaRPr lang="zh-CN" altLang="en-US" sz="2000" b="1" dirty="0">
                <a:solidFill>
                  <a:srgbClr val="2F405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828" y="4538"/>
              <a:ext cx="5544" cy="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>
                  <a:solidFill>
                    <a:schemeClr val="tx2">
                      <a:lumMod val="7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· 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及时关怀，掌握顾客最新需求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  <a:p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  <a:p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· 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提前推送商品优惠券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  <a:p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  <a:p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· 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提前发送促销信息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  <a:p>
              <a:endParaRPr lang="zh-CN" altLang="en-US">
                <a:solidFill>
                  <a:schemeClr val="tx2">
                    <a:lumMod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11" y="4575"/>
              <a:ext cx="3609" cy="2500"/>
            </a:xfrm>
            <a:prstGeom prst="rect">
              <a:avLst/>
            </a:prstGeom>
          </p:spPr>
        </p:pic>
        <p:sp>
          <p:nvSpPr>
            <p:cNvPr id="18" name="右箭头 17"/>
            <p:cNvSpPr/>
            <p:nvPr/>
          </p:nvSpPr>
          <p:spPr>
            <a:xfrm>
              <a:off x="12904" y="5073"/>
              <a:ext cx="789" cy="630"/>
            </a:xfrm>
            <a:prstGeom prst="rightArrow">
              <a:avLst/>
            </a:prstGeom>
            <a:solidFill>
              <a:srgbClr val="80D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928" y="7742"/>
              <a:ext cx="3690" cy="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smtClean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商家精准刷选沉睡会员，推送优惠券、促销信息</a:t>
              </a:r>
              <a:endParaRPr lang="zh-CN" altLang="en-US" sz="1600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718" y="7742"/>
              <a:ext cx="4362" cy="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顾客在家可收到商品优惠券</a:t>
              </a:r>
              <a:endPara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1280" y="4612"/>
              <a:ext cx="1197" cy="503"/>
            </a:xfrm>
            <a:prstGeom prst="rect">
              <a:avLst/>
            </a:prstGeom>
            <a:solidFill>
              <a:srgbClr val="80DAFA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b="1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商家</a:t>
              </a:r>
              <a:endParaRPr lang="zh-CN" altLang="en-US" sz="16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6478" y="4612"/>
              <a:ext cx="1216" cy="503"/>
            </a:xfrm>
            <a:prstGeom prst="rect">
              <a:avLst/>
            </a:prstGeom>
            <a:solidFill>
              <a:srgbClr val="80DAFA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b="1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顾客</a:t>
              </a:r>
              <a:endParaRPr lang="zh-CN" altLang="en-US" sz="1600" b="1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9" name="右箭头 28"/>
            <p:cNvSpPr/>
            <p:nvPr/>
          </p:nvSpPr>
          <p:spPr>
            <a:xfrm rot="10800000">
              <a:off x="12904" y="6007"/>
              <a:ext cx="789" cy="630"/>
            </a:xfrm>
            <a:prstGeom prst="rightArrow">
              <a:avLst/>
            </a:prstGeom>
            <a:solidFill>
              <a:srgbClr val="80D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828" y="7914"/>
              <a:ext cx="2762" cy="1411"/>
            </a:xfrm>
            <a:prstGeom prst="ellipse">
              <a:avLst/>
            </a:prstGeom>
            <a:solidFill>
              <a:srgbClr val="5C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169" y="7928"/>
              <a:ext cx="2762" cy="1411"/>
            </a:xfrm>
            <a:prstGeom prst="ellipse">
              <a:avLst/>
            </a:prstGeom>
            <a:solidFill>
              <a:srgbClr val="5C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017" y="8301"/>
              <a:ext cx="2357" cy="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黑体 CN Regular" panose="020B0500000000000000" charset="-122"/>
                </a:rPr>
                <a:t>精准营销</a:t>
              </a:r>
              <a:endParaRPr lang="zh-CN" altLang="en-US" sz="2400" b="1">
                <a:solidFill>
                  <a:schemeClr val="bg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449" y="8301"/>
              <a:ext cx="2357" cy="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思源宋体 CN Light" panose="02020300000000000000" charset="-122"/>
                  <a:ea typeface="思源宋体 CN Light" panose="02020300000000000000" charset="-122"/>
                  <a:cs typeface="思源黑体 CN Regular" panose="020B0500000000000000" charset="-122"/>
                </a:rPr>
                <a:t>唤醒沉睡</a:t>
              </a:r>
              <a:endParaRPr lang="zh-CN" altLang="en-US" sz="2400" b="1">
                <a:solidFill>
                  <a:schemeClr val="bg1"/>
                </a:solidFill>
                <a:latin typeface="思源宋体 CN Light" panose="02020300000000000000" charset="-122"/>
                <a:ea typeface="思源宋体 CN Light" panose="02020300000000000000" charset="-122"/>
                <a:cs typeface="思源黑体 CN Regular" panose="020B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3810" y="424180"/>
            <a:ext cx="24320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导购单客发劵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6333" y="946064"/>
            <a:ext cx="5710445" cy="415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1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导购面对面送券，会员付款时直接使用</a:t>
            </a:r>
            <a:endParaRPr lang="zh-CN" altLang="en-US" sz="211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633" y="1650116"/>
            <a:ext cx="3694009" cy="4649656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5767052" y="3545338"/>
            <a:ext cx="528385" cy="421905"/>
          </a:xfrm>
          <a:prstGeom prst="rightArrow">
            <a:avLst/>
          </a:prstGeom>
          <a:solidFill>
            <a:srgbClr val="5CC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grpSp>
        <p:nvGrpSpPr>
          <p:cNvPr id="11" name="组合 10"/>
          <p:cNvGrpSpPr/>
          <p:nvPr/>
        </p:nvGrpSpPr>
        <p:grpSpPr>
          <a:xfrm>
            <a:off x="6421756" y="1558033"/>
            <a:ext cx="2435128" cy="4396514"/>
            <a:chOff x="9308" y="3812"/>
            <a:chExt cx="2686" cy="5554"/>
          </a:xfrm>
        </p:grpSpPr>
        <p:sp>
          <p:nvSpPr>
            <p:cNvPr id="12" name="圆角矩形 11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124062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70" y="1841905"/>
            <a:ext cx="2156239" cy="37043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9264937" y="1558825"/>
            <a:ext cx="2435128" cy="4396514"/>
            <a:chOff x="9308" y="3812"/>
            <a:chExt cx="2686" cy="5554"/>
          </a:xfrm>
        </p:grpSpPr>
        <p:sp>
          <p:nvSpPr>
            <p:cNvPr id="25" name="圆角矩形 24"/>
            <p:cNvSpPr/>
            <p:nvPr/>
          </p:nvSpPr>
          <p:spPr>
            <a:xfrm>
              <a:off x="9308" y="3812"/>
              <a:ext cx="2687" cy="5555"/>
            </a:xfrm>
            <a:prstGeom prst="roundRect">
              <a:avLst>
                <a:gd name="adj" fmla="val 4029"/>
              </a:avLst>
            </a:prstGeom>
            <a:solidFill>
              <a:srgbClr val="124062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0469" y="8907"/>
              <a:ext cx="343" cy="3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00" y="3856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445" y="3986"/>
              <a:ext cx="413" cy="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0270" y="3974"/>
              <a:ext cx="68" cy="68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 lang="zh-CN" altLang="en-US" sz="142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421" y="1819409"/>
            <a:ext cx="2230981" cy="3749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175260" y="424180"/>
            <a:ext cx="26035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支付发劵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37924" name="Rectangle 36"/>
          <p:cNvSpPr>
            <a:spLocks noChangeArrowheads="1"/>
          </p:cNvSpPr>
          <p:nvPr/>
        </p:nvSpPr>
        <p:spPr bwMode="auto">
          <a:xfrm>
            <a:off x="9261475" y="1734820"/>
            <a:ext cx="2117090" cy="103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dist"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01</a:t>
            </a:r>
            <a:r>
              <a:rPr lang="en-US" altLang="zh-CN" sz="12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1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用户微信朋友圈曝光</a:t>
            </a:r>
            <a:endParaRPr lang="zh-CN" altLang="en-US" sz="14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3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广告上线后将曝光在普通用户的朋友圈中。</a:t>
            </a:r>
            <a:endParaRPr lang="zh-CN" altLang="en-US" sz="1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692142" y="1278438"/>
            <a:ext cx="5381627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indent="0">
              <a:lnSpc>
                <a:spcPct val="160000"/>
              </a:lnSpc>
              <a:buFont typeface="Wingdings" panose="05000000000000000000" charset="0"/>
              <a:buNone/>
            </a:pPr>
            <a:r>
              <a:rPr lang="en-US" altLang="zh-CN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</a:t>
            </a:r>
            <a:r>
              <a:rPr lang="en-US" altLang="zh-CN" sz="1600" dirty="0">
                <a:solidFill>
                  <a:srgbClr val="90909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1600" dirty="0">
                <a:solidFill>
                  <a:srgbClr val="90909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支付有礼，即在顾客支付完成页，赠送代金券</a:t>
            </a:r>
            <a:r>
              <a:rPr lang="en-US" altLang="zh-CN" sz="1600" dirty="0">
                <a:solidFill>
                  <a:srgbClr val="90909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/</a:t>
            </a:r>
            <a:r>
              <a:rPr lang="zh-CN" altLang="en-US" sz="1600" dirty="0">
                <a:solidFill>
                  <a:srgbClr val="90909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券包，领取后自动存到微信卡包，支付时自动抵扣。</a:t>
            </a:r>
            <a:endParaRPr lang="zh-CN" altLang="en-US" sz="2400" b="1" dirty="0">
              <a:solidFill>
                <a:srgbClr val="90909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indent="0">
              <a:lnSpc>
                <a:spcPct val="140000"/>
              </a:lnSpc>
              <a:buFont typeface="Wingdings" panose="05000000000000000000" charset="0"/>
              <a:buNone/>
            </a:pPr>
            <a:endParaRPr lang="zh-CN" altLang="en-US" sz="1475" b="1" dirty="0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黑体 CN Bold" panose="020B0800000000000000" charset="-122"/>
              </a:rPr>
              <a:t>全场满额送（拉复购）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用户消费满一定金额即获赠一张券/券包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黑体 CN Bold" panose="020B0800000000000000" charset="-122"/>
              </a:rPr>
              <a:t>全场阶梯送（提客单）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消费金额越高，获赠的代金券面额越高，提高客单价的利器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买</a:t>
            </a:r>
            <a:r>
              <a:rPr lang="en-US" altLang="zh-CN" sz="1600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A</a:t>
            </a:r>
            <a:r>
              <a:rPr lang="zh-CN" altLang="en-US" sz="1600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送</a:t>
            </a:r>
            <a:r>
              <a:rPr lang="en-US" altLang="zh-CN" sz="1600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B</a:t>
            </a:r>
            <a:r>
              <a:rPr lang="zh-CN" altLang="en-US" sz="1600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券（带销量）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购买指定商品后即获赠代金券，有效带动商品销量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zh-CN" sz="1475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tips</a:t>
            </a:r>
            <a:r>
              <a:rPr lang="zh-CN" altLang="en-US" sz="1475" b="1" dirty="0">
                <a:solidFill>
                  <a:schemeClr val="accent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宋体 CN Medium" panose="02020500000000000000" charset="-122"/>
              </a:rPr>
              <a:t>：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宋体 CN Medium" panose="02020500000000000000" charset="-122"/>
              <a:ea typeface="思源宋体 CN Medium" panose="02020500000000000000" charset="-122"/>
              <a:cs typeface="思源宋体 CN Medium" panose="02020500000000000000" charset="-122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zh-CN" sz="1475" dirty="0">
                <a:solidFill>
                  <a:srgbClr val="90909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</a:t>
            </a:r>
            <a:r>
              <a:rPr lang="zh-CN" altLang="en-US" sz="1475" dirty="0">
                <a:solidFill>
                  <a:srgbClr val="90909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、需思迅在服务商后台创建活动</a:t>
            </a:r>
            <a:endParaRPr lang="zh-CN" altLang="en-US" sz="1475" dirty="0">
              <a:solidFill>
                <a:srgbClr val="90909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zh-CN" sz="1475" dirty="0">
                <a:solidFill>
                  <a:srgbClr val="90909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</a:t>
            </a:r>
            <a:r>
              <a:rPr lang="zh-CN" altLang="en-US" sz="1475" dirty="0">
                <a:solidFill>
                  <a:srgbClr val="90909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、直联间联均可报名参加活动</a:t>
            </a:r>
            <a:endParaRPr lang="zh-CN" altLang="en-US" sz="1475" dirty="0">
              <a:solidFill>
                <a:srgbClr val="90909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zh-CN" sz="1475" dirty="0">
                <a:solidFill>
                  <a:srgbClr val="90909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</a:t>
            </a:r>
            <a:r>
              <a:rPr lang="zh-CN" altLang="en-US" sz="1475" dirty="0">
                <a:solidFill>
                  <a:srgbClr val="90909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、活动时间、形式及内容均可自定义</a:t>
            </a:r>
            <a:endParaRPr lang="zh-CN" altLang="en-US" sz="1475" dirty="0">
              <a:solidFill>
                <a:srgbClr val="90909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zh-CN" sz="1475" dirty="0">
                <a:solidFill>
                  <a:srgbClr val="90909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4</a:t>
            </a:r>
            <a:r>
              <a:rPr lang="zh-CN" altLang="en-US" sz="1475" dirty="0">
                <a:solidFill>
                  <a:srgbClr val="90909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、代金券金额由商户自行出资</a:t>
            </a:r>
            <a:endParaRPr lang="zh-CN" altLang="en-US" sz="1475" dirty="0">
              <a:solidFill>
                <a:srgbClr val="909090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>
            <a:off x="7018032" y="2011748"/>
            <a:ext cx="670" cy="4464152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endParaRPr lang="zh-CN" altLang="en-US" sz="100"/>
          </a:p>
        </p:txBody>
      </p:sp>
      <p:sp>
        <p:nvSpPr>
          <p:cNvPr id="4" name="TextBox 71"/>
          <p:cNvSpPr txBox="1"/>
          <p:nvPr/>
        </p:nvSpPr>
        <p:spPr>
          <a:xfrm>
            <a:off x="4197299" y="561870"/>
            <a:ext cx="3416757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530" b="1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支付有礼</a:t>
            </a:r>
            <a:r>
              <a:rPr lang="en-US" altLang="zh-CN" sz="2530" b="1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en-US" altLang="zh-CN" sz="2530" b="1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530" b="1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微信支付</a:t>
            </a:r>
            <a:endParaRPr lang="zh-CN" altLang="en-US" sz="2530" b="1" dirty="0">
              <a:solidFill>
                <a:schemeClr val="accent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6180" y="1316610"/>
            <a:ext cx="1600928" cy="2847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420" y="4277309"/>
            <a:ext cx="1600761" cy="2847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238" y="1332013"/>
            <a:ext cx="1601719" cy="284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653" y="1332683"/>
            <a:ext cx="1601719" cy="2847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722" y="4269942"/>
            <a:ext cx="1601719" cy="28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232" y="4247173"/>
            <a:ext cx="1601719" cy="28475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802698" y="4768191"/>
            <a:ext cx="1934734" cy="2142338"/>
            <a:chOff x="7171" y="7120"/>
            <a:chExt cx="2889" cy="3199"/>
          </a:xfrm>
        </p:grpSpPr>
        <p:sp>
          <p:nvSpPr>
            <p:cNvPr id="15" name="圆角矩形 14"/>
            <p:cNvSpPr/>
            <p:nvPr/>
          </p:nvSpPr>
          <p:spPr>
            <a:xfrm>
              <a:off x="7171" y="7120"/>
              <a:ext cx="2889" cy="2800"/>
            </a:xfrm>
            <a:prstGeom prst="roundRect">
              <a:avLst/>
            </a:prstGeom>
            <a:solidFill>
              <a:schemeClr val="bg2">
                <a:lumMod val="8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964" y="9892"/>
              <a:ext cx="1582" cy="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65">
                  <a:latin typeface="思源黑体 CN Bold" panose="020B0800000000000000" charset="-122"/>
                  <a:ea typeface="思源黑体 CN Bold" panose="020B0800000000000000" charset="-122"/>
                </a:rPr>
                <a:t>扫码体验</a:t>
              </a:r>
              <a:endParaRPr lang="zh-CN" altLang="en-US" sz="1265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8" y="7291"/>
              <a:ext cx="2376" cy="2376"/>
            </a:xfrm>
            <a:prstGeom prst="rect">
              <a:avLst/>
            </a:prstGeom>
          </p:spPr>
        </p:pic>
      </p:grpSp>
      <p:sp>
        <p:nvSpPr>
          <p:cNvPr id="2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175260" y="424180"/>
            <a:ext cx="26035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朋友圈发劵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 descr="微信图片_201905061613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7655" y="1288415"/>
            <a:ext cx="2421255" cy="3156585"/>
          </a:xfrm>
          <a:prstGeom prst="rect">
            <a:avLst/>
          </a:prstGeom>
        </p:spPr>
      </p:pic>
      <p:pic>
        <p:nvPicPr>
          <p:cNvPr id="4" name="图片 3" descr="微信图片_201905061613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80" y="3208655"/>
            <a:ext cx="2385695" cy="3505835"/>
          </a:xfrm>
          <a:prstGeom prst="rect">
            <a:avLst/>
          </a:prstGeom>
        </p:spPr>
      </p:pic>
      <p:sp>
        <p:nvSpPr>
          <p:cNvPr id="37921" name="Rectangle 33"/>
          <p:cNvSpPr>
            <a:spLocks noChangeArrowheads="1"/>
          </p:cNvSpPr>
          <p:nvPr/>
        </p:nvSpPr>
        <p:spPr bwMode="auto">
          <a:xfrm>
            <a:off x="6638774" y="4528468"/>
            <a:ext cx="2419714" cy="14963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p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9132737" y="1623143"/>
            <a:ext cx="2383542" cy="1511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p>
            <a:endParaRPr lang="zh-CN" altLang="en-US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7924" name="Rectangle 36"/>
          <p:cNvSpPr>
            <a:spLocks noChangeArrowheads="1"/>
          </p:cNvSpPr>
          <p:nvPr/>
        </p:nvSpPr>
        <p:spPr bwMode="auto">
          <a:xfrm>
            <a:off x="9261475" y="1734820"/>
            <a:ext cx="2117090" cy="103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dist"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01</a:t>
            </a:r>
            <a:r>
              <a:rPr lang="en-US" altLang="zh-CN" sz="12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14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用户微信朋友圈曝光</a:t>
            </a:r>
            <a:endParaRPr lang="zh-CN" altLang="en-US" sz="14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3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广告上线后将曝光在普通用户的朋友圈中。</a:t>
            </a:r>
            <a:endParaRPr lang="zh-CN" altLang="en-US" sz="1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7926" name="Rectangle 38"/>
          <p:cNvSpPr>
            <a:spLocks noChangeArrowheads="1"/>
          </p:cNvSpPr>
          <p:nvPr/>
        </p:nvSpPr>
        <p:spPr bwMode="auto">
          <a:xfrm>
            <a:off x="734060" y="1621155"/>
            <a:ext cx="5821680" cy="254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marL="285750" indent="-285750">
              <a:lnSpc>
                <a:spcPct val="19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基于上月有效交易笔数及广告发券核销数量形成积分，每月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号更新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rgbClr val="96969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代金券金额商户自费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，思迅创建（免充值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&amp;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预充值）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积分消耗和广告曝光量成正比，无固定比例，以实际数据为准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门店腾讯地图认证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1-3km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范围内展开曝光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微信控制流量，根据用户画像或门店活跃度分配曝光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优惠金额不低于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元，门槛略高于客单价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7927" name="Rectangle 39"/>
          <p:cNvSpPr>
            <a:spLocks noChangeArrowheads="1"/>
          </p:cNvSpPr>
          <p:nvPr/>
        </p:nvSpPr>
        <p:spPr bwMode="auto">
          <a:xfrm>
            <a:off x="863600" y="1276985"/>
            <a:ext cx="324993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朋友圈广告免费投放</a:t>
            </a:r>
            <a:endParaRPr lang="zh-CN" altLang="en-US" sz="1600" b="1" dirty="0">
              <a:solidFill>
                <a:schemeClr val="accent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0" name="TextBox 71"/>
          <p:cNvSpPr txBox="1"/>
          <p:nvPr/>
        </p:nvSpPr>
        <p:spPr>
          <a:xfrm>
            <a:off x="3482975" y="532765"/>
            <a:ext cx="4870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 b="1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智慧经营</a:t>
            </a:r>
            <a:r>
              <a:rPr lang="en-US" altLang="zh-CN" sz="2400" b="1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--</a:t>
            </a:r>
            <a:r>
              <a:rPr lang="zh-CN" altLang="en-US" sz="2400" b="1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微信朋友圈代金券广告</a:t>
            </a:r>
            <a:endParaRPr lang="zh-CN" altLang="en-US" sz="2400" b="1" dirty="0">
              <a:solidFill>
                <a:schemeClr val="accent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6787515" y="4596130"/>
            <a:ext cx="2117090" cy="103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dist"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02</a:t>
            </a:r>
            <a:r>
              <a:rPr lang="en-US" altLang="zh-CN" sz="12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</a:t>
            </a:r>
            <a:r>
              <a:rPr lang="zh-CN" altLang="en-US" sz="14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点击即领取至卡包</a:t>
            </a:r>
            <a:endParaRPr lang="zh-CN" altLang="en-US" sz="14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>
              <a:lnSpc>
                <a:spcPct val="3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Medium" panose="020B0600000000000000" charset="-122"/>
              </a:rPr>
              <a:t>点击领取至卡包，微信支付时自动核销使用。</a:t>
            </a:r>
            <a:endParaRPr lang="zh-CN" altLang="en-US" sz="12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Medium" panose="020B0600000000000000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54405" y="4445000"/>
            <a:ext cx="3517900" cy="2197735"/>
            <a:chOff x="138" y="6805"/>
            <a:chExt cx="5540" cy="3461"/>
          </a:xfrm>
        </p:grpSpPr>
        <p:sp>
          <p:nvSpPr>
            <p:cNvPr id="18" name="矩形 17"/>
            <p:cNvSpPr/>
            <p:nvPr/>
          </p:nvSpPr>
          <p:spPr>
            <a:xfrm>
              <a:off x="138" y="7437"/>
              <a:ext cx="5540" cy="2829"/>
            </a:xfrm>
            <a:prstGeom prst="rect">
              <a:avLst/>
            </a:prstGeom>
            <a:solidFill>
              <a:schemeClr val="bg2">
                <a:lumMod val="8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63" y="7762"/>
              <a:ext cx="5070" cy="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accent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商户：</a:t>
              </a:r>
              <a:endPara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结算</a:t>
              </a:r>
              <a:r>
                <a:rPr lang="en-US" altLang="zh-CN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--</a:t>
              </a: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选择思迅</a:t>
              </a:r>
              <a:r>
                <a:rPr lang="en-US" altLang="zh-CN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Pay-</a:t>
              </a: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扫顾客微信支付付款码</a:t>
              </a:r>
              <a:r>
                <a:rPr lang="en-US" altLang="zh-CN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-</a:t>
              </a: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自动核销券</a:t>
              </a:r>
              <a:endPara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400" b="1">
                  <a:solidFill>
                    <a:schemeClr val="accent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顾客：</a:t>
              </a:r>
              <a:endPara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点广告领券</a:t>
              </a:r>
              <a:r>
                <a:rPr lang="en-US" altLang="zh-CN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-</a:t>
              </a: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门店微信支付</a:t>
              </a:r>
              <a:r>
                <a:rPr lang="en-US" altLang="zh-CN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-</a:t>
              </a: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券自动抵扣</a:t>
              </a:r>
              <a:endPara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37929" name="Oval 41"/>
            <p:cNvSpPr>
              <a:spLocks noChangeArrowheads="1"/>
            </p:cNvSpPr>
            <p:nvPr/>
          </p:nvSpPr>
          <p:spPr bwMode="auto">
            <a:xfrm>
              <a:off x="2397" y="6805"/>
              <a:ext cx="833" cy="83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407" y="6988"/>
              <a:ext cx="102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流程</a:t>
              </a:r>
              <a:endParaRPr lang="zh-CN" altLang="en-US" sz="1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8730251" y="1638617"/>
            <a:ext cx="2496055" cy="324337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>
              <a:defRPr/>
            </a:pPr>
            <a:endParaRPr lang="zh-CN" altLang="en-US" sz="2530" kern="0">
              <a:solidFill>
                <a:sysClr val="window" lastClr="FFFFF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729863" y="1638617"/>
            <a:ext cx="2502984" cy="2588885"/>
          </a:xfrm>
          <a:prstGeom prst="rect">
            <a:avLst/>
          </a:prstGeom>
          <a:blipFill dpi="0" rotWithShape="1">
            <a:blip r:embed="rId1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02279" y="1621554"/>
            <a:ext cx="2496055" cy="3243377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>
              <a:defRPr/>
            </a:pPr>
            <a:endParaRPr lang="zh-CN" altLang="en-US" sz="2530" kern="0">
              <a:solidFill>
                <a:sysClr val="window" lastClr="FFFFF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92142" y="1606675"/>
            <a:ext cx="2502984" cy="2620828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34542" y="1621554"/>
            <a:ext cx="2496055" cy="324337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240">
              <a:defRPr/>
            </a:pPr>
            <a:endParaRPr lang="zh-CN" altLang="en-US" sz="2530" kern="0">
              <a:solidFill>
                <a:sysClr val="window" lastClr="FFFFF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698041" y="4241320"/>
            <a:ext cx="1960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rPr>
              <a:t>会员进店</a:t>
            </a:r>
            <a:endParaRPr lang="zh-CN" altLang="en-US" sz="20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27613" y="1621552"/>
            <a:ext cx="2502984" cy="2620828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44234" y="4241320"/>
            <a:ext cx="119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rPr>
              <a:t>会员到店</a:t>
            </a:r>
            <a:endParaRPr lang="zh-CN" altLang="en-US" sz="20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410365" y="4241320"/>
            <a:ext cx="119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rPr>
              <a:t>会员离店</a:t>
            </a:r>
            <a:endParaRPr lang="zh-CN" altLang="en-US" sz="20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92065" y="764540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使用微信公众号免费推送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834120" y="5064760"/>
            <a:ext cx="2837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tx2">
                    <a:lumMod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推送商品使用说明</a:t>
            </a:r>
            <a:endParaRPr lang="zh-CN" altLang="en-US">
              <a:solidFill>
                <a:schemeClr val="tx2">
                  <a:lumMod val="7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chemeClr val="tx2">
                    <a:lumMod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推送商品使用天数提醒</a:t>
            </a:r>
            <a:endParaRPr lang="zh-CN" altLang="en-US">
              <a:solidFill>
                <a:schemeClr val="tx2">
                  <a:lumMod val="7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chemeClr val="tx2">
                    <a:lumMod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推送评价提醒</a:t>
            </a:r>
            <a:endParaRPr lang="zh-CN" altLang="en-US">
              <a:solidFill>
                <a:schemeClr val="tx2">
                  <a:lumMod val="7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90650" y="5064760"/>
            <a:ext cx="28575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chemeClr val="tx2">
                    <a:lumMod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推送常购商品信息及礼劵</a:t>
            </a:r>
            <a:endParaRPr lang="zh-CN" altLang="en-US" b="1">
              <a:solidFill>
                <a:schemeClr val="tx2">
                  <a:lumMod val="7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</a:endParaRPr>
          </a:p>
          <a:p>
            <a:pPr algn="ctr"/>
            <a:r>
              <a:rPr lang="zh-CN" altLang="en-US" b="1">
                <a:solidFill>
                  <a:schemeClr val="tx2">
                    <a:lumMod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推送所属营业员通知及常购商品品类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80000" y="520319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chemeClr val="tx2">
                    <a:lumMod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寄存、取货、退货通知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chemeClr val="tx2">
                    <a:lumMod val="7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消费通知、扣款通知等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文本框 12"/>
          <p:cNvSpPr txBox="1">
            <a:spLocks noChangeArrowheads="1"/>
          </p:cNvSpPr>
          <p:nvPr/>
        </p:nvSpPr>
        <p:spPr bwMode="auto">
          <a:xfrm>
            <a:off x="107315" y="424180"/>
            <a:ext cx="23209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实时免费推送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思迅历程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85090" y="424180"/>
            <a:ext cx="576580" cy="39560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98644" y="1867988"/>
            <a:ext cx="10662106" cy="4662004"/>
            <a:chOff x="1713" y="2295"/>
            <a:chExt cx="11072" cy="4841"/>
          </a:xfrm>
        </p:grpSpPr>
        <p:grpSp>
          <p:nvGrpSpPr>
            <p:cNvPr id="5" name="组合 4"/>
            <p:cNvGrpSpPr/>
            <p:nvPr/>
          </p:nvGrpSpPr>
          <p:grpSpPr>
            <a:xfrm rot="0" flipH="1">
              <a:off x="2618" y="4100"/>
              <a:ext cx="8533" cy="1405"/>
              <a:chOff x="3249" y="4100"/>
              <a:chExt cx="8534" cy="140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3362" y="4163"/>
                <a:ext cx="8326" cy="1247"/>
                <a:chOff x="3362" y="4163"/>
                <a:chExt cx="8326" cy="1247"/>
              </a:xfrm>
            </p:grpSpPr>
            <p:sp>
              <p:nvSpPr>
                <p:cNvPr id="7" name="直接连接符 6"/>
                <p:cNvSpPr>
                  <a:stCxn id="9" idx="6"/>
                  <a:endCxn id="96" idx="3"/>
                </p:cNvSpPr>
                <p:nvPr/>
              </p:nvSpPr>
              <p:spPr>
                <a:xfrm flipV="1">
                  <a:off x="3362" y="4163"/>
                  <a:ext cx="1525" cy="655"/>
                </a:xfrm>
                <a:prstGeom prst="line">
                  <a:avLst/>
                </a:prstGeom>
                <a:ln w="12700">
                  <a:gradFill>
                    <a:gsLst>
                      <a:gs pos="2000">
                        <a:srgbClr val="006BFF"/>
                      </a:gs>
                      <a:gs pos="100000">
                        <a:srgbClr val="FF9999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sp>
            <p:sp>
              <p:nvSpPr>
                <p:cNvPr id="8" name="直接连接符 7"/>
                <p:cNvSpPr>
                  <a:stCxn id="10" idx="5"/>
                  <a:endCxn id="33" idx="1"/>
                </p:cNvSpPr>
                <p:nvPr/>
              </p:nvSpPr>
              <p:spPr>
                <a:xfrm>
                  <a:off x="4912" y="4213"/>
                  <a:ext cx="1157" cy="1197"/>
                </a:xfrm>
                <a:prstGeom prst="line">
                  <a:avLst/>
                </a:prstGeom>
                <a:ln w="12700">
                  <a:gradFill>
                    <a:gsLst>
                      <a:gs pos="0">
                        <a:srgbClr val="006BFF"/>
                      </a:gs>
                      <a:gs pos="100000">
                        <a:srgbClr val="FF9999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sp>
            <p:sp>
              <p:nvSpPr>
                <p:cNvPr id="12" name="直接连接符 11"/>
                <p:cNvSpPr>
                  <a:stCxn id="33" idx="7"/>
                  <a:endCxn id="36" idx="3"/>
                </p:cNvSpPr>
                <p:nvPr/>
              </p:nvSpPr>
              <p:spPr>
                <a:xfrm flipV="1">
                  <a:off x="6148" y="4213"/>
                  <a:ext cx="1031" cy="1197"/>
                </a:xfrm>
                <a:prstGeom prst="line">
                  <a:avLst/>
                </a:prstGeom>
                <a:ln w="12700">
                  <a:gradFill>
                    <a:gsLst>
                      <a:gs pos="0">
                        <a:srgbClr val="006BFF"/>
                      </a:gs>
                      <a:gs pos="100000">
                        <a:srgbClr val="FF9999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sp>
            <p:sp>
              <p:nvSpPr>
                <p:cNvPr id="13" name="直接连接符 12"/>
                <p:cNvSpPr>
                  <a:stCxn id="36" idx="5"/>
                  <a:endCxn id="38" idx="1"/>
                </p:cNvSpPr>
                <p:nvPr/>
              </p:nvSpPr>
              <p:spPr>
                <a:xfrm>
                  <a:off x="7258" y="4213"/>
                  <a:ext cx="1061" cy="1197"/>
                </a:xfrm>
                <a:prstGeom prst="line">
                  <a:avLst/>
                </a:prstGeom>
                <a:ln w="12700">
                  <a:gradFill>
                    <a:gsLst>
                      <a:gs pos="0">
                        <a:srgbClr val="006BFF"/>
                      </a:gs>
                      <a:gs pos="100000">
                        <a:srgbClr val="FF9999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sp>
            <p:sp>
              <p:nvSpPr>
                <p:cNvPr id="73" name="直接连接符 72"/>
                <p:cNvSpPr>
                  <a:stCxn id="38" idx="7"/>
                  <a:endCxn id="39" idx="3"/>
                </p:cNvSpPr>
                <p:nvPr/>
              </p:nvSpPr>
              <p:spPr>
                <a:xfrm flipV="1">
                  <a:off x="8398" y="4213"/>
                  <a:ext cx="1110" cy="1197"/>
                </a:xfrm>
                <a:prstGeom prst="line">
                  <a:avLst/>
                </a:prstGeom>
                <a:ln w="12700">
                  <a:gradFill>
                    <a:gsLst>
                      <a:gs pos="0">
                        <a:srgbClr val="006BFF"/>
                      </a:gs>
                      <a:gs pos="100000">
                        <a:srgbClr val="FF9999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sp>
            <p:sp>
              <p:nvSpPr>
                <p:cNvPr id="81" name="直接连接符 80"/>
                <p:cNvSpPr>
                  <a:stCxn id="39" idx="5"/>
                  <a:endCxn id="82" idx="1"/>
                </p:cNvSpPr>
                <p:nvPr/>
              </p:nvSpPr>
              <p:spPr>
                <a:xfrm>
                  <a:off x="9587" y="4213"/>
                  <a:ext cx="936" cy="1197"/>
                </a:xfrm>
                <a:prstGeom prst="line">
                  <a:avLst/>
                </a:prstGeom>
                <a:ln w="12700">
                  <a:gradFill>
                    <a:gsLst>
                      <a:gs pos="0">
                        <a:srgbClr val="006BFF"/>
                      </a:gs>
                      <a:gs pos="100000">
                        <a:srgbClr val="FF9999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sp>
            <p:sp>
              <p:nvSpPr>
                <p:cNvPr id="89" name="直接连接符 88"/>
                <p:cNvSpPr>
                  <a:stCxn id="82" idx="7"/>
                  <a:endCxn id="96" idx="3"/>
                </p:cNvSpPr>
                <p:nvPr/>
              </p:nvSpPr>
              <p:spPr>
                <a:xfrm flipV="1">
                  <a:off x="10602" y="4196"/>
                  <a:ext cx="1087" cy="1214"/>
                </a:xfrm>
                <a:prstGeom prst="line">
                  <a:avLst/>
                </a:prstGeom>
                <a:ln w="12700">
                  <a:gradFill>
                    <a:gsLst>
                      <a:gs pos="0">
                        <a:srgbClr val="006BFF"/>
                      </a:gs>
                      <a:gs pos="100000">
                        <a:srgbClr val="FF9999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sp>
          </p:grpSp>
          <p:grpSp>
            <p:nvGrpSpPr>
              <p:cNvPr id="7183" name="组合 5"/>
              <p:cNvGrpSpPr/>
              <p:nvPr/>
            </p:nvGrpSpPr>
            <p:grpSpPr>
              <a:xfrm>
                <a:off x="3249" y="4100"/>
                <a:ext cx="8535" cy="1405"/>
                <a:chOff x="3249" y="4100"/>
                <a:chExt cx="8535" cy="1405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3249" y="4761"/>
                  <a:ext cx="113" cy="113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4816" y="4117"/>
                  <a:ext cx="113" cy="113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6052" y="5393"/>
                  <a:ext cx="113" cy="113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7162" y="4117"/>
                  <a:ext cx="113" cy="113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8302" y="5393"/>
                  <a:ext cx="113" cy="113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9491" y="4117"/>
                  <a:ext cx="113" cy="113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82" name="椭圆 81"/>
                <p:cNvSpPr/>
                <p:nvPr/>
              </p:nvSpPr>
              <p:spPr>
                <a:xfrm>
                  <a:off x="10506" y="5393"/>
                  <a:ext cx="113" cy="113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96" name="椭圆 95"/>
                <p:cNvSpPr/>
                <p:nvPr/>
              </p:nvSpPr>
              <p:spPr>
                <a:xfrm>
                  <a:off x="11672" y="4100"/>
                  <a:ext cx="113" cy="113"/>
                </a:xfrm>
                <a:prstGeom prst="ellipse">
                  <a:avLst/>
                </a:prstGeom>
                <a:solidFill>
                  <a:srgbClr val="FF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>
            <a:xfrm rot="0" flipH="1">
              <a:off x="7261" y="4820"/>
              <a:ext cx="2060" cy="2286"/>
              <a:chOff x="5079" y="4846"/>
              <a:chExt cx="2060" cy="2288"/>
            </a:xfrm>
          </p:grpSpPr>
          <p:sp>
            <p:nvSpPr>
              <p:cNvPr id="7194" name="文本框 40"/>
              <p:cNvSpPr txBox="1"/>
              <p:nvPr/>
            </p:nvSpPr>
            <p:spPr>
              <a:xfrm>
                <a:off x="5676" y="4846"/>
                <a:ext cx="760" cy="3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1405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2015</a:t>
                </a:r>
                <a:endParaRPr lang="en-US" altLang="zh-CN" sz="140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grpSp>
            <p:nvGrpSpPr>
              <p:cNvPr id="7195" name="组合 69"/>
              <p:cNvGrpSpPr/>
              <p:nvPr/>
            </p:nvGrpSpPr>
            <p:grpSpPr>
              <a:xfrm>
                <a:off x="5079" y="5781"/>
                <a:ext cx="2060" cy="1353"/>
                <a:chOff x="4887" y="6700"/>
                <a:chExt cx="2060" cy="1353"/>
              </a:xfrm>
            </p:grpSpPr>
            <p:grpSp>
              <p:nvGrpSpPr>
                <p:cNvPr id="7196" name="组合 68"/>
                <p:cNvGrpSpPr/>
                <p:nvPr/>
              </p:nvGrpSpPr>
              <p:grpSpPr>
                <a:xfrm>
                  <a:off x="4887" y="6700"/>
                  <a:ext cx="2060" cy="1353"/>
                  <a:chOff x="4887" y="6700"/>
                  <a:chExt cx="2060" cy="1353"/>
                </a:xfrm>
              </p:grpSpPr>
              <p:sp>
                <p:nvSpPr>
                  <p:cNvPr id="21" name="圆角矩形 20"/>
                  <p:cNvSpPr/>
                  <p:nvPr/>
                </p:nvSpPr>
                <p:spPr>
                  <a:xfrm rot="10800000">
                    <a:off x="4886" y="6829"/>
                    <a:ext cx="2060" cy="1225"/>
                  </a:xfrm>
                  <a:prstGeom prst="roundRect">
                    <a:avLst/>
                  </a:prstGeom>
                  <a:solidFill>
                    <a:srgbClr val="FF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  <p:sp>
                <p:nvSpPr>
                  <p:cNvPr id="45" name="等腰三角形 44"/>
                  <p:cNvSpPr/>
                  <p:nvPr/>
                </p:nvSpPr>
                <p:spPr>
                  <a:xfrm>
                    <a:off x="5744" y="6700"/>
                    <a:ext cx="345" cy="226"/>
                  </a:xfrm>
                  <a:prstGeom prst="triangle">
                    <a:avLst/>
                  </a:prstGeom>
                  <a:solidFill>
                    <a:srgbClr val="FF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</p:grpSp>
            <p:sp>
              <p:nvSpPr>
                <p:cNvPr id="7199" name="文本框 43"/>
                <p:cNvSpPr txBox="1"/>
                <p:nvPr/>
              </p:nvSpPr>
              <p:spPr>
                <a:xfrm>
                  <a:off x="4938" y="6926"/>
                  <a:ext cx="1957" cy="98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设立全资子公司</a:t>
                  </a:r>
                  <a:r>
                    <a:rPr lang="en-US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-</a:t>
                  </a: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深圳市思迅网络科技有限公司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22" name="组合 21"/>
            <p:cNvGrpSpPr/>
            <p:nvPr/>
          </p:nvGrpSpPr>
          <p:grpSpPr>
            <a:xfrm rot="0" flipH="1">
              <a:off x="9513" y="4175"/>
              <a:ext cx="3272" cy="2278"/>
              <a:chOff x="1616" y="4176"/>
              <a:chExt cx="3271" cy="2277"/>
            </a:xfrm>
          </p:grpSpPr>
          <p:grpSp>
            <p:nvGrpSpPr>
              <p:cNvPr id="7201" name="组合 2"/>
              <p:cNvGrpSpPr/>
              <p:nvPr/>
            </p:nvGrpSpPr>
            <p:grpSpPr>
              <a:xfrm>
                <a:off x="1616" y="5117"/>
                <a:ext cx="3271" cy="1336"/>
                <a:chOff x="1616" y="5117"/>
                <a:chExt cx="3271" cy="1336"/>
              </a:xfrm>
            </p:grpSpPr>
            <p:grpSp>
              <p:nvGrpSpPr>
                <p:cNvPr id="7202" name="组合 51"/>
                <p:cNvGrpSpPr/>
                <p:nvPr/>
              </p:nvGrpSpPr>
              <p:grpSpPr>
                <a:xfrm rot="10800000">
                  <a:off x="1712" y="5117"/>
                  <a:ext cx="3175" cy="1336"/>
                  <a:chOff x="1460" y="5668"/>
                  <a:chExt cx="3175" cy="1336"/>
                </a:xfrm>
              </p:grpSpPr>
              <p:sp>
                <p:nvSpPr>
                  <p:cNvPr id="23" name="圆角矩形 22"/>
                  <p:cNvSpPr/>
                  <p:nvPr/>
                </p:nvSpPr>
                <p:spPr>
                  <a:xfrm>
                    <a:off x="1460" y="5668"/>
                    <a:ext cx="3175" cy="1225"/>
                  </a:xfrm>
                  <a:prstGeom prst="roundRect">
                    <a:avLst/>
                  </a:prstGeom>
                  <a:solidFill>
                    <a:srgbClr val="FF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  <p:sp>
                <p:nvSpPr>
                  <p:cNvPr id="24" name="等腰三角形 23"/>
                  <p:cNvSpPr/>
                  <p:nvPr/>
                </p:nvSpPr>
                <p:spPr>
                  <a:xfrm rot="10800000">
                    <a:off x="2876" y="6778"/>
                    <a:ext cx="345" cy="226"/>
                  </a:xfrm>
                  <a:prstGeom prst="triangle">
                    <a:avLst/>
                  </a:prstGeom>
                  <a:solidFill>
                    <a:srgbClr val="FF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</p:grpSp>
            <p:sp>
              <p:nvSpPr>
                <p:cNvPr id="7205" name="文本框 13"/>
                <p:cNvSpPr txBox="1"/>
                <p:nvPr/>
              </p:nvSpPr>
              <p:spPr>
                <a:xfrm>
                  <a:off x="1616" y="5343"/>
                  <a:ext cx="3232" cy="9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战略投资南京客至软件有限公司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宋体" panose="02010600030101010101" pitchFamily="2" charset="-122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启用新 L</a:t>
                  </a:r>
                  <a:r>
                    <a:rPr lang="en-US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ogo</a:t>
                  </a: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-SIXUN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宋体" panose="02010600030101010101" pitchFamily="2" charset="-122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与阿里签署新零售战略合作协议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7206" name="文本框 11"/>
              <p:cNvSpPr txBox="1"/>
              <p:nvPr/>
            </p:nvSpPr>
            <p:spPr>
              <a:xfrm>
                <a:off x="2866" y="4176"/>
                <a:ext cx="760" cy="3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1405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2018</a:t>
                </a:r>
                <a:endParaRPr lang="en-US" altLang="zh-CN" sz="140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 rot="0" flipH="1">
              <a:off x="7826" y="3058"/>
              <a:ext cx="3448" cy="1643"/>
              <a:chOff x="3673" y="3153"/>
              <a:chExt cx="2392" cy="1139"/>
            </a:xfrm>
          </p:grpSpPr>
          <p:grpSp>
            <p:nvGrpSpPr>
              <p:cNvPr id="7208" name="组合 31"/>
              <p:cNvGrpSpPr/>
              <p:nvPr/>
            </p:nvGrpSpPr>
            <p:grpSpPr>
              <a:xfrm rot="10800000">
                <a:off x="3673" y="3153"/>
                <a:ext cx="2392" cy="681"/>
                <a:chOff x="3691" y="6021"/>
                <a:chExt cx="2392" cy="681"/>
              </a:xfrm>
            </p:grpSpPr>
            <p:sp>
              <p:nvSpPr>
                <p:cNvPr id="28" name="圆角矩形 27"/>
                <p:cNvSpPr/>
                <p:nvPr/>
              </p:nvSpPr>
              <p:spPr>
                <a:xfrm rot="10800000">
                  <a:off x="4177" y="6135"/>
                  <a:ext cx="1417" cy="567"/>
                </a:xfrm>
                <a:prstGeom prst="roundRect">
                  <a:avLst/>
                </a:prstGeom>
                <a:solidFill>
                  <a:srgbClr val="00B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30" name="等腰三角形 29"/>
                <p:cNvSpPr/>
                <p:nvPr/>
              </p:nvSpPr>
              <p:spPr>
                <a:xfrm>
                  <a:off x="4714" y="6021"/>
                  <a:ext cx="345" cy="226"/>
                </a:xfrm>
                <a:prstGeom prst="triangle">
                  <a:avLst/>
                </a:prstGeom>
                <a:solidFill>
                  <a:srgbClr val="00B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z="1405" strike="noStrike" noProof="1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7211" name="文本框 28"/>
                <p:cNvSpPr txBox="1"/>
                <p:nvPr/>
              </p:nvSpPr>
              <p:spPr>
                <a:xfrm rot="10800000">
                  <a:off x="3691" y="6168"/>
                  <a:ext cx="2392" cy="4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 algn="ctr">
                    <a:lnSpc>
                      <a:spcPct val="120000"/>
                    </a:lnSpc>
                  </a:pPr>
                  <a:r>
                    <a:rPr lang="zh-CN" altLang="zh-CN" sz="1545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新三板上市</a:t>
                  </a:r>
                  <a:endParaRPr lang="zh-CN" altLang="zh-CN" sz="1545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CN" altLang="zh-CN" sz="1545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（股票代码：</a:t>
                  </a:r>
                  <a:r>
                    <a:rPr lang="en-US" altLang="zh-CN" sz="1545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838758</a:t>
                  </a:r>
                  <a:r>
                    <a:rPr lang="zh-CN" altLang="zh-CN" sz="1545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）</a:t>
                  </a:r>
                  <a:endParaRPr lang="zh-CN" altLang="zh-CN" sz="1545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</p:txBody>
            </p:sp>
          </p:grpSp>
          <p:sp>
            <p:nvSpPr>
              <p:cNvPr id="7212" name="文本框 24"/>
              <p:cNvSpPr txBox="1"/>
              <p:nvPr/>
            </p:nvSpPr>
            <p:spPr>
              <a:xfrm>
                <a:off x="4193" y="4070"/>
                <a:ext cx="837" cy="2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1405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2016</a:t>
                </a:r>
                <a:endParaRPr lang="en-US" altLang="zh-CN" sz="140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 flipH="1">
              <a:off x="6088" y="2505"/>
              <a:ext cx="2188" cy="2159"/>
              <a:chOff x="6125" y="2504"/>
              <a:chExt cx="2188" cy="2159"/>
            </a:xfrm>
          </p:grpSpPr>
          <p:grpSp>
            <p:nvGrpSpPr>
              <p:cNvPr id="7214" name="组合 73"/>
              <p:cNvGrpSpPr/>
              <p:nvPr/>
            </p:nvGrpSpPr>
            <p:grpSpPr>
              <a:xfrm>
                <a:off x="6125" y="2504"/>
                <a:ext cx="2188" cy="1330"/>
                <a:chOff x="5829" y="2731"/>
                <a:chExt cx="2188" cy="1330"/>
              </a:xfrm>
            </p:grpSpPr>
            <p:grpSp>
              <p:nvGrpSpPr>
                <p:cNvPr id="7215" name="组合 66"/>
                <p:cNvGrpSpPr/>
                <p:nvPr/>
              </p:nvGrpSpPr>
              <p:grpSpPr>
                <a:xfrm>
                  <a:off x="5829" y="2731"/>
                  <a:ext cx="2188" cy="1330"/>
                  <a:chOff x="5829" y="2957"/>
                  <a:chExt cx="2188" cy="1330"/>
                </a:xfrm>
              </p:grpSpPr>
              <p:sp>
                <p:nvSpPr>
                  <p:cNvPr id="48" name="圆角矩形 47"/>
                  <p:cNvSpPr/>
                  <p:nvPr/>
                </p:nvSpPr>
                <p:spPr>
                  <a:xfrm>
                    <a:off x="5829" y="2957"/>
                    <a:ext cx="2188" cy="1216"/>
                  </a:xfrm>
                  <a:prstGeom prst="roundRect">
                    <a:avLst/>
                  </a:prstGeom>
                  <a:solidFill>
                    <a:srgbClr val="00B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  <p:sp>
                <p:nvSpPr>
                  <p:cNvPr id="49" name="等腰三角形 48"/>
                  <p:cNvSpPr/>
                  <p:nvPr/>
                </p:nvSpPr>
                <p:spPr>
                  <a:xfrm rot="10800000">
                    <a:off x="6750" y="4061"/>
                    <a:ext cx="345" cy="226"/>
                  </a:xfrm>
                  <a:prstGeom prst="triangle">
                    <a:avLst/>
                  </a:prstGeom>
                  <a:solidFill>
                    <a:srgbClr val="00B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</p:grpSp>
            <p:sp>
              <p:nvSpPr>
                <p:cNvPr id="7218" name="文本框 49"/>
                <p:cNvSpPr txBox="1"/>
                <p:nvPr/>
              </p:nvSpPr>
              <p:spPr>
                <a:xfrm>
                  <a:off x="5933" y="2831"/>
                  <a:ext cx="1977" cy="9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引入战略投资者</a:t>
                  </a:r>
                  <a:r>
                    <a:rPr lang="en-US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-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宋体" panose="02010600030101010101" pitchFamily="2" charset="-122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石基信息（股票代码：002153）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7219" name="文本框 45"/>
              <p:cNvSpPr txBox="1"/>
              <p:nvPr/>
            </p:nvSpPr>
            <p:spPr>
              <a:xfrm>
                <a:off x="6786" y="4343"/>
                <a:ext cx="760" cy="3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1405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2013</a:t>
                </a:r>
                <a:endParaRPr lang="en-US" altLang="zh-CN" sz="140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 rot="0" flipH="1">
              <a:off x="5033" y="4845"/>
              <a:ext cx="2003" cy="1930"/>
              <a:chOff x="7364" y="4846"/>
              <a:chExt cx="2004" cy="1929"/>
            </a:xfrm>
          </p:grpSpPr>
          <p:grpSp>
            <p:nvGrpSpPr>
              <p:cNvPr id="7221" name="组合 71"/>
              <p:cNvGrpSpPr/>
              <p:nvPr/>
            </p:nvGrpSpPr>
            <p:grpSpPr>
              <a:xfrm>
                <a:off x="7364" y="5781"/>
                <a:ext cx="2004" cy="994"/>
                <a:chOff x="7379" y="5535"/>
                <a:chExt cx="2004" cy="994"/>
              </a:xfrm>
            </p:grpSpPr>
            <p:grpSp>
              <p:nvGrpSpPr>
                <p:cNvPr id="7222" name="组合 70"/>
                <p:cNvGrpSpPr/>
                <p:nvPr/>
              </p:nvGrpSpPr>
              <p:grpSpPr>
                <a:xfrm>
                  <a:off x="7379" y="5535"/>
                  <a:ext cx="2004" cy="994"/>
                  <a:chOff x="7379" y="5535"/>
                  <a:chExt cx="2004" cy="994"/>
                </a:xfrm>
              </p:grpSpPr>
              <p:sp>
                <p:nvSpPr>
                  <p:cNvPr id="64" name="圆角矩形 63"/>
                  <p:cNvSpPr/>
                  <p:nvPr/>
                </p:nvSpPr>
                <p:spPr>
                  <a:xfrm rot="10800000">
                    <a:off x="7379" y="5653"/>
                    <a:ext cx="2004" cy="877"/>
                  </a:xfrm>
                  <a:prstGeom prst="roundRect">
                    <a:avLst/>
                  </a:prstGeom>
                  <a:solidFill>
                    <a:srgbClr val="FF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  <p:sp>
                <p:nvSpPr>
                  <p:cNvPr id="65" name="等腰三角形 64"/>
                  <p:cNvSpPr/>
                  <p:nvPr/>
                </p:nvSpPr>
                <p:spPr>
                  <a:xfrm>
                    <a:off x="8208" y="5535"/>
                    <a:ext cx="345" cy="226"/>
                  </a:xfrm>
                  <a:prstGeom prst="triangle">
                    <a:avLst/>
                  </a:prstGeom>
                  <a:solidFill>
                    <a:srgbClr val="FF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</p:grpSp>
            <p:sp>
              <p:nvSpPr>
                <p:cNvPr id="7225" name="文本框 65"/>
                <p:cNvSpPr txBox="1"/>
                <p:nvPr/>
              </p:nvSpPr>
              <p:spPr>
                <a:xfrm>
                  <a:off x="7406" y="5733"/>
                  <a:ext cx="1951" cy="6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荣获“国家级高新技术企业”资质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7226" name="文本框 56"/>
              <p:cNvSpPr txBox="1"/>
              <p:nvPr/>
            </p:nvSpPr>
            <p:spPr>
              <a:xfrm>
                <a:off x="7911" y="4846"/>
                <a:ext cx="760" cy="3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1405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2009</a:t>
                </a:r>
                <a:endParaRPr lang="en-US" altLang="zh-CN" sz="140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 flipH="1">
              <a:off x="3895" y="2783"/>
              <a:ext cx="1916" cy="1881"/>
              <a:chOff x="8589" y="2783"/>
              <a:chExt cx="1917" cy="1880"/>
            </a:xfrm>
          </p:grpSpPr>
          <p:grpSp>
            <p:nvGrpSpPr>
              <p:cNvPr id="7228" name="组合 75"/>
              <p:cNvGrpSpPr/>
              <p:nvPr/>
            </p:nvGrpSpPr>
            <p:grpSpPr>
              <a:xfrm>
                <a:off x="8589" y="2783"/>
                <a:ext cx="1917" cy="1051"/>
                <a:chOff x="5829" y="3010"/>
                <a:chExt cx="1917" cy="1051"/>
              </a:xfrm>
            </p:grpSpPr>
            <p:grpSp>
              <p:nvGrpSpPr>
                <p:cNvPr id="7229" name="组合 76"/>
                <p:cNvGrpSpPr/>
                <p:nvPr/>
              </p:nvGrpSpPr>
              <p:grpSpPr>
                <a:xfrm>
                  <a:off x="5829" y="3010"/>
                  <a:ext cx="1917" cy="1051"/>
                  <a:chOff x="5829" y="3236"/>
                  <a:chExt cx="1917" cy="1051"/>
                </a:xfrm>
              </p:grpSpPr>
              <p:sp>
                <p:nvSpPr>
                  <p:cNvPr id="78" name="圆角矩形 77"/>
                  <p:cNvSpPr/>
                  <p:nvPr/>
                </p:nvSpPr>
                <p:spPr>
                  <a:xfrm>
                    <a:off x="5829" y="3236"/>
                    <a:ext cx="1917" cy="937"/>
                  </a:xfrm>
                  <a:prstGeom prst="roundRect">
                    <a:avLst/>
                  </a:prstGeom>
                  <a:solidFill>
                    <a:srgbClr val="00B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  <p:sp>
                <p:nvSpPr>
                  <p:cNvPr id="79" name="等腰三角形 78"/>
                  <p:cNvSpPr/>
                  <p:nvPr/>
                </p:nvSpPr>
                <p:spPr>
                  <a:xfrm rot="10800000">
                    <a:off x="6615" y="4061"/>
                    <a:ext cx="345" cy="226"/>
                  </a:xfrm>
                  <a:prstGeom prst="triangle">
                    <a:avLst/>
                  </a:prstGeom>
                  <a:solidFill>
                    <a:srgbClr val="00B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</p:grpSp>
            <p:sp>
              <p:nvSpPr>
                <p:cNvPr id="7232" name="文本框 79"/>
                <p:cNvSpPr txBox="1"/>
                <p:nvPr/>
              </p:nvSpPr>
              <p:spPr>
                <a:xfrm>
                  <a:off x="5884" y="3122"/>
                  <a:ext cx="1807" cy="6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sym typeface="宋体" panose="02010600030101010101" pitchFamily="2" charset="-122"/>
                    </a:rPr>
                    <a:t>成立昆明、武汉、南宁分公司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7233" name="文本框 74"/>
              <p:cNvSpPr txBox="1"/>
              <p:nvPr/>
            </p:nvSpPr>
            <p:spPr>
              <a:xfrm>
                <a:off x="9115" y="4343"/>
                <a:ext cx="760" cy="3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1405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2008</a:t>
                </a:r>
                <a:endParaRPr lang="en-US" altLang="zh-CN" sz="140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 rot="0" flipH="1">
              <a:off x="2811" y="4845"/>
              <a:ext cx="2002" cy="2291"/>
              <a:chOff x="9587" y="4846"/>
              <a:chExt cx="2004" cy="2289"/>
            </a:xfrm>
          </p:grpSpPr>
          <p:grpSp>
            <p:nvGrpSpPr>
              <p:cNvPr id="7235" name="组合 83"/>
              <p:cNvGrpSpPr/>
              <p:nvPr/>
            </p:nvGrpSpPr>
            <p:grpSpPr>
              <a:xfrm>
                <a:off x="9587" y="5782"/>
                <a:ext cx="2004" cy="1353"/>
                <a:chOff x="7379" y="5535"/>
                <a:chExt cx="2004" cy="1353"/>
              </a:xfrm>
            </p:grpSpPr>
            <p:grpSp>
              <p:nvGrpSpPr>
                <p:cNvPr id="7236" name="组合 84"/>
                <p:cNvGrpSpPr/>
                <p:nvPr/>
              </p:nvGrpSpPr>
              <p:grpSpPr>
                <a:xfrm>
                  <a:off x="7379" y="5535"/>
                  <a:ext cx="2004" cy="1353"/>
                  <a:chOff x="7379" y="5535"/>
                  <a:chExt cx="2004" cy="1353"/>
                </a:xfrm>
              </p:grpSpPr>
              <p:sp>
                <p:nvSpPr>
                  <p:cNvPr id="86" name="圆角矩形 85"/>
                  <p:cNvSpPr/>
                  <p:nvPr/>
                </p:nvSpPr>
                <p:spPr>
                  <a:xfrm rot="10800000">
                    <a:off x="7379" y="5653"/>
                    <a:ext cx="2004" cy="1235"/>
                  </a:xfrm>
                  <a:prstGeom prst="roundRect">
                    <a:avLst/>
                  </a:prstGeom>
                  <a:solidFill>
                    <a:srgbClr val="FF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  <p:sp>
                <p:nvSpPr>
                  <p:cNvPr id="87" name="等腰三角形 86"/>
                  <p:cNvSpPr/>
                  <p:nvPr/>
                </p:nvSpPr>
                <p:spPr>
                  <a:xfrm>
                    <a:off x="8208" y="5535"/>
                    <a:ext cx="345" cy="226"/>
                  </a:xfrm>
                  <a:prstGeom prst="triangle">
                    <a:avLst/>
                  </a:prstGeom>
                  <a:solidFill>
                    <a:srgbClr val="FF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</p:grpSp>
            <p:sp>
              <p:nvSpPr>
                <p:cNvPr id="7239" name="文本框 87"/>
                <p:cNvSpPr txBox="1"/>
                <p:nvPr/>
              </p:nvSpPr>
              <p:spPr>
                <a:xfrm>
                  <a:off x="7406" y="5733"/>
                  <a:ext cx="1951" cy="9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sym typeface="宋体" panose="02010600030101010101" pitchFamily="2" charset="-122"/>
                    </a:rPr>
                    <a:t>成立万国思迅软件公司，从事零售流通业研发与推广</a:t>
                  </a:r>
                  <a:endParaRPr lang="zh-CN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7240" name="文本框 82"/>
              <p:cNvSpPr txBox="1"/>
              <p:nvPr/>
            </p:nvSpPr>
            <p:spPr>
              <a:xfrm>
                <a:off x="10131" y="4846"/>
                <a:ext cx="761" cy="3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1405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2004</a:t>
                </a:r>
                <a:endParaRPr lang="en-US" altLang="zh-CN" sz="140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 rot="0" flipH="1">
              <a:off x="1713" y="2295"/>
              <a:ext cx="1918" cy="2366"/>
              <a:chOff x="10771" y="2295"/>
              <a:chExt cx="1916" cy="2365"/>
            </a:xfrm>
          </p:grpSpPr>
          <p:grpSp>
            <p:nvGrpSpPr>
              <p:cNvPr id="7242" name="组合 97"/>
              <p:cNvGrpSpPr/>
              <p:nvPr/>
            </p:nvGrpSpPr>
            <p:grpSpPr>
              <a:xfrm>
                <a:off x="10771" y="2295"/>
                <a:ext cx="1916" cy="1533"/>
                <a:chOff x="10475" y="2522"/>
                <a:chExt cx="1916" cy="1533"/>
              </a:xfrm>
            </p:grpSpPr>
            <p:grpSp>
              <p:nvGrpSpPr>
                <p:cNvPr id="7243" name="组合 96"/>
                <p:cNvGrpSpPr/>
                <p:nvPr/>
              </p:nvGrpSpPr>
              <p:grpSpPr>
                <a:xfrm>
                  <a:off x="10475" y="2522"/>
                  <a:ext cx="1916" cy="1533"/>
                  <a:chOff x="10475" y="2522"/>
                  <a:chExt cx="1916" cy="1533"/>
                </a:xfrm>
              </p:grpSpPr>
              <p:sp>
                <p:nvSpPr>
                  <p:cNvPr id="93" name="圆角矩形 92"/>
                  <p:cNvSpPr/>
                  <p:nvPr/>
                </p:nvSpPr>
                <p:spPr>
                  <a:xfrm>
                    <a:off x="10475" y="2522"/>
                    <a:ext cx="1917" cy="1419"/>
                  </a:xfrm>
                  <a:prstGeom prst="roundRect">
                    <a:avLst/>
                  </a:prstGeom>
                  <a:solidFill>
                    <a:srgbClr val="00B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  <p:sp>
                <p:nvSpPr>
                  <p:cNvPr id="94" name="等腰三角形 93"/>
                  <p:cNvSpPr/>
                  <p:nvPr/>
                </p:nvSpPr>
                <p:spPr>
                  <a:xfrm rot="10800000">
                    <a:off x="11261" y="3829"/>
                    <a:ext cx="345" cy="226"/>
                  </a:xfrm>
                  <a:prstGeom prst="triangle">
                    <a:avLst/>
                  </a:prstGeom>
                  <a:solidFill>
                    <a:srgbClr val="00B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endParaRPr lang="zh-CN" altLang="en-US" sz="1405" strike="noStrike" noProof="1">
                      <a:latin typeface="思源黑体 CN Bold" panose="020B0800000000000000" charset="-122"/>
                      <a:ea typeface="思源黑体 CN Bold" panose="020B0800000000000000" charset="-122"/>
                    </a:endParaRPr>
                  </a:p>
                </p:txBody>
              </p:sp>
            </p:grpSp>
            <p:sp>
              <p:nvSpPr>
                <p:cNvPr id="7246" name="文本框 94"/>
                <p:cNvSpPr txBox="1"/>
                <p:nvPr/>
              </p:nvSpPr>
              <p:spPr>
                <a:xfrm>
                  <a:off x="10576" y="2578"/>
                  <a:ext cx="1789" cy="128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p>
                  <a:pPr>
                    <a:lnSpc>
                      <a:spcPct val="120000"/>
                    </a:lnSpc>
                  </a:pPr>
                  <a:r>
                    <a:rPr lang="zh-CN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推出国内首款产品化零售管理软件</a:t>
                  </a:r>
                  <a:r>
                    <a:rPr lang="en-US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-</a:t>
                  </a:r>
                  <a:r>
                    <a:rPr lang="zh-CN" altLang="en-US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思迅 </a:t>
                  </a:r>
                  <a:r>
                    <a:rPr lang="en-US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2001 </a:t>
                  </a:r>
                  <a:r>
                    <a:rPr lang="zh-CN" altLang="en-US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进销存 </a:t>
                  </a:r>
                  <a:r>
                    <a:rPr lang="en-US" altLang="zh-CN" sz="1545" dirty="0">
                      <a:solidFill>
                        <a:schemeClr val="bg1"/>
                      </a:solidFill>
                      <a:uFillTx/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  <a:sym typeface="宋体" panose="02010600030101010101" pitchFamily="2" charset="-122"/>
                    </a:rPr>
                    <a:t>V2.0</a:t>
                  </a:r>
                  <a:endParaRPr lang="en-US" altLang="zh-CN" sz="1545" dirty="0">
                    <a:solidFill>
                      <a:schemeClr val="bg1"/>
                    </a:solidFill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7247" name="文本框 89"/>
              <p:cNvSpPr txBox="1"/>
              <p:nvPr/>
            </p:nvSpPr>
            <p:spPr>
              <a:xfrm>
                <a:off x="11296" y="4340"/>
                <a:ext cx="759" cy="3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en-US" altLang="zh-CN" sz="1405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1998</a:t>
                </a:r>
                <a:endParaRPr lang="en-US" altLang="zh-CN" sz="1405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699760" y="2787650"/>
            <a:ext cx="4330700" cy="1282700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90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会员活跃</a:t>
            </a:r>
            <a:endParaRPr lang="zh-CN" altLang="en-US" sz="390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58473" y="1834053"/>
            <a:ext cx="3390423" cy="3390423"/>
            <a:chOff x="1993050" y="1739049"/>
            <a:chExt cx="3214800" cy="3214800"/>
          </a:xfrm>
        </p:grpSpPr>
        <p:sp>
          <p:nvSpPr>
            <p:cNvPr id="2" name="弧形 1"/>
            <p:cNvSpPr/>
            <p:nvPr/>
          </p:nvSpPr>
          <p:spPr>
            <a:xfrm>
              <a:off x="1993900" y="1739900"/>
              <a:ext cx="3213100" cy="32131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8600159">
              <a:off x="1993050" y="1739049"/>
              <a:ext cx="3214800" cy="32148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546600" y="4572000"/>
              <a:ext cx="75600" cy="76200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5683944">
              <a:off x="2386600" y="2228648"/>
              <a:ext cx="2235600" cy="22356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683785">
              <a:off x="2386600" y="2228649"/>
              <a:ext cx="2235600" cy="22356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rot="18683785">
              <a:off x="4570346" y="3360967"/>
              <a:ext cx="77969" cy="78588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860290" y="2787650"/>
            <a:ext cx="1282700" cy="1282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思源黑体 CN Bold" panose="020B0800000000000000" charset="-122"/>
                <a:ea typeface="思源黑体 CN Bold" panose="020B0800000000000000" charset="-122"/>
                <a:cs typeface="+mj-lt"/>
              </a:rPr>
              <a:t>营销</a:t>
            </a:r>
            <a:endParaRPr lang="zh-CN" altLang="en-US" sz="4000">
              <a:latin typeface="思源黑体 CN Bold" panose="020B0800000000000000" charset="-122"/>
              <a:ea typeface="思源黑体 CN Bold" panose="020B0800000000000000" charset="-122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0060" y="3298825"/>
            <a:ext cx="214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 smtClean="0">
                <a:latin typeface="思源宋体 CN Medium" panose="02020500000000000000" charset="-122"/>
                <a:ea typeface="思源宋体 CN Medium" panose="02020500000000000000" charset="-122"/>
              </a:rPr>
              <a:t>会员营销系统</a:t>
            </a:r>
            <a:endParaRPr lang="zh-CN" altLang="en-US" sz="2400" dirty="0" smtClean="0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到店营销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28773" y="1514460"/>
            <a:ext cx="10437199" cy="4568036"/>
            <a:chOff x="1848" y="2344"/>
            <a:chExt cx="16220" cy="7099"/>
          </a:xfrm>
        </p:grpSpPr>
        <p:grpSp>
          <p:nvGrpSpPr>
            <p:cNvPr id="8" name="组合 3"/>
            <p:cNvGrpSpPr/>
            <p:nvPr>
              <p:custDataLst>
                <p:tags r:id="rId1"/>
              </p:custDataLst>
            </p:nvPr>
          </p:nvGrpSpPr>
          <p:grpSpPr>
            <a:xfrm>
              <a:off x="11188" y="5079"/>
              <a:ext cx="1587" cy="1587"/>
              <a:chOff x="5500914" y="4370767"/>
              <a:chExt cx="1190172" cy="1190172"/>
            </a:xfrm>
          </p:grpSpPr>
          <p:sp>
            <p:nvSpPr>
              <p:cNvPr id="9" name="椭圆 8"/>
              <p:cNvSpPr/>
              <p:nvPr>
                <p:custDataLst>
                  <p:tags r:id="rId2"/>
                </p:custDataLst>
              </p:nvPr>
            </p:nvSpPr>
            <p:spPr>
              <a:xfrm>
                <a:off x="5500914" y="4370767"/>
                <a:ext cx="1190172" cy="119017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p>
                <a:pPr algn="ctr"/>
                <a:endParaRPr lang="zh-CN" altLang="en-US" sz="2000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KSO_Shape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5846540" y="4714875"/>
                <a:ext cx="498920" cy="514350"/>
              </a:xfrm>
              <a:custGeom>
                <a:avLst/>
                <a:gdLst>
                  <a:gd name="T0" fmla="*/ 705908 w 4388"/>
                  <a:gd name="T1" fmla="*/ 0 h 4523"/>
                  <a:gd name="T2" fmla="*/ 293567 w 4388"/>
                  <a:gd name="T3" fmla="*/ 424129 h 4523"/>
                  <a:gd name="T4" fmla="*/ 924083 w 4388"/>
                  <a:gd name="T5" fmla="*/ 624611 h 4523"/>
                  <a:gd name="T6" fmla="*/ 705908 w 4388"/>
                  <a:gd name="T7" fmla="*/ 0 h 4523"/>
                  <a:gd name="T8" fmla="*/ 0 w 4388"/>
                  <a:gd name="T9" fmla="*/ 629244 h 4523"/>
                  <a:gd name="T10" fmla="*/ 0 w 4388"/>
                  <a:gd name="T11" fmla="*/ 987247 h 4523"/>
                  <a:gd name="T12" fmla="*/ 165526 w 4388"/>
                  <a:gd name="T13" fmla="*/ 987247 h 4523"/>
                  <a:gd name="T14" fmla="*/ 165526 w 4388"/>
                  <a:gd name="T15" fmla="*/ 1905000 h 4523"/>
                  <a:gd name="T16" fmla="*/ 1682639 w 4388"/>
                  <a:gd name="T17" fmla="*/ 1905000 h 4523"/>
                  <a:gd name="T18" fmla="*/ 1682639 w 4388"/>
                  <a:gd name="T19" fmla="*/ 987247 h 4523"/>
                  <a:gd name="T20" fmla="*/ 1848165 w 4388"/>
                  <a:gd name="T21" fmla="*/ 987247 h 4523"/>
                  <a:gd name="T22" fmla="*/ 1848165 w 4388"/>
                  <a:gd name="T23" fmla="*/ 629244 h 4523"/>
                  <a:gd name="T24" fmla="*/ 0 w 4388"/>
                  <a:gd name="T25" fmla="*/ 629244 h 4523"/>
                  <a:gd name="T26" fmla="*/ 1142257 w 4388"/>
                  <a:gd name="T27" fmla="*/ 0 h 4523"/>
                  <a:gd name="T28" fmla="*/ 924083 w 4388"/>
                  <a:gd name="T29" fmla="*/ 624611 h 4523"/>
                  <a:gd name="T30" fmla="*/ 1554177 w 4388"/>
                  <a:gd name="T31" fmla="*/ 424129 h 4523"/>
                  <a:gd name="T32" fmla="*/ 1142257 w 4388"/>
                  <a:gd name="T33" fmla="*/ 0 h 45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88" h="4523">
                    <a:moveTo>
                      <a:pt x="1676" y="0"/>
                    </a:moveTo>
                    <a:lnTo>
                      <a:pt x="697" y="1007"/>
                    </a:lnTo>
                    <a:lnTo>
                      <a:pt x="2194" y="1483"/>
                    </a:lnTo>
                    <a:lnTo>
                      <a:pt x="1676" y="0"/>
                    </a:lnTo>
                    <a:close/>
                    <a:moveTo>
                      <a:pt x="0" y="1494"/>
                    </a:moveTo>
                    <a:lnTo>
                      <a:pt x="0" y="2344"/>
                    </a:lnTo>
                    <a:lnTo>
                      <a:pt x="393" y="2344"/>
                    </a:lnTo>
                    <a:lnTo>
                      <a:pt x="393" y="4523"/>
                    </a:lnTo>
                    <a:lnTo>
                      <a:pt x="3995" y="4523"/>
                    </a:lnTo>
                    <a:lnTo>
                      <a:pt x="3995" y="2344"/>
                    </a:lnTo>
                    <a:lnTo>
                      <a:pt x="4388" y="2344"/>
                    </a:lnTo>
                    <a:lnTo>
                      <a:pt x="4388" y="1494"/>
                    </a:lnTo>
                    <a:lnTo>
                      <a:pt x="0" y="1494"/>
                    </a:lnTo>
                    <a:close/>
                    <a:moveTo>
                      <a:pt x="2712" y="0"/>
                    </a:moveTo>
                    <a:lnTo>
                      <a:pt x="2194" y="1483"/>
                    </a:lnTo>
                    <a:lnTo>
                      <a:pt x="3690" y="1007"/>
                    </a:lnTo>
                    <a:lnTo>
                      <a:pt x="271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tIns="684000" anchor="ctr">
                <a:normAutofit/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p>
                <a:pPr algn="ctr">
                  <a:defRPr/>
                </a:pPr>
                <a:endParaRPr lang="zh-CN" altLang="en-US" sz="600" dirty="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椭圆 19"/>
            <p:cNvSpPr/>
            <p:nvPr>
              <p:custDataLst>
                <p:tags r:id="rId4"/>
              </p:custDataLst>
            </p:nvPr>
          </p:nvSpPr>
          <p:spPr>
            <a:xfrm>
              <a:off x="8694" y="2947"/>
              <a:ext cx="1587" cy="158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1" name="KSO_Shape"/>
            <p:cNvSpPr/>
            <p:nvPr>
              <p:custDataLst>
                <p:tags r:id="rId5"/>
              </p:custDataLst>
            </p:nvPr>
          </p:nvSpPr>
          <p:spPr bwMode="auto">
            <a:xfrm>
              <a:off x="8901" y="3297"/>
              <a:ext cx="870" cy="887"/>
            </a:xfrm>
            <a:custGeom>
              <a:avLst/>
              <a:gdLst>
                <a:gd name="T0" fmla="*/ 2147483646 w 4946"/>
                <a:gd name="T1" fmla="*/ 0 h 5041"/>
                <a:gd name="T2" fmla="*/ 2147483646 w 4946"/>
                <a:gd name="T3" fmla="*/ 2147483646 h 5041"/>
                <a:gd name="T4" fmla="*/ 2147483646 w 4946"/>
                <a:gd name="T5" fmla="*/ 2147483646 h 5041"/>
                <a:gd name="T6" fmla="*/ 2147483646 w 4946"/>
                <a:gd name="T7" fmla="*/ 2147483646 h 5041"/>
                <a:gd name="T8" fmla="*/ 2147483646 w 4946"/>
                <a:gd name="T9" fmla="*/ 2147483646 h 5041"/>
                <a:gd name="T10" fmla="*/ 2147483646 w 4946"/>
                <a:gd name="T11" fmla="*/ 2147483646 h 5041"/>
                <a:gd name="T12" fmla="*/ 2147483646 w 4946"/>
                <a:gd name="T13" fmla="*/ 2147483646 h 5041"/>
                <a:gd name="T14" fmla="*/ 2147483646 w 4946"/>
                <a:gd name="T15" fmla="*/ 2147483646 h 5041"/>
                <a:gd name="T16" fmla="*/ 2147483646 w 4946"/>
                <a:gd name="T17" fmla="*/ 2147483646 h 5041"/>
                <a:gd name="T18" fmla="*/ 2147483646 w 4946"/>
                <a:gd name="T19" fmla="*/ 2147483646 h 5041"/>
                <a:gd name="T20" fmla="*/ 2147483646 w 4946"/>
                <a:gd name="T21" fmla="*/ 2147483646 h 5041"/>
                <a:gd name="T22" fmla="*/ 2147483646 w 4946"/>
                <a:gd name="T23" fmla="*/ 2147483646 h 5041"/>
                <a:gd name="T24" fmla="*/ 2147483646 w 4946"/>
                <a:gd name="T25" fmla="*/ 2147483646 h 5041"/>
                <a:gd name="T26" fmla="*/ 2147483646 w 4946"/>
                <a:gd name="T27" fmla="*/ 2147483646 h 5041"/>
                <a:gd name="T28" fmla="*/ 2147483646 w 4946"/>
                <a:gd name="T29" fmla="*/ 2147483646 h 5041"/>
                <a:gd name="T30" fmla="*/ 2147483646 w 4946"/>
                <a:gd name="T31" fmla="*/ 2147483646 h 5041"/>
                <a:gd name="T32" fmla="*/ 2147483646 w 4946"/>
                <a:gd name="T33" fmla="*/ 2147483646 h 5041"/>
                <a:gd name="T34" fmla="*/ 2147483646 w 4946"/>
                <a:gd name="T35" fmla="*/ 2147483646 h 5041"/>
                <a:gd name="T36" fmla="*/ 2147483646 w 4946"/>
                <a:gd name="T37" fmla="*/ 2147483646 h 5041"/>
                <a:gd name="T38" fmla="*/ 2147483646 w 4946"/>
                <a:gd name="T39" fmla="*/ 2147483646 h 5041"/>
                <a:gd name="T40" fmla="*/ 2147483646 w 4946"/>
                <a:gd name="T41" fmla="*/ 2147483646 h 5041"/>
                <a:gd name="T42" fmla="*/ 2147483646 w 4946"/>
                <a:gd name="T43" fmla="*/ 2147483646 h 5041"/>
                <a:gd name="T44" fmla="*/ 2147483646 w 4946"/>
                <a:gd name="T45" fmla="*/ 2147483646 h 5041"/>
                <a:gd name="T46" fmla="*/ 2147483646 w 4946"/>
                <a:gd name="T47" fmla="*/ 2147483646 h 5041"/>
                <a:gd name="T48" fmla="*/ 2147483646 w 4946"/>
                <a:gd name="T49" fmla="*/ 2147483646 h 5041"/>
                <a:gd name="T50" fmla="*/ 2147483646 w 4946"/>
                <a:gd name="T51" fmla="*/ 2147483646 h 5041"/>
                <a:gd name="T52" fmla="*/ 2147483646 w 4946"/>
                <a:gd name="T53" fmla="*/ 2147483646 h 5041"/>
                <a:gd name="T54" fmla="*/ 0 w 4946"/>
                <a:gd name="T55" fmla="*/ 2147483646 h 5041"/>
                <a:gd name="T56" fmla="*/ 2147483646 w 4946"/>
                <a:gd name="T57" fmla="*/ 2147483646 h 5041"/>
                <a:gd name="T58" fmla="*/ 2147483646 w 4946"/>
                <a:gd name="T59" fmla="*/ 2147483646 h 5041"/>
                <a:gd name="T60" fmla="*/ 2147483646 w 4946"/>
                <a:gd name="T61" fmla="*/ 2147483646 h 5041"/>
                <a:gd name="T62" fmla="*/ 2147483646 w 4946"/>
                <a:gd name="T63" fmla="*/ 2147483646 h 5041"/>
                <a:gd name="T64" fmla="*/ 2147483646 w 4946"/>
                <a:gd name="T65" fmla="*/ 2147483646 h 5041"/>
                <a:gd name="T66" fmla="*/ 2147483646 w 4946"/>
                <a:gd name="T67" fmla="*/ 2147483646 h 5041"/>
                <a:gd name="T68" fmla="*/ 2147483646 w 4946"/>
                <a:gd name="T69" fmla="*/ 2147483646 h 5041"/>
                <a:gd name="T70" fmla="*/ 2147483646 w 4946"/>
                <a:gd name="T71" fmla="*/ 2147483646 h 5041"/>
                <a:gd name="T72" fmla="*/ 2147483646 w 4946"/>
                <a:gd name="T73" fmla="*/ 2147483646 h 5041"/>
                <a:gd name="T74" fmla="*/ 2147483646 w 4946"/>
                <a:gd name="T75" fmla="*/ 2147483646 h 5041"/>
                <a:gd name="T76" fmla="*/ 2147483646 w 4946"/>
                <a:gd name="T77" fmla="*/ 2147483646 h 5041"/>
                <a:gd name="T78" fmla="*/ 2147483646 w 4946"/>
                <a:gd name="T79" fmla="*/ 2147483646 h 5041"/>
                <a:gd name="T80" fmla="*/ 2147483646 w 4946"/>
                <a:gd name="T81" fmla="*/ 2147483646 h 5041"/>
                <a:gd name="T82" fmla="*/ 2147483646 w 4946"/>
                <a:gd name="T83" fmla="*/ 2147483646 h 5041"/>
                <a:gd name="T84" fmla="*/ 2147483646 w 4946"/>
                <a:gd name="T85" fmla="*/ 2147483646 h 5041"/>
                <a:gd name="T86" fmla="*/ 2147483646 w 4946"/>
                <a:gd name="T87" fmla="*/ 2147483646 h 5041"/>
                <a:gd name="T88" fmla="*/ 2147483646 w 4946"/>
                <a:gd name="T89" fmla="*/ 2147483646 h 5041"/>
                <a:gd name="T90" fmla="*/ 2147483646 w 4946"/>
                <a:gd name="T91" fmla="*/ 2147483646 h 5041"/>
                <a:gd name="T92" fmla="*/ 2147483646 w 4946"/>
                <a:gd name="T93" fmla="*/ 2147483646 h 5041"/>
                <a:gd name="T94" fmla="*/ 2147483646 w 4946"/>
                <a:gd name="T95" fmla="*/ 2147483646 h 5041"/>
                <a:gd name="T96" fmla="*/ 2147483646 w 4946"/>
                <a:gd name="T97" fmla="*/ 2147483646 h 5041"/>
                <a:gd name="T98" fmla="*/ 2147483646 w 4946"/>
                <a:gd name="T99" fmla="*/ 2147483646 h 5041"/>
                <a:gd name="T100" fmla="*/ 2147483646 w 4946"/>
                <a:gd name="T101" fmla="*/ 2147483646 h 5041"/>
                <a:gd name="T102" fmla="*/ 2147483646 w 4946"/>
                <a:gd name="T103" fmla="*/ 2147483646 h 5041"/>
                <a:gd name="T104" fmla="*/ 2147483646 w 4946"/>
                <a:gd name="T105" fmla="*/ 2147483646 h 5041"/>
                <a:gd name="T106" fmla="*/ 2147483646 w 4946"/>
                <a:gd name="T107" fmla="*/ 2147483646 h 5041"/>
                <a:gd name="T108" fmla="*/ 2147483646 w 4946"/>
                <a:gd name="T109" fmla="*/ 2147483646 h 5041"/>
                <a:gd name="T110" fmla="*/ 2147483646 w 4946"/>
                <a:gd name="T111" fmla="*/ 2147483646 h 5041"/>
                <a:gd name="T112" fmla="*/ 2147483646 w 4946"/>
                <a:gd name="T113" fmla="*/ 2147483646 h 5041"/>
                <a:gd name="T114" fmla="*/ 2147483646 w 4946"/>
                <a:gd name="T115" fmla="*/ 2147483646 h 5041"/>
                <a:gd name="T116" fmla="*/ 2147483646 w 4946"/>
                <a:gd name="T117" fmla="*/ 2147483646 h 50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46" h="5041">
                  <a:moveTo>
                    <a:pt x="4946" y="532"/>
                  </a:moveTo>
                  <a:lnTo>
                    <a:pt x="4534" y="270"/>
                  </a:lnTo>
                  <a:lnTo>
                    <a:pt x="4106" y="0"/>
                  </a:lnTo>
                  <a:lnTo>
                    <a:pt x="2142" y="3139"/>
                  </a:lnTo>
                  <a:lnTo>
                    <a:pt x="2117" y="3136"/>
                  </a:lnTo>
                  <a:lnTo>
                    <a:pt x="2091" y="3134"/>
                  </a:lnTo>
                  <a:lnTo>
                    <a:pt x="2066" y="3133"/>
                  </a:lnTo>
                  <a:lnTo>
                    <a:pt x="2039" y="3133"/>
                  </a:lnTo>
                  <a:lnTo>
                    <a:pt x="2014" y="3134"/>
                  </a:lnTo>
                  <a:lnTo>
                    <a:pt x="1989" y="3136"/>
                  </a:lnTo>
                  <a:lnTo>
                    <a:pt x="1963" y="3138"/>
                  </a:lnTo>
                  <a:lnTo>
                    <a:pt x="1938" y="3142"/>
                  </a:lnTo>
                  <a:lnTo>
                    <a:pt x="1912" y="3147"/>
                  </a:lnTo>
                  <a:lnTo>
                    <a:pt x="1888" y="3153"/>
                  </a:lnTo>
                  <a:lnTo>
                    <a:pt x="1862" y="3160"/>
                  </a:lnTo>
                  <a:lnTo>
                    <a:pt x="1838" y="3168"/>
                  </a:lnTo>
                  <a:lnTo>
                    <a:pt x="1813" y="3177"/>
                  </a:lnTo>
                  <a:lnTo>
                    <a:pt x="1789" y="3188"/>
                  </a:lnTo>
                  <a:lnTo>
                    <a:pt x="1765" y="3200"/>
                  </a:lnTo>
                  <a:lnTo>
                    <a:pt x="1742" y="3212"/>
                  </a:lnTo>
                  <a:lnTo>
                    <a:pt x="1719" y="3226"/>
                  </a:lnTo>
                  <a:lnTo>
                    <a:pt x="1695" y="3242"/>
                  </a:lnTo>
                  <a:lnTo>
                    <a:pt x="1673" y="3259"/>
                  </a:lnTo>
                  <a:lnTo>
                    <a:pt x="1651" y="3277"/>
                  </a:lnTo>
                  <a:lnTo>
                    <a:pt x="1629" y="3297"/>
                  </a:lnTo>
                  <a:lnTo>
                    <a:pt x="1609" y="3317"/>
                  </a:lnTo>
                  <a:lnTo>
                    <a:pt x="1587" y="3339"/>
                  </a:lnTo>
                  <a:lnTo>
                    <a:pt x="1568" y="3363"/>
                  </a:lnTo>
                  <a:lnTo>
                    <a:pt x="1547" y="3388"/>
                  </a:lnTo>
                  <a:lnTo>
                    <a:pt x="1529" y="3415"/>
                  </a:lnTo>
                  <a:lnTo>
                    <a:pt x="1510" y="3442"/>
                  </a:lnTo>
                  <a:lnTo>
                    <a:pt x="1492" y="3472"/>
                  </a:lnTo>
                  <a:lnTo>
                    <a:pt x="1475" y="3503"/>
                  </a:lnTo>
                  <a:lnTo>
                    <a:pt x="1459" y="3536"/>
                  </a:lnTo>
                  <a:lnTo>
                    <a:pt x="1442" y="3570"/>
                  </a:lnTo>
                  <a:lnTo>
                    <a:pt x="1427" y="3605"/>
                  </a:lnTo>
                  <a:lnTo>
                    <a:pt x="1411" y="3653"/>
                  </a:lnTo>
                  <a:lnTo>
                    <a:pt x="1393" y="3699"/>
                  </a:lnTo>
                  <a:lnTo>
                    <a:pt x="1373" y="3744"/>
                  </a:lnTo>
                  <a:lnTo>
                    <a:pt x="1354" y="3787"/>
                  </a:lnTo>
                  <a:lnTo>
                    <a:pt x="1332" y="3828"/>
                  </a:lnTo>
                  <a:lnTo>
                    <a:pt x="1311" y="3868"/>
                  </a:lnTo>
                  <a:lnTo>
                    <a:pt x="1289" y="3908"/>
                  </a:lnTo>
                  <a:lnTo>
                    <a:pt x="1265" y="3944"/>
                  </a:lnTo>
                  <a:lnTo>
                    <a:pt x="1241" y="3981"/>
                  </a:lnTo>
                  <a:lnTo>
                    <a:pt x="1216" y="4016"/>
                  </a:lnTo>
                  <a:lnTo>
                    <a:pt x="1191" y="4048"/>
                  </a:lnTo>
                  <a:lnTo>
                    <a:pt x="1165" y="4081"/>
                  </a:lnTo>
                  <a:lnTo>
                    <a:pt x="1139" y="4111"/>
                  </a:lnTo>
                  <a:lnTo>
                    <a:pt x="1111" y="4141"/>
                  </a:lnTo>
                  <a:lnTo>
                    <a:pt x="1084" y="4170"/>
                  </a:lnTo>
                  <a:lnTo>
                    <a:pt x="1056" y="4197"/>
                  </a:lnTo>
                  <a:lnTo>
                    <a:pt x="1028" y="4222"/>
                  </a:lnTo>
                  <a:lnTo>
                    <a:pt x="999" y="4248"/>
                  </a:lnTo>
                  <a:lnTo>
                    <a:pt x="970" y="4271"/>
                  </a:lnTo>
                  <a:lnTo>
                    <a:pt x="940" y="4295"/>
                  </a:lnTo>
                  <a:lnTo>
                    <a:pt x="911" y="4316"/>
                  </a:lnTo>
                  <a:lnTo>
                    <a:pt x="881" y="4337"/>
                  </a:lnTo>
                  <a:lnTo>
                    <a:pt x="852" y="4356"/>
                  </a:lnTo>
                  <a:lnTo>
                    <a:pt x="821" y="4375"/>
                  </a:lnTo>
                  <a:lnTo>
                    <a:pt x="792" y="4393"/>
                  </a:lnTo>
                  <a:lnTo>
                    <a:pt x="761" y="4410"/>
                  </a:lnTo>
                  <a:lnTo>
                    <a:pt x="731" y="4425"/>
                  </a:lnTo>
                  <a:lnTo>
                    <a:pt x="701" y="4440"/>
                  </a:lnTo>
                  <a:lnTo>
                    <a:pt x="671" y="4455"/>
                  </a:lnTo>
                  <a:lnTo>
                    <a:pt x="641" y="4468"/>
                  </a:lnTo>
                  <a:lnTo>
                    <a:pt x="611" y="4480"/>
                  </a:lnTo>
                  <a:lnTo>
                    <a:pt x="582" y="4492"/>
                  </a:lnTo>
                  <a:lnTo>
                    <a:pt x="524" y="4513"/>
                  </a:lnTo>
                  <a:lnTo>
                    <a:pt x="468" y="4531"/>
                  </a:lnTo>
                  <a:lnTo>
                    <a:pt x="413" y="4547"/>
                  </a:lnTo>
                  <a:lnTo>
                    <a:pt x="359" y="4561"/>
                  </a:lnTo>
                  <a:lnTo>
                    <a:pt x="309" y="4572"/>
                  </a:lnTo>
                  <a:lnTo>
                    <a:pt x="261" y="4581"/>
                  </a:lnTo>
                  <a:lnTo>
                    <a:pt x="215" y="4588"/>
                  </a:lnTo>
                  <a:lnTo>
                    <a:pt x="174" y="4594"/>
                  </a:lnTo>
                  <a:lnTo>
                    <a:pt x="135" y="4598"/>
                  </a:lnTo>
                  <a:lnTo>
                    <a:pt x="102" y="4601"/>
                  </a:lnTo>
                  <a:lnTo>
                    <a:pt x="72" y="4603"/>
                  </a:lnTo>
                  <a:lnTo>
                    <a:pt x="47" y="4604"/>
                  </a:lnTo>
                  <a:lnTo>
                    <a:pt x="12" y="4605"/>
                  </a:lnTo>
                  <a:lnTo>
                    <a:pt x="0" y="4605"/>
                  </a:lnTo>
                  <a:lnTo>
                    <a:pt x="17" y="4616"/>
                  </a:lnTo>
                  <a:lnTo>
                    <a:pt x="68" y="4645"/>
                  </a:lnTo>
                  <a:lnTo>
                    <a:pt x="105" y="4666"/>
                  </a:lnTo>
                  <a:lnTo>
                    <a:pt x="150" y="4689"/>
                  </a:lnTo>
                  <a:lnTo>
                    <a:pt x="201" y="4714"/>
                  </a:lnTo>
                  <a:lnTo>
                    <a:pt x="258" y="4743"/>
                  </a:lnTo>
                  <a:lnTo>
                    <a:pt x="321" y="4773"/>
                  </a:lnTo>
                  <a:lnTo>
                    <a:pt x="390" y="4802"/>
                  </a:lnTo>
                  <a:lnTo>
                    <a:pt x="466" y="4833"/>
                  </a:lnTo>
                  <a:lnTo>
                    <a:pt x="545" y="4863"/>
                  </a:lnTo>
                  <a:lnTo>
                    <a:pt x="587" y="4878"/>
                  </a:lnTo>
                  <a:lnTo>
                    <a:pt x="630" y="4893"/>
                  </a:lnTo>
                  <a:lnTo>
                    <a:pt x="673" y="4908"/>
                  </a:lnTo>
                  <a:lnTo>
                    <a:pt x="718" y="4921"/>
                  </a:lnTo>
                  <a:lnTo>
                    <a:pt x="764" y="4935"/>
                  </a:lnTo>
                  <a:lnTo>
                    <a:pt x="811" y="4949"/>
                  </a:lnTo>
                  <a:lnTo>
                    <a:pt x="858" y="4961"/>
                  </a:lnTo>
                  <a:lnTo>
                    <a:pt x="907" y="4973"/>
                  </a:lnTo>
                  <a:lnTo>
                    <a:pt x="956" y="4983"/>
                  </a:lnTo>
                  <a:lnTo>
                    <a:pt x="1006" y="4995"/>
                  </a:lnTo>
                  <a:lnTo>
                    <a:pt x="1057" y="5004"/>
                  </a:lnTo>
                  <a:lnTo>
                    <a:pt x="1108" y="5012"/>
                  </a:lnTo>
                  <a:lnTo>
                    <a:pt x="1160" y="5020"/>
                  </a:lnTo>
                  <a:lnTo>
                    <a:pt x="1213" y="5026"/>
                  </a:lnTo>
                  <a:lnTo>
                    <a:pt x="1266" y="5032"/>
                  </a:lnTo>
                  <a:lnTo>
                    <a:pt x="1320" y="5036"/>
                  </a:lnTo>
                  <a:lnTo>
                    <a:pt x="1374" y="5039"/>
                  </a:lnTo>
                  <a:lnTo>
                    <a:pt x="1429" y="5040"/>
                  </a:lnTo>
                  <a:lnTo>
                    <a:pt x="1484" y="5041"/>
                  </a:lnTo>
                  <a:lnTo>
                    <a:pt x="1539" y="5040"/>
                  </a:lnTo>
                  <a:lnTo>
                    <a:pt x="1594" y="5037"/>
                  </a:lnTo>
                  <a:lnTo>
                    <a:pt x="1650" y="5033"/>
                  </a:lnTo>
                  <a:lnTo>
                    <a:pt x="1706" y="5027"/>
                  </a:lnTo>
                  <a:lnTo>
                    <a:pt x="1762" y="5019"/>
                  </a:lnTo>
                  <a:lnTo>
                    <a:pt x="1818" y="5010"/>
                  </a:lnTo>
                  <a:lnTo>
                    <a:pt x="1874" y="4999"/>
                  </a:lnTo>
                  <a:lnTo>
                    <a:pt x="1930" y="4985"/>
                  </a:lnTo>
                  <a:lnTo>
                    <a:pt x="1986" y="4970"/>
                  </a:lnTo>
                  <a:lnTo>
                    <a:pt x="2043" y="4953"/>
                  </a:lnTo>
                  <a:lnTo>
                    <a:pt x="2099" y="4933"/>
                  </a:lnTo>
                  <a:lnTo>
                    <a:pt x="2155" y="4912"/>
                  </a:lnTo>
                  <a:lnTo>
                    <a:pt x="2210" y="4888"/>
                  </a:lnTo>
                  <a:lnTo>
                    <a:pt x="2265" y="4862"/>
                  </a:lnTo>
                  <a:lnTo>
                    <a:pt x="2320" y="4834"/>
                  </a:lnTo>
                  <a:lnTo>
                    <a:pt x="2375" y="4802"/>
                  </a:lnTo>
                  <a:lnTo>
                    <a:pt x="2429" y="4768"/>
                  </a:lnTo>
                  <a:lnTo>
                    <a:pt x="2455" y="4751"/>
                  </a:lnTo>
                  <a:lnTo>
                    <a:pt x="2482" y="4733"/>
                  </a:lnTo>
                  <a:lnTo>
                    <a:pt x="2508" y="4713"/>
                  </a:lnTo>
                  <a:lnTo>
                    <a:pt x="2535" y="4694"/>
                  </a:lnTo>
                  <a:lnTo>
                    <a:pt x="2561" y="4673"/>
                  </a:lnTo>
                  <a:lnTo>
                    <a:pt x="2588" y="4652"/>
                  </a:lnTo>
                  <a:lnTo>
                    <a:pt x="2614" y="4630"/>
                  </a:lnTo>
                  <a:lnTo>
                    <a:pt x="2639" y="4608"/>
                  </a:lnTo>
                  <a:lnTo>
                    <a:pt x="2661" y="4588"/>
                  </a:lnTo>
                  <a:lnTo>
                    <a:pt x="2681" y="4569"/>
                  </a:lnTo>
                  <a:lnTo>
                    <a:pt x="2701" y="4547"/>
                  </a:lnTo>
                  <a:lnTo>
                    <a:pt x="2719" y="4527"/>
                  </a:lnTo>
                  <a:lnTo>
                    <a:pt x="2737" y="4506"/>
                  </a:lnTo>
                  <a:lnTo>
                    <a:pt x="2755" y="4483"/>
                  </a:lnTo>
                  <a:lnTo>
                    <a:pt x="2771" y="4461"/>
                  </a:lnTo>
                  <a:lnTo>
                    <a:pt x="2786" y="4438"/>
                  </a:lnTo>
                  <a:lnTo>
                    <a:pt x="2800" y="4415"/>
                  </a:lnTo>
                  <a:lnTo>
                    <a:pt x="2815" y="4392"/>
                  </a:lnTo>
                  <a:lnTo>
                    <a:pt x="2827" y="4367"/>
                  </a:lnTo>
                  <a:lnTo>
                    <a:pt x="2839" y="4344"/>
                  </a:lnTo>
                  <a:lnTo>
                    <a:pt x="2850" y="4319"/>
                  </a:lnTo>
                  <a:lnTo>
                    <a:pt x="2861" y="4294"/>
                  </a:lnTo>
                  <a:lnTo>
                    <a:pt x="2871" y="4268"/>
                  </a:lnTo>
                  <a:lnTo>
                    <a:pt x="2880" y="4243"/>
                  </a:lnTo>
                  <a:lnTo>
                    <a:pt x="2887" y="4217"/>
                  </a:lnTo>
                  <a:lnTo>
                    <a:pt x="2894" y="4192"/>
                  </a:lnTo>
                  <a:lnTo>
                    <a:pt x="2900" y="4166"/>
                  </a:lnTo>
                  <a:lnTo>
                    <a:pt x="2906" y="4140"/>
                  </a:lnTo>
                  <a:lnTo>
                    <a:pt x="2910" y="4113"/>
                  </a:lnTo>
                  <a:lnTo>
                    <a:pt x="2915" y="4087"/>
                  </a:lnTo>
                  <a:lnTo>
                    <a:pt x="2918" y="4061"/>
                  </a:lnTo>
                  <a:lnTo>
                    <a:pt x="2919" y="4034"/>
                  </a:lnTo>
                  <a:lnTo>
                    <a:pt x="2921" y="4008"/>
                  </a:lnTo>
                  <a:lnTo>
                    <a:pt x="2921" y="3981"/>
                  </a:lnTo>
                  <a:lnTo>
                    <a:pt x="2920" y="3955"/>
                  </a:lnTo>
                  <a:lnTo>
                    <a:pt x="2919" y="3928"/>
                  </a:lnTo>
                  <a:lnTo>
                    <a:pt x="2917" y="3901"/>
                  </a:lnTo>
                  <a:lnTo>
                    <a:pt x="2912" y="3874"/>
                  </a:lnTo>
                  <a:lnTo>
                    <a:pt x="2909" y="3849"/>
                  </a:lnTo>
                  <a:lnTo>
                    <a:pt x="2904" y="3822"/>
                  </a:lnTo>
                  <a:lnTo>
                    <a:pt x="4946" y="532"/>
                  </a:lnTo>
                  <a:close/>
                  <a:moveTo>
                    <a:pt x="2479" y="3126"/>
                  </a:moveTo>
                  <a:lnTo>
                    <a:pt x="2732" y="2726"/>
                  </a:lnTo>
                  <a:lnTo>
                    <a:pt x="3096" y="2957"/>
                  </a:lnTo>
                  <a:lnTo>
                    <a:pt x="2842" y="3358"/>
                  </a:lnTo>
                  <a:lnTo>
                    <a:pt x="2479" y="3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2" name="上箭头 21"/>
            <p:cNvSpPr/>
            <p:nvPr>
              <p:custDataLst>
                <p:tags r:id="rId6"/>
              </p:custDataLst>
            </p:nvPr>
          </p:nvSpPr>
          <p:spPr>
            <a:xfrm rot="16200000">
              <a:off x="7870" y="5670"/>
              <a:ext cx="546" cy="468"/>
            </a:xfrm>
            <a:prstGeom prst="upArrow">
              <a:avLst>
                <a:gd name="adj1" fmla="val 57862"/>
                <a:gd name="adj2" fmla="val 61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p>
              <a:pPr algn="ctr"/>
              <a:endParaRPr lang="zh-CN" altLang="en-US" sz="60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23" name="组合 15"/>
            <p:cNvGrpSpPr/>
            <p:nvPr>
              <p:custDataLst>
                <p:tags r:id="rId7"/>
              </p:custDataLst>
            </p:nvPr>
          </p:nvGrpSpPr>
          <p:grpSpPr>
            <a:xfrm>
              <a:off x="8701" y="5315"/>
              <a:ext cx="1587" cy="1587"/>
              <a:chOff x="5638800" y="2971800"/>
              <a:chExt cx="914400" cy="914400"/>
            </a:xfrm>
          </p:grpSpPr>
          <p:sp>
            <p:nvSpPr>
              <p:cNvPr id="24" name="椭圆 23"/>
              <p:cNvSpPr/>
              <p:nvPr>
                <p:custDataLst>
                  <p:tags r:id="rId8"/>
                </p:custDataLst>
              </p:nvPr>
            </p:nvSpPr>
            <p:spPr>
              <a:xfrm>
                <a:off x="5638800" y="2971800"/>
                <a:ext cx="914400" cy="9144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p>
                <a:pPr algn="ctr"/>
                <a:endParaRPr lang="zh-CN" altLang="en-US" sz="2000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KSO_Shape"/>
              <p:cNvSpPr/>
              <p:nvPr>
                <p:custDataLst>
                  <p:tags r:id="rId9"/>
                </p:custDataLst>
              </p:nvPr>
            </p:nvSpPr>
            <p:spPr bwMode="auto">
              <a:xfrm flipH="1">
                <a:off x="5934850" y="3249613"/>
                <a:ext cx="322300" cy="358774"/>
              </a:xfrm>
              <a:custGeom>
                <a:avLst/>
                <a:gdLst>
                  <a:gd name="T0" fmla="*/ 324081616 w 7313"/>
                  <a:gd name="T1" fmla="*/ 0 h 8141"/>
                  <a:gd name="T2" fmla="*/ 339365365 w 7313"/>
                  <a:gd name="T3" fmla="*/ 6789765 h 8141"/>
                  <a:gd name="T4" fmla="*/ 339639393 w 7313"/>
                  <a:gd name="T5" fmla="*/ 26009182 h 8141"/>
                  <a:gd name="T6" fmla="*/ 326382416 w 7313"/>
                  <a:gd name="T7" fmla="*/ 33127484 h 8141"/>
                  <a:gd name="T8" fmla="*/ 340954068 w 7313"/>
                  <a:gd name="T9" fmla="*/ 36139074 h 8141"/>
                  <a:gd name="T10" fmla="*/ 364619402 w 7313"/>
                  <a:gd name="T11" fmla="*/ 25187839 h 8141"/>
                  <a:gd name="T12" fmla="*/ 386367247 w 7313"/>
                  <a:gd name="T13" fmla="*/ 35591512 h 8141"/>
                  <a:gd name="T14" fmla="*/ 395296418 w 7313"/>
                  <a:gd name="T15" fmla="*/ 52018598 h 8141"/>
                  <a:gd name="T16" fmla="*/ 400445838 w 7313"/>
                  <a:gd name="T17" fmla="*/ 76604119 h 8141"/>
                  <a:gd name="T18" fmla="*/ 386257496 w 7313"/>
                  <a:gd name="T19" fmla="*/ 111593547 h 8141"/>
                  <a:gd name="T20" fmla="*/ 345555668 w 7313"/>
                  <a:gd name="T21" fmla="*/ 148663476 h 8141"/>
                  <a:gd name="T22" fmla="*/ 311043908 w 7313"/>
                  <a:gd name="T23" fmla="*/ 169525578 h 8141"/>
                  <a:gd name="T24" fmla="*/ 317288969 w 7313"/>
                  <a:gd name="T25" fmla="*/ 180531569 h 8141"/>
                  <a:gd name="T26" fmla="*/ 326053864 w 7313"/>
                  <a:gd name="T27" fmla="*/ 197177679 h 8141"/>
                  <a:gd name="T28" fmla="*/ 312523094 w 7313"/>
                  <a:gd name="T29" fmla="*/ 210154892 h 8141"/>
                  <a:gd name="T30" fmla="*/ 284584946 w 7313"/>
                  <a:gd name="T31" fmla="*/ 217985025 h 8141"/>
                  <a:gd name="T32" fmla="*/ 253798179 w 7313"/>
                  <a:gd name="T33" fmla="*/ 242515790 h 8141"/>
                  <a:gd name="T34" fmla="*/ 237473548 w 7313"/>
                  <a:gd name="T35" fmla="*/ 260530805 h 8141"/>
                  <a:gd name="T36" fmla="*/ 245855132 w 7313"/>
                  <a:gd name="T37" fmla="*/ 279093147 h 8141"/>
                  <a:gd name="T38" fmla="*/ 233091217 w 7313"/>
                  <a:gd name="T39" fmla="*/ 290975236 h 8141"/>
                  <a:gd name="T40" fmla="*/ 229914045 w 7313"/>
                  <a:gd name="T41" fmla="*/ 321529181 h 8141"/>
                  <a:gd name="T42" fmla="*/ 254620027 w 7313"/>
                  <a:gd name="T43" fmla="*/ 354656899 h 8141"/>
                  <a:gd name="T44" fmla="*/ 266069032 w 7313"/>
                  <a:gd name="T45" fmla="*/ 365827158 h 8141"/>
                  <a:gd name="T46" fmla="*/ 282284147 w 7313"/>
                  <a:gd name="T47" fmla="*/ 389974630 h 8141"/>
                  <a:gd name="T48" fmla="*/ 284913498 w 7313"/>
                  <a:gd name="T49" fmla="*/ 407441849 h 8141"/>
                  <a:gd name="T50" fmla="*/ 290720256 w 7313"/>
                  <a:gd name="T51" fmla="*/ 422061981 h 8141"/>
                  <a:gd name="T52" fmla="*/ 274340866 w 7313"/>
                  <a:gd name="T53" fmla="*/ 434984438 h 8141"/>
                  <a:gd name="T54" fmla="*/ 211014586 w 7313"/>
                  <a:gd name="T55" fmla="*/ 445552379 h 8141"/>
                  <a:gd name="T56" fmla="*/ 137499219 w 7313"/>
                  <a:gd name="T57" fmla="*/ 438324565 h 8141"/>
                  <a:gd name="T58" fmla="*/ 111423568 w 7313"/>
                  <a:gd name="T59" fmla="*/ 425894913 h 8141"/>
                  <a:gd name="T60" fmla="*/ 115751374 w 7313"/>
                  <a:gd name="T61" fmla="*/ 407551362 h 8141"/>
                  <a:gd name="T62" fmla="*/ 118654753 w 7313"/>
                  <a:gd name="T63" fmla="*/ 389810362 h 8141"/>
                  <a:gd name="T64" fmla="*/ 134650599 w 7313"/>
                  <a:gd name="T65" fmla="*/ 365443865 h 8141"/>
                  <a:gd name="T66" fmla="*/ 146318873 w 7313"/>
                  <a:gd name="T67" fmla="*/ 354383118 h 8141"/>
                  <a:gd name="T68" fmla="*/ 170860579 w 7313"/>
                  <a:gd name="T69" fmla="*/ 321310156 h 8141"/>
                  <a:gd name="T70" fmla="*/ 165984952 w 7313"/>
                  <a:gd name="T71" fmla="*/ 290372919 h 8141"/>
                  <a:gd name="T72" fmla="*/ 154700223 w 7313"/>
                  <a:gd name="T73" fmla="*/ 275479240 h 8141"/>
                  <a:gd name="T74" fmla="*/ 165218097 w 7313"/>
                  <a:gd name="T75" fmla="*/ 257354713 h 8141"/>
                  <a:gd name="T76" fmla="*/ 145004197 w 7313"/>
                  <a:gd name="T77" fmla="*/ 241475423 h 8141"/>
                  <a:gd name="T78" fmla="*/ 114710492 w 7313"/>
                  <a:gd name="T79" fmla="*/ 216287583 h 8141"/>
                  <a:gd name="T80" fmla="*/ 88689599 w 7313"/>
                  <a:gd name="T81" fmla="*/ 210319160 h 8141"/>
                  <a:gd name="T82" fmla="*/ 75158829 w 7313"/>
                  <a:gd name="T83" fmla="*/ 199203657 h 8141"/>
                  <a:gd name="T84" fmla="*/ 81403890 w 7313"/>
                  <a:gd name="T85" fmla="*/ 181900473 h 8141"/>
                  <a:gd name="T86" fmla="*/ 92469585 w 7313"/>
                  <a:gd name="T87" fmla="*/ 173796559 h 8141"/>
                  <a:gd name="T88" fmla="*/ 63545314 w 7313"/>
                  <a:gd name="T89" fmla="*/ 152934458 h 8141"/>
                  <a:gd name="T90" fmla="*/ 18351404 w 7313"/>
                  <a:gd name="T91" fmla="*/ 116904896 h 8141"/>
                  <a:gd name="T92" fmla="*/ 602579 w 7313"/>
                  <a:gd name="T93" fmla="*/ 79889490 h 8141"/>
                  <a:gd name="T94" fmla="*/ 5039902 w 7313"/>
                  <a:gd name="T95" fmla="*/ 52675672 h 8141"/>
                  <a:gd name="T96" fmla="*/ 12654398 w 7313"/>
                  <a:gd name="T97" fmla="*/ 39205653 h 8141"/>
                  <a:gd name="T98" fmla="*/ 30896284 w 7313"/>
                  <a:gd name="T99" fmla="*/ 25625889 h 8141"/>
                  <a:gd name="T100" fmla="*/ 57026460 w 7313"/>
                  <a:gd name="T101" fmla="*/ 32744191 h 8141"/>
                  <a:gd name="T102" fmla="*/ 78171725 w 7313"/>
                  <a:gd name="T103" fmla="*/ 41067363 h 8141"/>
                  <a:gd name="T104" fmla="*/ 60751686 w 7313"/>
                  <a:gd name="T105" fmla="*/ 25461620 h 8141"/>
                  <a:gd name="T106" fmla="*/ 62559424 w 7313"/>
                  <a:gd name="T107" fmla="*/ 5366105 h 8141"/>
                  <a:gd name="T108" fmla="*/ 53246708 w 7313"/>
                  <a:gd name="T109" fmla="*/ 102722814 h 8141"/>
                  <a:gd name="T110" fmla="*/ 87046372 w 7313"/>
                  <a:gd name="T111" fmla="*/ 132455649 h 8141"/>
                  <a:gd name="T112" fmla="*/ 65079258 w 7313"/>
                  <a:gd name="T113" fmla="*/ 79287172 h 8141"/>
                  <a:gd name="T114" fmla="*/ 51164944 w 7313"/>
                  <a:gd name="T115" fmla="*/ 85803156 h 8141"/>
                  <a:gd name="T116" fmla="*/ 315042928 w 7313"/>
                  <a:gd name="T117" fmla="*/ 102558545 h 8141"/>
                  <a:gd name="T118" fmla="*/ 341228096 w 7313"/>
                  <a:gd name="T119" fmla="*/ 111319533 h 8141"/>
                  <a:gd name="T120" fmla="*/ 350759846 w 7313"/>
                  <a:gd name="T121" fmla="*/ 89252795 h 8141"/>
                  <a:gd name="T122" fmla="*/ 341611406 w 7313"/>
                  <a:gd name="T123" fmla="*/ 79068147 h 814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7313" h="8141">
                    <a:moveTo>
                      <a:pt x="1162" y="79"/>
                    </a:moveTo>
                    <a:lnTo>
                      <a:pt x="1162" y="79"/>
                    </a:lnTo>
                    <a:lnTo>
                      <a:pt x="1173" y="69"/>
                    </a:lnTo>
                    <a:lnTo>
                      <a:pt x="1185" y="60"/>
                    </a:lnTo>
                    <a:lnTo>
                      <a:pt x="1198" y="51"/>
                    </a:lnTo>
                    <a:lnTo>
                      <a:pt x="1211" y="42"/>
                    </a:lnTo>
                    <a:lnTo>
                      <a:pt x="1224" y="35"/>
                    </a:lnTo>
                    <a:lnTo>
                      <a:pt x="1238" y="28"/>
                    </a:lnTo>
                    <a:lnTo>
                      <a:pt x="1252" y="23"/>
                    </a:lnTo>
                    <a:lnTo>
                      <a:pt x="1266" y="17"/>
                    </a:lnTo>
                    <a:lnTo>
                      <a:pt x="1282" y="13"/>
                    </a:lnTo>
                    <a:lnTo>
                      <a:pt x="1296" y="10"/>
                    </a:lnTo>
                    <a:lnTo>
                      <a:pt x="1326" y="4"/>
                    </a:lnTo>
                    <a:lnTo>
                      <a:pt x="1357" y="1"/>
                    </a:lnTo>
                    <a:lnTo>
                      <a:pt x="1388" y="0"/>
                    </a:lnTo>
                    <a:lnTo>
                      <a:pt x="5916" y="0"/>
                    </a:lnTo>
                    <a:lnTo>
                      <a:pt x="5936" y="0"/>
                    </a:lnTo>
                    <a:lnTo>
                      <a:pt x="5954" y="0"/>
                    </a:lnTo>
                    <a:lnTo>
                      <a:pt x="5973" y="2"/>
                    </a:lnTo>
                    <a:lnTo>
                      <a:pt x="5992" y="4"/>
                    </a:lnTo>
                    <a:lnTo>
                      <a:pt x="6011" y="8"/>
                    </a:lnTo>
                    <a:lnTo>
                      <a:pt x="6029" y="13"/>
                    </a:lnTo>
                    <a:lnTo>
                      <a:pt x="6048" y="18"/>
                    </a:lnTo>
                    <a:lnTo>
                      <a:pt x="6065" y="25"/>
                    </a:lnTo>
                    <a:lnTo>
                      <a:pt x="6083" y="31"/>
                    </a:lnTo>
                    <a:lnTo>
                      <a:pt x="6099" y="40"/>
                    </a:lnTo>
                    <a:lnTo>
                      <a:pt x="6115" y="50"/>
                    </a:lnTo>
                    <a:lnTo>
                      <a:pt x="6132" y="61"/>
                    </a:lnTo>
                    <a:lnTo>
                      <a:pt x="6146" y="72"/>
                    </a:lnTo>
                    <a:lnTo>
                      <a:pt x="6160" y="85"/>
                    </a:lnTo>
                    <a:lnTo>
                      <a:pt x="6173" y="99"/>
                    </a:lnTo>
                    <a:lnTo>
                      <a:pt x="6186" y="113"/>
                    </a:lnTo>
                    <a:lnTo>
                      <a:pt x="6195" y="124"/>
                    </a:lnTo>
                    <a:lnTo>
                      <a:pt x="6202" y="136"/>
                    </a:lnTo>
                    <a:lnTo>
                      <a:pt x="6210" y="148"/>
                    </a:lnTo>
                    <a:lnTo>
                      <a:pt x="6216" y="160"/>
                    </a:lnTo>
                    <a:lnTo>
                      <a:pt x="6223" y="172"/>
                    </a:lnTo>
                    <a:lnTo>
                      <a:pt x="6228" y="185"/>
                    </a:lnTo>
                    <a:lnTo>
                      <a:pt x="6238" y="211"/>
                    </a:lnTo>
                    <a:lnTo>
                      <a:pt x="6245" y="237"/>
                    </a:lnTo>
                    <a:lnTo>
                      <a:pt x="6249" y="264"/>
                    </a:lnTo>
                    <a:lnTo>
                      <a:pt x="6251" y="292"/>
                    </a:lnTo>
                    <a:lnTo>
                      <a:pt x="6251" y="319"/>
                    </a:lnTo>
                    <a:lnTo>
                      <a:pt x="6249" y="348"/>
                    </a:lnTo>
                    <a:lnTo>
                      <a:pt x="6243" y="375"/>
                    </a:lnTo>
                    <a:lnTo>
                      <a:pt x="6236" y="401"/>
                    </a:lnTo>
                    <a:lnTo>
                      <a:pt x="6226" y="427"/>
                    </a:lnTo>
                    <a:lnTo>
                      <a:pt x="6221" y="439"/>
                    </a:lnTo>
                    <a:lnTo>
                      <a:pt x="6214" y="452"/>
                    </a:lnTo>
                    <a:lnTo>
                      <a:pt x="6208" y="464"/>
                    </a:lnTo>
                    <a:lnTo>
                      <a:pt x="6200" y="475"/>
                    </a:lnTo>
                    <a:lnTo>
                      <a:pt x="6191" y="487"/>
                    </a:lnTo>
                    <a:lnTo>
                      <a:pt x="6183" y="498"/>
                    </a:lnTo>
                    <a:lnTo>
                      <a:pt x="6173" y="508"/>
                    </a:lnTo>
                    <a:lnTo>
                      <a:pt x="6163" y="517"/>
                    </a:lnTo>
                    <a:lnTo>
                      <a:pt x="6151" y="530"/>
                    </a:lnTo>
                    <a:lnTo>
                      <a:pt x="6137" y="542"/>
                    </a:lnTo>
                    <a:lnTo>
                      <a:pt x="6123" y="552"/>
                    </a:lnTo>
                    <a:lnTo>
                      <a:pt x="6109" y="562"/>
                    </a:lnTo>
                    <a:lnTo>
                      <a:pt x="6093" y="571"/>
                    </a:lnTo>
                    <a:lnTo>
                      <a:pt x="6077" y="578"/>
                    </a:lnTo>
                    <a:lnTo>
                      <a:pt x="6061" y="585"/>
                    </a:lnTo>
                    <a:lnTo>
                      <a:pt x="6045" y="590"/>
                    </a:lnTo>
                    <a:lnTo>
                      <a:pt x="6027" y="594"/>
                    </a:lnTo>
                    <a:lnTo>
                      <a:pt x="6010" y="599"/>
                    </a:lnTo>
                    <a:lnTo>
                      <a:pt x="5992" y="602"/>
                    </a:lnTo>
                    <a:lnTo>
                      <a:pt x="5975" y="604"/>
                    </a:lnTo>
                    <a:lnTo>
                      <a:pt x="5958" y="605"/>
                    </a:lnTo>
                    <a:lnTo>
                      <a:pt x="5939" y="606"/>
                    </a:lnTo>
                    <a:lnTo>
                      <a:pt x="5922" y="606"/>
                    </a:lnTo>
                    <a:lnTo>
                      <a:pt x="5904" y="606"/>
                    </a:lnTo>
                    <a:lnTo>
                      <a:pt x="5870" y="894"/>
                    </a:lnTo>
                    <a:lnTo>
                      <a:pt x="5908" y="876"/>
                    </a:lnTo>
                    <a:lnTo>
                      <a:pt x="5947" y="858"/>
                    </a:lnTo>
                    <a:lnTo>
                      <a:pt x="5985" y="840"/>
                    </a:lnTo>
                    <a:lnTo>
                      <a:pt x="6024" y="824"/>
                    </a:lnTo>
                    <a:lnTo>
                      <a:pt x="6103" y="793"/>
                    </a:lnTo>
                    <a:lnTo>
                      <a:pt x="6183" y="764"/>
                    </a:lnTo>
                    <a:lnTo>
                      <a:pt x="6186" y="750"/>
                    </a:lnTo>
                    <a:lnTo>
                      <a:pt x="6189" y="737"/>
                    </a:lnTo>
                    <a:lnTo>
                      <a:pt x="6199" y="710"/>
                    </a:lnTo>
                    <a:lnTo>
                      <a:pt x="6210" y="685"/>
                    </a:lnTo>
                    <a:lnTo>
                      <a:pt x="6224" y="660"/>
                    </a:lnTo>
                    <a:lnTo>
                      <a:pt x="6239" y="637"/>
                    </a:lnTo>
                    <a:lnTo>
                      <a:pt x="6255" y="615"/>
                    </a:lnTo>
                    <a:lnTo>
                      <a:pt x="6274" y="594"/>
                    </a:lnTo>
                    <a:lnTo>
                      <a:pt x="6295" y="576"/>
                    </a:lnTo>
                    <a:lnTo>
                      <a:pt x="6316" y="558"/>
                    </a:lnTo>
                    <a:lnTo>
                      <a:pt x="6339" y="541"/>
                    </a:lnTo>
                    <a:lnTo>
                      <a:pt x="6363" y="527"/>
                    </a:lnTo>
                    <a:lnTo>
                      <a:pt x="6387" y="514"/>
                    </a:lnTo>
                    <a:lnTo>
                      <a:pt x="6413" y="502"/>
                    </a:lnTo>
                    <a:lnTo>
                      <a:pt x="6439" y="491"/>
                    </a:lnTo>
                    <a:lnTo>
                      <a:pt x="6465" y="483"/>
                    </a:lnTo>
                    <a:lnTo>
                      <a:pt x="6492" y="476"/>
                    </a:lnTo>
                    <a:lnTo>
                      <a:pt x="6524" y="469"/>
                    </a:lnTo>
                    <a:lnTo>
                      <a:pt x="6556" y="465"/>
                    </a:lnTo>
                    <a:lnTo>
                      <a:pt x="6590" y="462"/>
                    </a:lnTo>
                    <a:lnTo>
                      <a:pt x="6623" y="460"/>
                    </a:lnTo>
                    <a:lnTo>
                      <a:pt x="6656" y="460"/>
                    </a:lnTo>
                    <a:lnTo>
                      <a:pt x="6690" y="461"/>
                    </a:lnTo>
                    <a:lnTo>
                      <a:pt x="6723" y="464"/>
                    </a:lnTo>
                    <a:lnTo>
                      <a:pt x="6755" y="469"/>
                    </a:lnTo>
                    <a:lnTo>
                      <a:pt x="6788" y="476"/>
                    </a:lnTo>
                    <a:lnTo>
                      <a:pt x="6820" y="485"/>
                    </a:lnTo>
                    <a:lnTo>
                      <a:pt x="6851" y="496"/>
                    </a:lnTo>
                    <a:lnTo>
                      <a:pt x="6881" y="508"/>
                    </a:lnTo>
                    <a:lnTo>
                      <a:pt x="6911" y="523"/>
                    </a:lnTo>
                    <a:lnTo>
                      <a:pt x="6939" y="539"/>
                    </a:lnTo>
                    <a:lnTo>
                      <a:pt x="6966" y="559"/>
                    </a:lnTo>
                    <a:lnTo>
                      <a:pt x="6979" y="568"/>
                    </a:lnTo>
                    <a:lnTo>
                      <a:pt x="6992" y="579"/>
                    </a:lnTo>
                    <a:lnTo>
                      <a:pt x="7006" y="592"/>
                    </a:lnTo>
                    <a:lnTo>
                      <a:pt x="7020" y="605"/>
                    </a:lnTo>
                    <a:lnTo>
                      <a:pt x="7031" y="619"/>
                    </a:lnTo>
                    <a:lnTo>
                      <a:pt x="7043" y="635"/>
                    </a:lnTo>
                    <a:lnTo>
                      <a:pt x="7053" y="650"/>
                    </a:lnTo>
                    <a:lnTo>
                      <a:pt x="7063" y="666"/>
                    </a:lnTo>
                    <a:lnTo>
                      <a:pt x="7072" y="683"/>
                    </a:lnTo>
                    <a:lnTo>
                      <a:pt x="7079" y="700"/>
                    </a:lnTo>
                    <a:lnTo>
                      <a:pt x="7086" y="717"/>
                    </a:lnTo>
                    <a:lnTo>
                      <a:pt x="7091" y="736"/>
                    </a:lnTo>
                    <a:lnTo>
                      <a:pt x="7095" y="753"/>
                    </a:lnTo>
                    <a:lnTo>
                      <a:pt x="7098" y="772"/>
                    </a:lnTo>
                    <a:lnTo>
                      <a:pt x="7100" y="791"/>
                    </a:lnTo>
                    <a:lnTo>
                      <a:pt x="7100" y="810"/>
                    </a:lnTo>
                    <a:lnTo>
                      <a:pt x="7099" y="828"/>
                    </a:lnTo>
                    <a:lnTo>
                      <a:pt x="7097" y="848"/>
                    </a:lnTo>
                    <a:lnTo>
                      <a:pt x="7121" y="864"/>
                    </a:lnTo>
                    <a:lnTo>
                      <a:pt x="7143" y="881"/>
                    </a:lnTo>
                    <a:lnTo>
                      <a:pt x="7165" y="899"/>
                    </a:lnTo>
                    <a:lnTo>
                      <a:pt x="7187" y="918"/>
                    </a:lnTo>
                    <a:lnTo>
                      <a:pt x="7206" y="939"/>
                    </a:lnTo>
                    <a:lnTo>
                      <a:pt x="7216" y="950"/>
                    </a:lnTo>
                    <a:lnTo>
                      <a:pt x="7225" y="961"/>
                    </a:lnTo>
                    <a:lnTo>
                      <a:pt x="7233" y="973"/>
                    </a:lnTo>
                    <a:lnTo>
                      <a:pt x="7240" y="985"/>
                    </a:lnTo>
                    <a:lnTo>
                      <a:pt x="7247" y="998"/>
                    </a:lnTo>
                    <a:lnTo>
                      <a:pt x="7253" y="1011"/>
                    </a:lnTo>
                    <a:lnTo>
                      <a:pt x="7265" y="1041"/>
                    </a:lnTo>
                    <a:lnTo>
                      <a:pt x="7276" y="1073"/>
                    </a:lnTo>
                    <a:lnTo>
                      <a:pt x="7285" y="1104"/>
                    </a:lnTo>
                    <a:lnTo>
                      <a:pt x="7293" y="1137"/>
                    </a:lnTo>
                    <a:lnTo>
                      <a:pt x="7300" y="1168"/>
                    </a:lnTo>
                    <a:lnTo>
                      <a:pt x="7305" y="1201"/>
                    </a:lnTo>
                    <a:lnTo>
                      <a:pt x="7309" y="1234"/>
                    </a:lnTo>
                    <a:lnTo>
                      <a:pt x="7312" y="1267"/>
                    </a:lnTo>
                    <a:lnTo>
                      <a:pt x="7313" y="1300"/>
                    </a:lnTo>
                    <a:lnTo>
                      <a:pt x="7313" y="1333"/>
                    </a:lnTo>
                    <a:lnTo>
                      <a:pt x="7312" y="1366"/>
                    </a:lnTo>
                    <a:lnTo>
                      <a:pt x="7310" y="1399"/>
                    </a:lnTo>
                    <a:lnTo>
                      <a:pt x="7306" y="1431"/>
                    </a:lnTo>
                    <a:lnTo>
                      <a:pt x="7302" y="1465"/>
                    </a:lnTo>
                    <a:lnTo>
                      <a:pt x="7297" y="1498"/>
                    </a:lnTo>
                    <a:lnTo>
                      <a:pt x="7290" y="1529"/>
                    </a:lnTo>
                    <a:lnTo>
                      <a:pt x="7279" y="1572"/>
                    </a:lnTo>
                    <a:lnTo>
                      <a:pt x="7267" y="1614"/>
                    </a:lnTo>
                    <a:lnTo>
                      <a:pt x="7254" y="1655"/>
                    </a:lnTo>
                    <a:lnTo>
                      <a:pt x="7239" y="1696"/>
                    </a:lnTo>
                    <a:lnTo>
                      <a:pt x="7223" y="1736"/>
                    </a:lnTo>
                    <a:lnTo>
                      <a:pt x="7205" y="1776"/>
                    </a:lnTo>
                    <a:lnTo>
                      <a:pt x="7187" y="1815"/>
                    </a:lnTo>
                    <a:lnTo>
                      <a:pt x="7166" y="1853"/>
                    </a:lnTo>
                    <a:lnTo>
                      <a:pt x="7146" y="1891"/>
                    </a:lnTo>
                    <a:lnTo>
                      <a:pt x="7123" y="1929"/>
                    </a:lnTo>
                    <a:lnTo>
                      <a:pt x="7100" y="1966"/>
                    </a:lnTo>
                    <a:lnTo>
                      <a:pt x="7076" y="2002"/>
                    </a:lnTo>
                    <a:lnTo>
                      <a:pt x="7051" y="2038"/>
                    </a:lnTo>
                    <a:lnTo>
                      <a:pt x="7026" y="2073"/>
                    </a:lnTo>
                    <a:lnTo>
                      <a:pt x="7000" y="2108"/>
                    </a:lnTo>
                    <a:lnTo>
                      <a:pt x="6973" y="2142"/>
                    </a:lnTo>
                    <a:lnTo>
                      <a:pt x="6933" y="2190"/>
                    </a:lnTo>
                    <a:lnTo>
                      <a:pt x="6891" y="2237"/>
                    </a:lnTo>
                    <a:lnTo>
                      <a:pt x="6848" y="2284"/>
                    </a:lnTo>
                    <a:lnTo>
                      <a:pt x="6804" y="2329"/>
                    </a:lnTo>
                    <a:lnTo>
                      <a:pt x="6759" y="2373"/>
                    </a:lnTo>
                    <a:lnTo>
                      <a:pt x="6713" y="2416"/>
                    </a:lnTo>
                    <a:lnTo>
                      <a:pt x="6666" y="2458"/>
                    </a:lnTo>
                    <a:lnTo>
                      <a:pt x="6617" y="2499"/>
                    </a:lnTo>
                    <a:lnTo>
                      <a:pt x="6568" y="2538"/>
                    </a:lnTo>
                    <a:lnTo>
                      <a:pt x="6518" y="2576"/>
                    </a:lnTo>
                    <a:lnTo>
                      <a:pt x="6467" y="2613"/>
                    </a:lnTo>
                    <a:lnTo>
                      <a:pt x="6415" y="2649"/>
                    </a:lnTo>
                    <a:lnTo>
                      <a:pt x="6362" y="2683"/>
                    </a:lnTo>
                    <a:lnTo>
                      <a:pt x="6308" y="2715"/>
                    </a:lnTo>
                    <a:lnTo>
                      <a:pt x="6253" y="2746"/>
                    </a:lnTo>
                    <a:lnTo>
                      <a:pt x="6198" y="2775"/>
                    </a:lnTo>
                    <a:lnTo>
                      <a:pt x="6129" y="2805"/>
                    </a:lnTo>
                    <a:lnTo>
                      <a:pt x="6062" y="2837"/>
                    </a:lnTo>
                    <a:lnTo>
                      <a:pt x="5995" y="2869"/>
                    </a:lnTo>
                    <a:lnTo>
                      <a:pt x="5962" y="2887"/>
                    </a:lnTo>
                    <a:lnTo>
                      <a:pt x="5928" y="2905"/>
                    </a:lnTo>
                    <a:lnTo>
                      <a:pt x="5897" y="2924"/>
                    </a:lnTo>
                    <a:lnTo>
                      <a:pt x="5865" y="2943"/>
                    </a:lnTo>
                    <a:lnTo>
                      <a:pt x="5834" y="2964"/>
                    </a:lnTo>
                    <a:lnTo>
                      <a:pt x="5803" y="2986"/>
                    </a:lnTo>
                    <a:lnTo>
                      <a:pt x="5774" y="3008"/>
                    </a:lnTo>
                    <a:lnTo>
                      <a:pt x="5745" y="3031"/>
                    </a:lnTo>
                    <a:lnTo>
                      <a:pt x="5717" y="3056"/>
                    </a:lnTo>
                    <a:lnTo>
                      <a:pt x="5690" y="3083"/>
                    </a:lnTo>
                    <a:lnTo>
                      <a:pt x="5678" y="3096"/>
                    </a:lnTo>
                    <a:lnTo>
                      <a:pt x="5666" y="3109"/>
                    </a:lnTo>
                    <a:lnTo>
                      <a:pt x="5657" y="3123"/>
                    </a:lnTo>
                    <a:lnTo>
                      <a:pt x="5647" y="3138"/>
                    </a:lnTo>
                    <a:lnTo>
                      <a:pt x="5638" y="3153"/>
                    </a:lnTo>
                    <a:lnTo>
                      <a:pt x="5629" y="3169"/>
                    </a:lnTo>
                    <a:lnTo>
                      <a:pt x="5615" y="3201"/>
                    </a:lnTo>
                    <a:lnTo>
                      <a:pt x="5623" y="3210"/>
                    </a:lnTo>
                    <a:lnTo>
                      <a:pt x="5632" y="3217"/>
                    </a:lnTo>
                    <a:lnTo>
                      <a:pt x="5640" y="3224"/>
                    </a:lnTo>
                    <a:lnTo>
                      <a:pt x="5650" y="3229"/>
                    </a:lnTo>
                    <a:lnTo>
                      <a:pt x="5670" y="3240"/>
                    </a:lnTo>
                    <a:lnTo>
                      <a:pt x="5690" y="3250"/>
                    </a:lnTo>
                    <a:lnTo>
                      <a:pt x="5733" y="3266"/>
                    </a:lnTo>
                    <a:lnTo>
                      <a:pt x="5753" y="3275"/>
                    </a:lnTo>
                    <a:lnTo>
                      <a:pt x="5773" y="3286"/>
                    </a:lnTo>
                    <a:lnTo>
                      <a:pt x="5792" y="3297"/>
                    </a:lnTo>
                    <a:lnTo>
                      <a:pt x="5810" y="3309"/>
                    </a:lnTo>
                    <a:lnTo>
                      <a:pt x="5828" y="3321"/>
                    </a:lnTo>
                    <a:lnTo>
                      <a:pt x="5845" y="3335"/>
                    </a:lnTo>
                    <a:lnTo>
                      <a:pt x="5861" y="3350"/>
                    </a:lnTo>
                    <a:lnTo>
                      <a:pt x="5876" y="3365"/>
                    </a:lnTo>
                    <a:lnTo>
                      <a:pt x="5890" y="3381"/>
                    </a:lnTo>
                    <a:lnTo>
                      <a:pt x="5903" y="3399"/>
                    </a:lnTo>
                    <a:lnTo>
                      <a:pt x="5915" y="3417"/>
                    </a:lnTo>
                    <a:lnTo>
                      <a:pt x="5926" y="3437"/>
                    </a:lnTo>
                    <a:lnTo>
                      <a:pt x="5935" y="3456"/>
                    </a:lnTo>
                    <a:lnTo>
                      <a:pt x="5942" y="3476"/>
                    </a:lnTo>
                    <a:lnTo>
                      <a:pt x="5948" y="3497"/>
                    </a:lnTo>
                    <a:lnTo>
                      <a:pt x="5952" y="3518"/>
                    </a:lnTo>
                    <a:lnTo>
                      <a:pt x="5954" y="3540"/>
                    </a:lnTo>
                    <a:lnTo>
                      <a:pt x="5954" y="3563"/>
                    </a:lnTo>
                    <a:lnTo>
                      <a:pt x="5954" y="3581"/>
                    </a:lnTo>
                    <a:lnTo>
                      <a:pt x="5952" y="3601"/>
                    </a:lnTo>
                    <a:lnTo>
                      <a:pt x="5948" y="3619"/>
                    </a:lnTo>
                    <a:lnTo>
                      <a:pt x="5943" y="3637"/>
                    </a:lnTo>
                    <a:lnTo>
                      <a:pt x="5936" y="3654"/>
                    </a:lnTo>
                    <a:lnTo>
                      <a:pt x="5928" y="3672"/>
                    </a:lnTo>
                    <a:lnTo>
                      <a:pt x="5918" y="3687"/>
                    </a:lnTo>
                    <a:lnTo>
                      <a:pt x="5909" y="3703"/>
                    </a:lnTo>
                    <a:lnTo>
                      <a:pt x="5897" y="3717"/>
                    </a:lnTo>
                    <a:lnTo>
                      <a:pt x="5884" y="3733"/>
                    </a:lnTo>
                    <a:lnTo>
                      <a:pt x="5871" y="3746"/>
                    </a:lnTo>
                    <a:lnTo>
                      <a:pt x="5857" y="3758"/>
                    </a:lnTo>
                    <a:lnTo>
                      <a:pt x="5841" y="3769"/>
                    </a:lnTo>
                    <a:lnTo>
                      <a:pt x="5826" y="3780"/>
                    </a:lnTo>
                    <a:lnTo>
                      <a:pt x="5810" y="3791"/>
                    </a:lnTo>
                    <a:lnTo>
                      <a:pt x="5793" y="3800"/>
                    </a:lnTo>
                    <a:lnTo>
                      <a:pt x="5765" y="3814"/>
                    </a:lnTo>
                    <a:lnTo>
                      <a:pt x="5735" y="3827"/>
                    </a:lnTo>
                    <a:lnTo>
                      <a:pt x="5705" y="3838"/>
                    </a:lnTo>
                    <a:lnTo>
                      <a:pt x="5675" y="3848"/>
                    </a:lnTo>
                    <a:lnTo>
                      <a:pt x="5643" y="3856"/>
                    </a:lnTo>
                    <a:lnTo>
                      <a:pt x="5612" y="3863"/>
                    </a:lnTo>
                    <a:lnTo>
                      <a:pt x="5580" y="3868"/>
                    </a:lnTo>
                    <a:lnTo>
                      <a:pt x="5549" y="3873"/>
                    </a:lnTo>
                    <a:lnTo>
                      <a:pt x="5517" y="3875"/>
                    </a:lnTo>
                    <a:lnTo>
                      <a:pt x="5485" y="3877"/>
                    </a:lnTo>
                    <a:lnTo>
                      <a:pt x="5452" y="3876"/>
                    </a:lnTo>
                    <a:lnTo>
                      <a:pt x="5421" y="3875"/>
                    </a:lnTo>
                    <a:lnTo>
                      <a:pt x="5388" y="3872"/>
                    </a:lnTo>
                    <a:lnTo>
                      <a:pt x="5357" y="3867"/>
                    </a:lnTo>
                    <a:lnTo>
                      <a:pt x="5325" y="3862"/>
                    </a:lnTo>
                    <a:lnTo>
                      <a:pt x="5293" y="3855"/>
                    </a:lnTo>
                    <a:lnTo>
                      <a:pt x="5270" y="3888"/>
                    </a:lnTo>
                    <a:lnTo>
                      <a:pt x="5246" y="3919"/>
                    </a:lnTo>
                    <a:lnTo>
                      <a:pt x="5221" y="3951"/>
                    </a:lnTo>
                    <a:lnTo>
                      <a:pt x="5195" y="3981"/>
                    </a:lnTo>
                    <a:lnTo>
                      <a:pt x="5168" y="4012"/>
                    </a:lnTo>
                    <a:lnTo>
                      <a:pt x="5141" y="4042"/>
                    </a:lnTo>
                    <a:lnTo>
                      <a:pt x="5114" y="4071"/>
                    </a:lnTo>
                    <a:lnTo>
                      <a:pt x="5086" y="4100"/>
                    </a:lnTo>
                    <a:lnTo>
                      <a:pt x="5057" y="4127"/>
                    </a:lnTo>
                    <a:lnTo>
                      <a:pt x="5027" y="4155"/>
                    </a:lnTo>
                    <a:lnTo>
                      <a:pt x="4997" y="4181"/>
                    </a:lnTo>
                    <a:lnTo>
                      <a:pt x="4966" y="4208"/>
                    </a:lnTo>
                    <a:lnTo>
                      <a:pt x="4935" y="4233"/>
                    </a:lnTo>
                    <a:lnTo>
                      <a:pt x="4903" y="4258"/>
                    </a:lnTo>
                    <a:lnTo>
                      <a:pt x="4871" y="4281"/>
                    </a:lnTo>
                    <a:lnTo>
                      <a:pt x="4838" y="4305"/>
                    </a:lnTo>
                    <a:lnTo>
                      <a:pt x="4805" y="4327"/>
                    </a:lnTo>
                    <a:lnTo>
                      <a:pt x="4772" y="4350"/>
                    </a:lnTo>
                    <a:lnTo>
                      <a:pt x="4737" y="4371"/>
                    </a:lnTo>
                    <a:lnTo>
                      <a:pt x="4702" y="4391"/>
                    </a:lnTo>
                    <a:lnTo>
                      <a:pt x="4667" y="4411"/>
                    </a:lnTo>
                    <a:lnTo>
                      <a:pt x="4633" y="4429"/>
                    </a:lnTo>
                    <a:lnTo>
                      <a:pt x="4597" y="4448"/>
                    </a:lnTo>
                    <a:lnTo>
                      <a:pt x="4560" y="4465"/>
                    </a:lnTo>
                    <a:lnTo>
                      <a:pt x="4524" y="4483"/>
                    </a:lnTo>
                    <a:lnTo>
                      <a:pt x="4487" y="4498"/>
                    </a:lnTo>
                    <a:lnTo>
                      <a:pt x="4449" y="4513"/>
                    </a:lnTo>
                    <a:lnTo>
                      <a:pt x="4412" y="4527"/>
                    </a:lnTo>
                    <a:lnTo>
                      <a:pt x="4374" y="4540"/>
                    </a:lnTo>
                    <a:lnTo>
                      <a:pt x="4336" y="4553"/>
                    </a:lnTo>
                    <a:lnTo>
                      <a:pt x="4297" y="4565"/>
                    </a:lnTo>
                    <a:lnTo>
                      <a:pt x="4259" y="4576"/>
                    </a:lnTo>
                    <a:lnTo>
                      <a:pt x="4270" y="4665"/>
                    </a:lnTo>
                    <a:lnTo>
                      <a:pt x="4285" y="4683"/>
                    </a:lnTo>
                    <a:lnTo>
                      <a:pt x="4299" y="4700"/>
                    </a:lnTo>
                    <a:lnTo>
                      <a:pt x="4312" y="4718"/>
                    </a:lnTo>
                    <a:lnTo>
                      <a:pt x="4324" y="4737"/>
                    </a:lnTo>
                    <a:lnTo>
                      <a:pt x="4335" y="4758"/>
                    </a:lnTo>
                    <a:lnTo>
                      <a:pt x="4343" y="4778"/>
                    </a:lnTo>
                    <a:lnTo>
                      <a:pt x="4350" y="4800"/>
                    </a:lnTo>
                    <a:lnTo>
                      <a:pt x="4354" y="4823"/>
                    </a:lnTo>
                    <a:lnTo>
                      <a:pt x="4375" y="4836"/>
                    </a:lnTo>
                    <a:lnTo>
                      <a:pt x="4396" y="4851"/>
                    </a:lnTo>
                    <a:lnTo>
                      <a:pt x="4413" y="4867"/>
                    </a:lnTo>
                    <a:lnTo>
                      <a:pt x="4430" y="4887"/>
                    </a:lnTo>
                    <a:lnTo>
                      <a:pt x="4445" y="4906"/>
                    </a:lnTo>
                    <a:lnTo>
                      <a:pt x="4458" y="4928"/>
                    </a:lnTo>
                    <a:lnTo>
                      <a:pt x="4470" y="4951"/>
                    </a:lnTo>
                    <a:lnTo>
                      <a:pt x="4478" y="4974"/>
                    </a:lnTo>
                    <a:lnTo>
                      <a:pt x="4485" y="4998"/>
                    </a:lnTo>
                    <a:lnTo>
                      <a:pt x="4489" y="5023"/>
                    </a:lnTo>
                    <a:lnTo>
                      <a:pt x="4491" y="5047"/>
                    </a:lnTo>
                    <a:lnTo>
                      <a:pt x="4491" y="5072"/>
                    </a:lnTo>
                    <a:lnTo>
                      <a:pt x="4489" y="5084"/>
                    </a:lnTo>
                    <a:lnTo>
                      <a:pt x="4488" y="5097"/>
                    </a:lnTo>
                    <a:lnTo>
                      <a:pt x="4485" y="5109"/>
                    </a:lnTo>
                    <a:lnTo>
                      <a:pt x="4482" y="5121"/>
                    </a:lnTo>
                    <a:lnTo>
                      <a:pt x="4478" y="5133"/>
                    </a:lnTo>
                    <a:lnTo>
                      <a:pt x="4473" y="5144"/>
                    </a:lnTo>
                    <a:lnTo>
                      <a:pt x="4467" y="5155"/>
                    </a:lnTo>
                    <a:lnTo>
                      <a:pt x="4462" y="5167"/>
                    </a:lnTo>
                    <a:lnTo>
                      <a:pt x="4448" y="5187"/>
                    </a:lnTo>
                    <a:lnTo>
                      <a:pt x="4433" y="5204"/>
                    </a:lnTo>
                    <a:lnTo>
                      <a:pt x="4416" y="5221"/>
                    </a:lnTo>
                    <a:lnTo>
                      <a:pt x="4399" y="5237"/>
                    </a:lnTo>
                    <a:lnTo>
                      <a:pt x="4380" y="5250"/>
                    </a:lnTo>
                    <a:lnTo>
                      <a:pt x="4361" y="5263"/>
                    </a:lnTo>
                    <a:lnTo>
                      <a:pt x="4341" y="5275"/>
                    </a:lnTo>
                    <a:lnTo>
                      <a:pt x="4321" y="5286"/>
                    </a:lnTo>
                    <a:lnTo>
                      <a:pt x="4299" y="5297"/>
                    </a:lnTo>
                    <a:lnTo>
                      <a:pt x="4277" y="5305"/>
                    </a:lnTo>
                    <a:lnTo>
                      <a:pt x="4255" y="5314"/>
                    </a:lnTo>
                    <a:lnTo>
                      <a:pt x="4233" y="5323"/>
                    </a:lnTo>
                    <a:lnTo>
                      <a:pt x="4188" y="5337"/>
                    </a:lnTo>
                    <a:lnTo>
                      <a:pt x="4143" y="5351"/>
                    </a:lnTo>
                    <a:lnTo>
                      <a:pt x="4146" y="5384"/>
                    </a:lnTo>
                    <a:lnTo>
                      <a:pt x="4148" y="5416"/>
                    </a:lnTo>
                    <a:lnTo>
                      <a:pt x="4149" y="5483"/>
                    </a:lnTo>
                    <a:lnTo>
                      <a:pt x="4150" y="5549"/>
                    </a:lnTo>
                    <a:lnTo>
                      <a:pt x="4151" y="5614"/>
                    </a:lnTo>
                    <a:lnTo>
                      <a:pt x="4153" y="5648"/>
                    </a:lnTo>
                    <a:lnTo>
                      <a:pt x="4155" y="5680"/>
                    </a:lnTo>
                    <a:lnTo>
                      <a:pt x="4159" y="5713"/>
                    </a:lnTo>
                    <a:lnTo>
                      <a:pt x="4163" y="5744"/>
                    </a:lnTo>
                    <a:lnTo>
                      <a:pt x="4170" y="5777"/>
                    </a:lnTo>
                    <a:lnTo>
                      <a:pt x="4177" y="5809"/>
                    </a:lnTo>
                    <a:lnTo>
                      <a:pt x="4186" y="5840"/>
                    </a:lnTo>
                    <a:lnTo>
                      <a:pt x="4197" y="5872"/>
                    </a:lnTo>
                    <a:lnTo>
                      <a:pt x="4214" y="5915"/>
                    </a:lnTo>
                    <a:lnTo>
                      <a:pt x="4234" y="5959"/>
                    </a:lnTo>
                    <a:lnTo>
                      <a:pt x="4254" y="6000"/>
                    </a:lnTo>
                    <a:lnTo>
                      <a:pt x="4277" y="6040"/>
                    </a:lnTo>
                    <a:lnTo>
                      <a:pt x="4301" y="6080"/>
                    </a:lnTo>
                    <a:lnTo>
                      <a:pt x="4327" y="6119"/>
                    </a:lnTo>
                    <a:lnTo>
                      <a:pt x="4353" y="6158"/>
                    </a:lnTo>
                    <a:lnTo>
                      <a:pt x="4382" y="6194"/>
                    </a:lnTo>
                    <a:lnTo>
                      <a:pt x="4411" y="6231"/>
                    </a:lnTo>
                    <a:lnTo>
                      <a:pt x="4441" y="6266"/>
                    </a:lnTo>
                    <a:lnTo>
                      <a:pt x="4472" y="6302"/>
                    </a:lnTo>
                    <a:lnTo>
                      <a:pt x="4504" y="6336"/>
                    </a:lnTo>
                    <a:lnTo>
                      <a:pt x="4536" y="6369"/>
                    </a:lnTo>
                    <a:lnTo>
                      <a:pt x="4570" y="6402"/>
                    </a:lnTo>
                    <a:lnTo>
                      <a:pt x="4603" y="6435"/>
                    </a:lnTo>
                    <a:lnTo>
                      <a:pt x="4637" y="6466"/>
                    </a:lnTo>
                    <a:lnTo>
                      <a:pt x="4648" y="6477"/>
                    </a:lnTo>
                    <a:lnTo>
                      <a:pt x="4660" y="6486"/>
                    </a:lnTo>
                    <a:lnTo>
                      <a:pt x="4673" y="6494"/>
                    </a:lnTo>
                    <a:lnTo>
                      <a:pt x="4686" y="6503"/>
                    </a:lnTo>
                    <a:lnTo>
                      <a:pt x="4712" y="6517"/>
                    </a:lnTo>
                    <a:lnTo>
                      <a:pt x="4739" y="6531"/>
                    </a:lnTo>
                    <a:lnTo>
                      <a:pt x="4765" y="6547"/>
                    </a:lnTo>
                    <a:lnTo>
                      <a:pt x="4778" y="6555"/>
                    </a:lnTo>
                    <a:lnTo>
                      <a:pt x="4790" y="6564"/>
                    </a:lnTo>
                    <a:lnTo>
                      <a:pt x="4802" y="6573"/>
                    </a:lnTo>
                    <a:lnTo>
                      <a:pt x="4813" y="6584"/>
                    </a:lnTo>
                    <a:lnTo>
                      <a:pt x="4823" y="6596"/>
                    </a:lnTo>
                    <a:lnTo>
                      <a:pt x="4832" y="6608"/>
                    </a:lnTo>
                    <a:lnTo>
                      <a:pt x="4840" y="6622"/>
                    </a:lnTo>
                    <a:lnTo>
                      <a:pt x="4847" y="6637"/>
                    </a:lnTo>
                    <a:lnTo>
                      <a:pt x="4852" y="6651"/>
                    </a:lnTo>
                    <a:lnTo>
                      <a:pt x="4855" y="6666"/>
                    </a:lnTo>
                    <a:lnTo>
                      <a:pt x="4857" y="6681"/>
                    </a:lnTo>
                    <a:lnTo>
                      <a:pt x="4858" y="6698"/>
                    </a:lnTo>
                    <a:lnTo>
                      <a:pt x="4857" y="6713"/>
                    </a:lnTo>
                    <a:lnTo>
                      <a:pt x="4855" y="6728"/>
                    </a:lnTo>
                    <a:lnTo>
                      <a:pt x="4852" y="6744"/>
                    </a:lnTo>
                    <a:lnTo>
                      <a:pt x="4849" y="6760"/>
                    </a:lnTo>
                    <a:lnTo>
                      <a:pt x="4841" y="6791"/>
                    </a:lnTo>
                    <a:lnTo>
                      <a:pt x="4833" y="6823"/>
                    </a:lnTo>
                    <a:lnTo>
                      <a:pt x="4825" y="6852"/>
                    </a:lnTo>
                    <a:lnTo>
                      <a:pt x="4865" y="6886"/>
                    </a:lnTo>
                    <a:lnTo>
                      <a:pt x="4908" y="6918"/>
                    </a:lnTo>
                    <a:lnTo>
                      <a:pt x="4992" y="6983"/>
                    </a:lnTo>
                    <a:lnTo>
                      <a:pt x="5035" y="7015"/>
                    </a:lnTo>
                    <a:lnTo>
                      <a:pt x="5076" y="7049"/>
                    </a:lnTo>
                    <a:lnTo>
                      <a:pt x="5096" y="7066"/>
                    </a:lnTo>
                    <a:lnTo>
                      <a:pt x="5115" y="7084"/>
                    </a:lnTo>
                    <a:lnTo>
                      <a:pt x="5135" y="7103"/>
                    </a:lnTo>
                    <a:lnTo>
                      <a:pt x="5153" y="7122"/>
                    </a:lnTo>
                    <a:lnTo>
                      <a:pt x="5166" y="7138"/>
                    </a:lnTo>
                    <a:lnTo>
                      <a:pt x="5179" y="7155"/>
                    </a:lnTo>
                    <a:lnTo>
                      <a:pt x="5189" y="7174"/>
                    </a:lnTo>
                    <a:lnTo>
                      <a:pt x="5198" y="7193"/>
                    </a:lnTo>
                    <a:lnTo>
                      <a:pt x="5205" y="7213"/>
                    </a:lnTo>
                    <a:lnTo>
                      <a:pt x="5211" y="7233"/>
                    </a:lnTo>
                    <a:lnTo>
                      <a:pt x="5215" y="7253"/>
                    </a:lnTo>
                    <a:lnTo>
                      <a:pt x="5218" y="7274"/>
                    </a:lnTo>
                    <a:lnTo>
                      <a:pt x="5220" y="7294"/>
                    </a:lnTo>
                    <a:lnTo>
                      <a:pt x="5221" y="7316"/>
                    </a:lnTo>
                    <a:lnTo>
                      <a:pt x="5220" y="7337"/>
                    </a:lnTo>
                    <a:lnTo>
                      <a:pt x="5217" y="7359"/>
                    </a:lnTo>
                    <a:lnTo>
                      <a:pt x="5215" y="7379"/>
                    </a:lnTo>
                    <a:lnTo>
                      <a:pt x="5211" y="7401"/>
                    </a:lnTo>
                    <a:lnTo>
                      <a:pt x="5207" y="7422"/>
                    </a:lnTo>
                    <a:lnTo>
                      <a:pt x="5201" y="7441"/>
                    </a:lnTo>
                    <a:lnTo>
                      <a:pt x="5214" y="7453"/>
                    </a:lnTo>
                    <a:lnTo>
                      <a:pt x="5227" y="7465"/>
                    </a:lnTo>
                    <a:lnTo>
                      <a:pt x="5239" y="7478"/>
                    </a:lnTo>
                    <a:lnTo>
                      <a:pt x="5250" y="7492"/>
                    </a:lnTo>
                    <a:lnTo>
                      <a:pt x="5261" y="7506"/>
                    </a:lnTo>
                    <a:lnTo>
                      <a:pt x="5270" y="7522"/>
                    </a:lnTo>
                    <a:lnTo>
                      <a:pt x="5279" y="7537"/>
                    </a:lnTo>
                    <a:lnTo>
                      <a:pt x="5287" y="7552"/>
                    </a:lnTo>
                    <a:lnTo>
                      <a:pt x="5293" y="7568"/>
                    </a:lnTo>
                    <a:lnTo>
                      <a:pt x="5299" y="7585"/>
                    </a:lnTo>
                    <a:lnTo>
                      <a:pt x="5304" y="7602"/>
                    </a:lnTo>
                    <a:lnTo>
                      <a:pt x="5308" y="7619"/>
                    </a:lnTo>
                    <a:lnTo>
                      <a:pt x="5310" y="7637"/>
                    </a:lnTo>
                    <a:lnTo>
                      <a:pt x="5311" y="7654"/>
                    </a:lnTo>
                    <a:lnTo>
                      <a:pt x="5310" y="7672"/>
                    </a:lnTo>
                    <a:lnTo>
                      <a:pt x="5308" y="7689"/>
                    </a:lnTo>
                    <a:lnTo>
                      <a:pt x="5307" y="7708"/>
                    </a:lnTo>
                    <a:lnTo>
                      <a:pt x="5303" y="7725"/>
                    </a:lnTo>
                    <a:lnTo>
                      <a:pt x="5298" y="7741"/>
                    </a:lnTo>
                    <a:lnTo>
                      <a:pt x="5291" y="7756"/>
                    </a:lnTo>
                    <a:lnTo>
                      <a:pt x="5284" y="7771"/>
                    </a:lnTo>
                    <a:lnTo>
                      <a:pt x="5274" y="7785"/>
                    </a:lnTo>
                    <a:lnTo>
                      <a:pt x="5264" y="7798"/>
                    </a:lnTo>
                    <a:lnTo>
                      <a:pt x="5252" y="7811"/>
                    </a:lnTo>
                    <a:lnTo>
                      <a:pt x="5240" y="7823"/>
                    </a:lnTo>
                    <a:lnTo>
                      <a:pt x="5227" y="7834"/>
                    </a:lnTo>
                    <a:lnTo>
                      <a:pt x="5213" y="7844"/>
                    </a:lnTo>
                    <a:lnTo>
                      <a:pt x="5199" y="7854"/>
                    </a:lnTo>
                    <a:lnTo>
                      <a:pt x="5170" y="7873"/>
                    </a:lnTo>
                    <a:lnTo>
                      <a:pt x="5140" y="7888"/>
                    </a:lnTo>
                    <a:lnTo>
                      <a:pt x="5108" y="7904"/>
                    </a:lnTo>
                    <a:lnTo>
                      <a:pt x="5074" y="7918"/>
                    </a:lnTo>
                    <a:lnTo>
                      <a:pt x="5041" y="7931"/>
                    </a:lnTo>
                    <a:lnTo>
                      <a:pt x="5008" y="7944"/>
                    </a:lnTo>
                    <a:lnTo>
                      <a:pt x="4974" y="7956"/>
                    </a:lnTo>
                    <a:lnTo>
                      <a:pt x="4939" y="7968"/>
                    </a:lnTo>
                    <a:lnTo>
                      <a:pt x="4904" y="7978"/>
                    </a:lnTo>
                    <a:lnTo>
                      <a:pt x="4870" y="7988"/>
                    </a:lnTo>
                    <a:lnTo>
                      <a:pt x="4800" y="8006"/>
                    </a:lnTo>
                    <a:lnTo>
                      <a:pt x="4730" y="8023"/>
                    </a:lnTo>
                    <a:lnTo>
                      <a:pt x="4660" y="8038"/>
                    </a:lnTo>
                    <a:lnTo>
                      <a:pt x="4589" y="8052"/>
                    </a:lnTo>
                    <a:lnTo>
                      <a:pt x="4508" y="8066"/>
                    </a:lnTo>
                    <a:lnTo>
                      <a:pt x="4426" y="8079"/>
                    </a:lnTo>
                    <a:lnTo>
                      <a:pt x="4345" y="8091"/>
                    </a:lnTo>
                    <a:lnTo>
                      <a:pt x="4263" y="8102"/>
                    </a:lnTo>
                    <a:lnTo>
                      <a:pt x="4180" y="8112"/>
                    </a:lnTo>
                    <a:lnTo>
                      <a:pt x="4099" y="8119"/>
                    </a:lnTo>
                    <a:lnTo>
                      <a:pt x="4016" y="8127"/>
                    </a:lnTo>
                    <a:lnTo>
                      <a:pt x="3935" y="8133"/>
                    </a:lnTo>
                    <a:lnTo>
                      <a:pt x="3852" y="8137"/>
                    </a:lnTo>
                    <a:lnTo>
                      <a:pt x="3770" y="8140"/>
                    </a:lnTo>
                    <a:lnTo>
                      <a:pt x="3687" y="8141"/>
                    </a:lnTo>
                    <a:lnTo>
                      <a:pt x="3604" y="8141"/>
                    </a:lnTo>
                    <a:lnTo>
                      <a:pt x="3522" y="8139"/>
                    </a:lnTo>
                    <a:lnTo>
                      <a:pt x="3439" y="8136"/>
                    </a:lnTo>
                    <a:lnTo>
                      <a:pt x="3358" y="8131"/>
                    </a:lnTo>
                    <a:lnTo>
                      <a:pt x="3275" y="8125"/>
                    </a:lnTo>
                    <a:lnTo>
                      <a:pt x="3157" y="8113"/>
                    </a:lnTo>
                    <a:lnTo>
                      <a:pt x="3038" y="8100"/>
                    </a:lnTo>
                    <a:lnTo>
                      <a:pt x="2920" y="8085"/>
                    </a:lnTo>
                    <a:lnTo>
                      <a:pt x="2860" y="8076"/>
                    </a:lnTo>
                    <a:lnTo>
                      <a:pt x="2801" y="8066"/>
                    </a:lnTo>
                    <a:lnTo>
                      <a:pt x="2742" y="8055"/>
                    </a:lnTo>
                    <a:lnTo>
                      <a:pt x="2684" y="8044"/>
                    </a:lnTo>
                    <a:lnTo>
                      <a:pt x="2626" y="8033"/>
                    </a:lnTo>
                    <a:lnTo>
                      <a:pt x="2567" y="8019"/>
                    </a:lnTo>
                    <a:lnTo>
                      <a:pt x="2510" y="8005"/>
                    </a:lnTo>
                    <a:lnTo>
                      <a:pt x="2452" y="7990"/>
                    </a:lnTo>
                    <a:lnTo>
                      <a:pt x="2395" y="7974"/>
                    </a:lnTo>
                    <a:lnTo>
                      <a:pt x="2338" y="7955"/>
                    </a:lnTo>
                    <a:lnTo>
                      <a:pt x="2296" y="7940"/>
                    </a:lnTo>
                    <a:lnTo>
                      <a:pt x="2254" y="7925"/>
                    </a:lnTo>
                    <a:lnTo>
                      <a:pt x="2213" y="7908"/>
                    </a:lnTo>
                    <a:lnTo>
                      <a:pt x="2192" y="7898"/>
                    </a:lnTo>
                    <a:lnTo>
                      <a:pt x="2172" y="7888"/>
                    </a:lnTo>
                    <a:lnTo>
                      <a:pt x="2152" y="7877"/>
                    </a:lnTo>
                    <a:lnTo>
                      <a:pt x="2134" y="7866"/>
                    </a:lnTo>
                    <a:lnTo>
                      <a:pt x="2115" y="7853"/>
                    </a:lnTo>
                    <a:lnTo>
                      <a:pt x="2097" y="7840"/>
                    </a:lnTo>
                    <a:lnTo>
                      <a:pt x="2080" y="7826"/>
                    </a:lnTo>
                    <a:lnTo>
                      <a:pt x="2064" y="7811"/>
                    </a:lnTo>
                    <a:lnTo>
                      <a:pt x="2049" y="7796"/>
                    </a:lnTo>
                    <a:lnTo>
                      <a:pt x="2034" y="7778"/>
                    </a:lnTo>
                    <a:lnTo>
                      <a:pt x="2028" y="7767"/>
                    </a:lnTo>
                    <a:lnTo>
                      <a:pt x="2023" y="7756"/>
                    </a:lnTo>
                    <a:lnTo>
                      <a:pt x="2014" y="7735"/>
                    </a:lnTo>
                    <a:lnTo>
                      <a:pt x="2009" y="7712"/>
                    </a:lnTo>
                    <a:lnTo>
                      <a:pt x="2005" y="7689"/>
                    </a:lnTo>
                    <a:lnTo>
                      <a:pt x="2003" y="7666"/>
                    </a:lnTo>
                    <a:lnTo>
                      <a:pt x="2004" y="7642"/>
                    </a:lnTo>
                    <a:lnTo>
                      <a:pt x="2008" y="7619"/>
                    </a:lnTo>
                    <a:lnTo>
                      <a:pt x="2012" y="7597"/>
                    </a:lnTo>
                    <a:lnTo>
                      <a:pt x="2019" y="7575"/>
                    </a:lnTo>
                    <a:lnTo>
                      <a:pt x="2027" y="7553"/>
                    </a:lnTo>
                    <a:lnTo>
                      <a:pt x="2038" y="7533"/>
                    </a:lnTo>
                    <a:lnTo>
                      <a:pt x="2050" y="7512"/>
                    </a:lnTo>
                    <a:lnTo>
                      <a:pt x="2063" y="7492"/>
                    </a:lnTo>
                    <a:lnTo>
                      <a:pt x="2078" y="7475"/>
                    </a:lnTo>
                    <a:lnTo>
                      <a:pt x="2095" y="7459"/>
                    </a:lnTo>
                    <a:lnTo>
                      <a:pt x="2113" y="7443"/>
                    </a:lnTo>
                    <a:lnTo>
                      <a:pt x="2108" y="7424"/>
                    </a:lnTo>
                    <a:lnTo>
                      <a:pt x="2103" y="7404"/>
                    </a:lnTo>
                    <a:lnTo>
                      <a:pt x="2100" y="7385"/>
                    </a:lnTo>
                    <a:lnTo>
                      <a:pt x="2097" y="7365"/>
                    </a:lnTo>
                    <a:lnTo>
                      <a:pt x="2095" y="7346"/>
                    </a:lnTo>
                    <a:lnTo>
                      <a:pt x="2094" y="7326"/>
                    </a:lnTo>
                    <a:lnTo>
                      <a:pt x="2094" y="7306"/>
                    </a:lnTo>
                    <a:lnTo>
                      <a:pt x="2095" y="7286"/>
                    </a:lnTo>
                    <a:lnTo>
                      <a:pt x="2097" y="7266"/>
                    </a:lnTo>
                    <a:lnTo>
                      <a:pt x="2099" y="7247"/>
                    </a:lnTo>
                    <a:lnTo>
                      <a:pt x="2104" y="7228"/>
                    </a:lnTo>
                    <a:lnTo>
                      <a:pt x="2110" y="7210"/>
                    </a:lnTo>
                    <a:lnTo>
                      <a:pt x="2116" y="7191"/>
                    </a:lnTo>
                    <a:lnTo>
                      <a:pt x="2125" y="7174"/>
                    </a:lnTo>
                    <a:lnTo>
                      <a:pt x="2136" y="7156"/>
                    </a:lnTo>
                    <a:lnTo>
                      <a:pt x="2148" y="7140"/>
                    </a:lnTo>
                    <a:lnTo>
                      <a:pt x="2166" y="7119"/>
                    </a:lnTo>
                    <a:lnTo>
                      <a:pt x="2185" y="7099"/>
                    </a:lnTo>
                    <a:lnTo>
                      <a:pt x="2205" y="7079"/>
                    </a:lnTo>
                    <a:lnTo>
                      <a:pt x="2226" y="7061"/>
                    </a:lnTo>
                    <a:lnTo>
                      <a:pt x="2247" y="7042"/>
                    </a:lnTo>
                    <a:lnTo>
                      <a:pt x="2269" y="7025"/>
                    </a:lnTo>
                    <a:lnTo>
                      <a:pt x="2312" y="6990"/>
                    </a:lnTo>
                    <a:lnTo>
                      <a:pt x="2402" y="6923"/>
                    </a:lnTo>
                    <a:lnTo>
                      <a:pt x="2446" y="6889"/>
                    </a:lnTo>
                    <a:lnTo>
                      <a:pt x="2489" y="6853"/>
                    </a:lnTo>
                    <a:lnTo>
                      <a:pt x="2483" y="6824"/>
                    </a:lnTo>
                    <a:lnTo>
                      <a:pt x="2474" y="6794"/>
                    </a:lnTo>
                    <a:lnTo>
                      <a:pt x="2466" y="6764"/>
                    </a:lnTo>
                    <a:lnTo>
                      <a:pt x="2460" y="6734"/>
                    </a:lnTo>
                    <a:lnTo>
                      <a:pt x="2458" y="6718"/>
                    </a:lnTo>
                    <a:lnTo>
                      <a:pt x="2457" y="6703"/>
                    </a:lnTo>
                    <a:lnTo>
                      <a:pt x="2457" y="6688"/>
                    </a:lnTo>
                    <a:lnTo>
                      <a:pt x="2458" y="6674"/>
                    </a:lnTo>
                    <a:lnTo>
                      <a:pt x="2460" y="6659"/>
                    </a:lnTo>
                    <a:lnTo>
                      <a:pt x="2464" y="6644"/>
                    </a:lnTo>
                    <a:lnTo>
                      <a:pt x="2470" y="6630"/>
                    </a:lnTo>
                    <a:lnTo>
                      <a:pt x="2477" y="6616"/>
                    </a:lnTo>
                    <a:lnTo>
                      <a:pt x="2486" y="6602"/>
                    </a:lnTo>
                    <a:lnTo>
                      <a:pt x="2495" y="6590"/>
                    </a:lnTo>
                    <a:lnTo>
                      <a:pt x="2505" y="6579"/>
                    </a:lnTo>
                    <a:lnTo>
                      <a:pt x="2516" y="6569"/>
                    </a:lnTo>
                    <a:lnTo>
                      <a:pt x="2528" y="6561"/>
                    </a:lnTo>
                    <a:lnTo>
                      <a:pt x="2541" y="6552"/>
                    </a:lnTo>
                    <a:lnTo>
                      <a:pt x="2567" y="6537"/>
                    </a:lnTo>
                    <a:lnTo>
                      <a:pt x="2595" y="6522"/>
                    </a:lnTo>
                    <a:lnTo>
                      <a:pt x="2622" y="6508"/>
                    </a:lnTo>
                    <a:lnTo>
                      <a:pt x="2635" y="6499"/>
                    </a:lnTo>
                    <a:lnTo>
                      <a:pt x="2647" y="6491"/>
                    </a:lnTo>
                    <a:lnTo>
                      <a:pt x="2659" y="6481"/>
                    </a:lnTo>
                    <a:lnTo>
                      <a:pt x="2671" y="6472"/>
                    </a:lnTo>
                    <a:lnTo>
                      <a:pt x="2705" y="6440"/>
                    </a:lnTo>
                    <a:lnTo>
                      <a:pt x="2739" y="6406"/>
                    </a:lnTo>
                    <a:lnTo>
                      <a:pt x="2773" y="6374"/>
                    </a:lnTo>
                    <a:lnTo>
                      <a:pt x="2807" y="6339"/>
                    </a:lnTo>
                    <a:lnTo>
                      <a:pt x="2839" y="6305"/>
                    </a:lnTo>
                    <a:lnTo>
                      <a:pt x="2871" y="6269"/>
                    </a:lnTo>
                    <a:lnTo>
                      <a:pt x="2901" y="6234"/>
                    </a:lnTo>
                    <a:lnTo>
                      <a:pt x="2932" y="6197"/>
                    </a:lnTo>
                    <a:lnTo>
                      <a:pt x="2960" y="6159"/>
                    </a:lnTo>
                    <a:lnTo>
                      <a:pt x="2987" y="6119"/>
                    </a:lnTo>
                    <a:lnTo>
                      <a:pt x="3013" y="6080"/>
                    </a:lnTo>
                    <a:lnTo>
                      <a:pt x="3038" y="6040"/>
                    </a:lnTo>
                    <a:lnTo>
                      <a:pt x="3061" y="5999"/>
                    </a:lnTo>
                    <a:lnTo>
                      <a:pt x="3082" y="5956"/>
                    </a:lnTo>
                    <a:lnTo>
                      <a:pt x="3101" y="5913"/>
                    </a:lnTo>
                    <a:lnTo>
                      <a:pt x="3119" y="5868"/>
                    </a:lnTo>
                    <a:lnTo>
                      <a:pt x="3129" y="5837"/>
                    </a:lnTo>
                    <a:lnTo>
                      <a:pt x="3138" y="5805"/>
                    </a:lnTo>
                    <a:lnTo>
                      <a:pt x="3146" y="5774"/>
                    </a:lnTo>
                    <a:lnTo>
                      <a:pt x="3151" y="5742"/>
                    </a:lnTo>
                    <a:lnTo>
                      <a:pt x="3155" y="5710"/>
                    </a:lnTo>
                    <a:lnTo>
                      <a:pt x="3159" y="5678"/>
                    </a:lnTo>
                    <a:lnTo>
                      <a:pt x="3161" y="5646"/>
                    </a:lnTo>
                    <a:lnTo>
                      <a:pt x="3163" y="5613"/>
                    </a:lnTo>
                    <a:lnTo>
                      <a:pt x="3164" y="5548"/>
                    </a:lnTo>
                    <a:lnTo>
                      <a:pt x="3165" y="5481"/>
                    </a:lnTo>
                    <a:lnTo>
                      <a:pt x="3167" y="5416"/>
                    </a:lnTo>
                    <a:lnTo>
                      <a:pt x="3169" y="5384"/>
                    </a:lnTo>
                    <a:lnTo>
                      <a:pt x="3172" y="5352"/>
                    </a:lnTo>
                    <a:lnTo>
                      <a:pt x="3125" y="5337"/>
                    </a:lnTo>
                    <a:lnTo>
                      <a:pt x="3077" y="5321"/>
                    </a:lnTo>
                    <a:lnTo>
                      <a:pt x="3053" y="5312"/>
                    </a:lnTo>
                    <a:lnTo>
                      <a:pt x="3030" y="5303"/>
                    </a:lnTo>
                    <a:lnTo>
                      <a:pt x="3008" y="5292"/>
                    </a:lnTo>
                    <a:lnTo>
                      <a:pt x="2985" y="5281"/>
                    </a:lnTo>
                    <a:lnTo>
                      <a:pt x="2963" y="5269"/>
                    </a:lnTo>
                    <a:lnTo>
                      <a:pt x="2942" y="5256"/>
                    </a:lnTo>
                    <a:lnTo>
                      <a:pt x="2923" y="5242"/>
                    </a:lnTo>
                    <a:lnTo>
                      <a:pt x="2903" y="5226"/>
                    </a:lnTo>
                    <a:lnTo>
                      <a:pt x="2886" y="5210"/>
                    </a:lnTo>
                    <a:lnTo>
                      <a:pt x="2870" y="5191"/>
                    </a:lnTo>
                    <a:lnTo>
                      <a:pt x="2855" y="5171"/>
                    </a:lnTo>
                    <a:lnTo>
                      <a:pt x="2842" y="5149"/>
                    </a:lnTo>
                    <a:lnTo>
                      <a:pt x="2838" y="5137"/>
                    </a:lnTo>
                    <a:lnTo>
                      <a:pt x="2834" y="5126"/>
                    </a:lnTo>
                    <a:lnTo>
                      <a:pt x="2830" y="5114"/>
                    </a:lnTo>
                    <a:lnTo>
                      <a:pt x="2827" y="5102"/>
                    </a:lnTo>
                    <a:lnTo>
                      <a:pt x="2824" y="5079"/>
                    </a:lnTo>
                    <a:lnTo>
                      <a:pt x="2823" y="5055"/>
                    </a:lnTo>
                    <a:lnTo>
                      <a:pt x="2824" y="5031"/>
                    </a:lnTo>
                    <a:lnTo>
                      <a:pt x="2827" y="5009"/>
                    </a:lnTo>
                    <a:lnTo>
                      <a:pt x="2833" y="4986"/>
                    </a:lnTo>
                    <a:lnTo>
                      <a:pt x="2840" y="4963"/>
                    </a:lnTo>
                    <a:lnTo>
                      <a:pt x="2850" y="4942"/>
                    </a:lnTo>
                    <a:lnTo>
                      <a:pt x="2861" y="4921"/>
                    </a:lnTo>
                    <a:lnTo>
                      <a:pt x="2874" y="4901"/>
                    </a:lnTo>
                    <a:lnTo>
                      <a:pt x="2889" y="4881"/>
                    </a:lnTo>
                    <a:lnTo>
                      <a:pt x="2905" y="4864"/>
                    </a:lnTo>
                    <a:lnTo>
                      <a:pt x="2923" y="4848"/>
                    </a:lnTo>
                    <a:lnTo>
                      <a:pt x="2941" y="4833"/>
                    </a:lnTo>
                    <a:lnTo>
                      <a:pt x="2961" y="4819"/>
                    </a:lnTo>
                    <a:lnTo>
                      <a:pt x="2965" y="4798"/>
                    </a:lnTo>
                    <a:lnTo>
                      <a:pt x="2973" y="4776"/>
                    </a:lnTo>
                    <a:lnTo>
                      <a:pt x="2982" y="4755"/>
                    </a:lnTo>
                    <a:lnTo>
                      <a:pt x="2991" y="4736"/>
                    </a:lnTo>
                    <a:lnTo>
                      <a:pt x="3003" y="4717"/>
                    </a:lnTo>
                    <a:lnTo>
                      <a:pt x="3016" y="4700"/>
                    </a:lnTo>
                    <a:lnTo>
                      <a:pt x="3032" y="4683"/>
                    </a:lnTo>
                    <a:lnTo>
                      <a:pt x="3047" y="4666"/>
                    </a:lnTo>
                    <a:lnTo>
                      <a:pt x="3048" y="4643"/>
                    </a:lnTo>
                    <a:lnTo>
                      <a:pt x="3050" y="4622"/>
                    </a:lnTo>
                    <a:lnTo>
                      <a:pt x="3055" y="4576"/>
                    </a:lnTo>
                    <a:lnTo>
                      <a:pt x="3016" y="4565"/>
                    </a:lnTo>
                    <a:lnTo>
                      <a:pt x="2978" y="4553"/>
                    </a:lnTo>
                    <a:lnTo>
                      <a:pt x="2940" y="4541"/>
                    </a:lnTo>
                    <a:lnTo>
                      <a:pt x="2902" y="4527"/>
                    </a:lnTo>
                    <a:lnTo>
                      <a:pt x="2864" y="4513"/>
                    </a:lnTo>
                    <a:lnTo>
                      <a:pt x="2827" y="4498"/>
                    </a:lnTo>
                    <a:lnTo>
                      <a:pt x="2790" y="4481"/>
                    </a:lnTo>
                    <a:lnTo>
                      <a:pt x="2754" y="4465"/>
                    </a:lnTo>
                    <a:lnTo>
                      <a:pt x="2717" y="4448"/>
                    </a:lnTo>
                    <a:lnTo>
                      <a:pt x="2682" y="4429"/>
                    </a:lnTo>
                    <a:lnTo>
                      <a:pt x="2647" y="4410"/>
                    </a:lnTo>
                    <a:lnTo>
                      <a:pt x="2612" y="4390"/>
                    </a:lnTo>
                    <a:lnTo>
                      <a:pt x="2577" y="4369"/>
                    </a:lnTo>
                    <a:lnTo>
                      <a:pt x="2542" y="4349"/>
                    </a:lnTo>
                    <a:lnTo>
                      <a:pt x="2509" y="4327"/>
                    </a:lnTo>
                    <a:lnTo>
                      <a:pt x="2476" y="4304"/>
                    </a:lnTo>
                    <a:lnTo>
                      <a:pt x="2444" y="4280"/>
                    </a:lnTo>
                    <a:lnTo>
                      <a:pt x="2411" y="4256"/>
                    </a:lnTo>
                    <a:lnTo>
                      <a:pt x="2379" y="4231"/>
                    </a:lnTo>
                    <a:lnTo>
                      <a:pt x="2348" y="4206"/>
                    </a:lnTo>
                    <a:lnTo>
                      <a:pt x="2317" y="4180"/>
                    </a:lnTo>
                    <a:lnTo>
                      <a:pt x="2287" y="4153"/>
                    </a:lnTo>
                    <a:lnTo>
                      <a:pt x="2258" y="4126"/>
                    </a:lnTo>
                    <a:lnTo>
                      <a:pt x="2228" y="4099"/>
                    </a:lnTo>
                    <a:lnTo>
                      <a:pt x="2200" y="4069"/>
                    </a:lnTo>
                    <a:lnTo>
                      <a:pt x="2173" y="4041"/>
                    </a:lnTo>
                    <a:lnTo>
                      <a:pt x="2146" y="4011"/>
                    </a:lnTo>
                    <a:lnTo>
                      <a:pt x="2119" y="3980"/>
                    </a:lnTo>
                    <a:lnTo>
                      <a:pt x="2094" y="3950"/>
                    </a:lnTo>
                    <a:lnTo>
                      <a:pt x="2069" y="3918"/>
                    </a:lnTo>
                    <a:lnTo>
                      <a:pt x="2044" y="3887"/>
                    </a:lnTo>
                    <a:lnTo>
                      <a:pt x="2020" y="3854"/>
                    </a:lnTo>
                    <a:lnTo>
                      <a:pt x="1991" y="3861"/>
                    </a:lnTo>
                    <a:lnTo>
                      <a:pt x="1963" y="3866"/>
                    </a:lnTo>
                    <a:lnTo>
                      <a:pt x="1934" y="3871"/>
                    </a:lnTo>
                    <a:lnTo>
                      <a:pt x="1905" y="3874"/>
                    </a:lnTo>
                    <a:lnTo>
                      <a:pt x="1876" y="3876"/>
                    </a:lnTo>
                    <a:lnTo>
                      <a:pt x="1848" y="3877"/>
                    </a:lnTo>
                    <a:lnTo>
                      <a:pt x="1819" y="3876"/>
                    </a:lnTo>
                    <a:lnTo>
                      <a:pt x="1789" y="3875"/>
                    </a:lnTo>
                    <a:lnTo>
                      <a:pt x="1761" y="3873"/>
                    </a:lnTo>
                    <a:lnTo>
                      <a:pt x="1732" y="3868"/>
                    </a:lnTo>
                    <a:lnTo>
                      <a:pt x="1703" y="3863"/>
                    </a:lnTo>
                    <a:lnTo>
                      <a:pt x="1675" y="3858"/>
                    </a:lnTo>
                    <a:lnTo>
                      <a:pt x="1647" y="3850"/>
                    </a:lnTo>
                    <a:lnTo>
                      <a:pt x="1619" y="3841"/>
                    </a:lnTo>
                    <a:lnTo>
                      <a:pt x="1591" y="3831"/>
                    </a:lnTo>
                    <a:lnTo>
                      <a:pt x="1564" y="3822"/>
                    </a:lnTo>
                    <a:lnTo>
                      <a:pt x="1548" y="3814"/>
                    </a:lnTo>
                    <a:lnTo>
                      <a:pt x="1532" y="3805"/>
                    </a:lnTo>
                    <a:lnTo>
                      <a:pt x="1515" y="3797"/>
                    </a:lnTo>
                    <a:lnTo>
                      <a:pt x="1500" y="3787"/>
                    </a:lnTo>
                    <a:lnTo>
                      <a:pt x="1485" y="3777"/>
                    </a:lnTo>
                    <a:lnTo>
                      <a:pt x="1470" y="3766"/>
                    </a:lnTo>
                    <a:lnTo>
                      <a:pt x="1456" y="3754"/>
                    </a:lnTo>
                    <a:lnTo>
                      <a:pt x="1441" y="3742"/>
                    </a:lnTo>
                    <a:lnTo>
                      <a:pt x="1429" y="3729"/>
                    </a:lnTo>
                    <a:lnTo>
                      <a:pt x="1416" y="3716"/>
                    </a:lnTo>
                    <a:lnTo>
                      <a:pt x="1406" y="3702"/>
                    </a:lnTo>
                    <a:lnTo>
                      <a:pt x="1396" y="3687"/>
                    </a:lnTo>
                    <a:lnTo>
                      <a:pt x="1386" y="3672"/>
                    </a:lnTo>
                    <a:lnTo>
                      <a:pt x="1378" y="3655"/>
                    </a:lnTo>
                    <a:lnTo>
                      <a:pt x="1372" y="3638"/>
                    </a:lnTo>
                    <a:lnTo>
                      <a:pt x="1366" y="3619"/>
                    </a:lnTo>
                    <a:lnTo>
                      <a:pt x="1362" y="3599"/>
                    </a:lnTo>
                    <a:lnTo>
                      <a:pt x="1359" y="3577"/>
                    </a:lnTo>
                    <a:lnTo>
                      <a:pt x="1359" y="3556"/>
                    </a:lnTo>
                    <a:lnTo>
                      <a:pt x="1360" y="3536"/>
                    </a:lnTo>
                    <a:lnTo>
                      <a:pt x="1363" y="3514"/>
                    </a:lnTo>
                    <a:lnTo>
                      <a:pt x="1367" y="3493"/>
                    </a:lnTo>
                    <a:lnTo>
                      <a:pt x="1374" y="3474"/>
                    </a:lnTo>
                    <a:lnTo>
                      <a:pt x="1382" y="3454"/>
                    </a:lnTo>
                    <a:lnTo>
                      <a:pt x="1390" y="3435"/>
                    </a:lnTo>
                    <a:lnTo>
                      <a:pt x="1401" y="3416"/>
                    </a:lnTo>
                    <a:lnTo>
                      <a:pt x="1412" y="3398"/>
                    </a:lnTo>
                    <a:lnTo>
                      <a:pt x="1425" y="3380"/>
                    </a:lnTo>
                    <a:lnTo>
                      <a:pt x="1439" y="3364"/>
                    </a:lnTo>
                    <a:lnTo>
                      <a:pt x="1454" y="3349"/>
                    </a:lnTo>
                    <a:lnTo>
                      <a:pt x="1470" y="3335"/>
                    </a:lnTo>
                    <a:lnTo>
                      <a:pt x="1486" y="3322"/>
                    </a:lnTo>
                    <a:lnTo>
                      <a:pt x="1497" y="3313"/>
                    </a:lnTo>
                    <a:lnTo>
                      <a:pt x="1507" y="3305"/>
                    </a:lnTo>
                    <a:lnTo>
                      <a:pt x="1529" y="3292"/>
                    </a:lnTo>
                    <a:lnTo>
                      <a:pt x="1552" y="3279"/>
                    </a:lnTo>
                    <a:lnTo>
                      <a:pt x="1576" y="3268"/>
                    </a:lnTo>
                    <a:lnTo>
                      <a:pt x="1600" y="3259"/>
                    </a:lnTo>
                    <a:lnTo>
                      <a:pt x="1624" y="3249"/>
                    </a:lnTo>
                    <a:lnTo>
                      <a:pt x="1673" y="3230"/>
                    </a:lnTo>
                    <a:lnTo>
                      <a:pt x="1679" y="3224"/>
                    </a:lnTo>
                    <a:lnTo>
                      <a:pt x="1685" y="3218"/>
                    </a:lnTo>
                    <a:lnTo>
                      <a:pt x="1689" y="3211"/>
                    </a:lnTo>
                    <a:lnTo>
                      <a:pt x="1691" y="3204"/>
                    </a:lnTo>
                    <a:lnTo>
                      <a:pt x="1692" y="3197"/>
                    </a:lnTo>
                    <a:lnTo>
                      <a:pt x="1691" y="3189"/>
                    </a:lnTo>
                    <a:lnTo>
                      <a:pt x="1690" y="3181"/>
                    </a:lnTo>
                    <a:lnTo>
                      <a:pt x="1688" y="3174"/>
                    </a:lnTo>
                    <a:lnTo>
                      <a:pt x="1682" y="3159"/>
                    </a:lnTo>
                    <a:lnTo>
                      <a:pt x="1673" y="3143"/>
                    </a:lnTo>
                    <a:lnTo>
                      <a:pt x="1663" y="3129"/>
                    </a:lnTo>
                    <a:lnTo>
                      <a:pt x="1654" y="3117"/>
                    </a:lnTo>
                    <a:lnTo>
                      <a:pt x="1640" y="3101"/>
                    </a:lnTo>
                    <a:lnTo>
                      <a:pt x="1625" y="3085"/>
                    </a:lnTo>
                    <a:lnTo>
                      <a:pt x="1596" y="3055"/>
                    </a:lnTo>
                    <a:lnTo>
                      <a:pt x="1564" y="3026"/>
                    </a:lnTo>
                    <a:lnTo>
                      <a:pt x="1532" y="3000"/>
                    </a:lnTo>
                    <a:lnTo>
                      <a:pt x="1497" y="2975"/>
                    </a:lnTo>
                    <a:lnTo>
                      <a:pt x="1462" y="2951"/>
                    </a:lnTo>
                    <a:lnTo>
                      <a:pt x="1426" y="2928"/>
                    </a:lnTo>
                    <a:lnTo>
                      <a:pt x="1389" y="2908"/>
                    </a:lnTo>
                    <a:lnTo>
                      <a:pt x="1352" y="2887"/>
                    </a:lnTo>
                    <a:lnTo>
                      <a:pt x="1314" y="2867"/>
                    </a:lnTo>
                    <a:lnTo>
                      <a:pt x="1237" y="2829"/>
                    </a:lnTo>
                    <a:lnTo>
                      <a:pt x="1160" y="2793"/>
                    </a:lnTo>
                    <a:lnTo>
                      <a:pt x="1084" y="2756"/>
                    </a:lnTo>
                    <a:lnTo>
                      <a:pt x="1029" y="2727"/>
                    </a:lnTo>
                    <a:lnTo>
                      <a:pt x="977" y="2697"/>
                    </a:lnTo>
                    <a:lnTo>
                      <a:pt x="925" y="2664"/>
                    </a:lnTo>
                    <a:lnTo>
                      <a:pt x="874" y="2630"/>
                    </a:lnTo>
                    <a:lnTo>
                      <a:pt x="823" y="2596"/>
                    </a:lnTo>
                    <a:lnTo>
                      <a:pt x="774" y="2560"/>
                    </a:lnTo>
                    <a:lnTo>
                      <a:pt x="725" y="2522"/>
                    </a:lnTo>
                    <a:lnTo>
                      <a:pt x="678" y="2484"/>
                    </a:lnTo>
                    <a:lnTo>
                      <a:pt x="632" y="2443"/>
                    </a:lnTo>
                    <a:lnTo>
                      <a:pt x="586" y="2402"/>
                    </a:lnTo>
                    <a:lnTo>
                      <a:pt x="541" y="2360"/>
                    </a:lnTo>
                    <a:lnTo>
                      <a:pt x="498" y="2317"/>
                    </a:lnTo>
                    <a:lnTo>
                      <a:pt x="456" y="2273"/>
                    </a:lnTo>
                    <a:lnTo>
                      <a:pt x="414" y="2227"/>
                    </a:lnTo>
                    <a:lnTo>
                      <a:pt x="374" y="2181"/>
                    </a:lnTo>
                    <a:lnTo>
                      <a:pt x="335" y="2135"/>
                    </a:lnTo>
                    <a:lnTo>
                      <a:pt x="301" y="2090"/>
                    </a:lnTo>
                    <a:lnTo>
                      <a:pt x="267" y="2046"/>
                    </a:lnTo>
                    <a:lnTo>
                      <a:pt x="236" y="1999"/>
                    </a:lnTo>
                    <a:lnTo>
                      <a:pt x="206" y="1952"/>
                    </a:lnTo>
                    <a:lnTo>
                      <a:pt x="176" y="1903"/>
                    </a:lnTo>
                    <a:lnTo>
                      <a:pt x="148" y="1854"/>
                    </a:lnTo>
                    <a:lnTo>
                      <a:pt x="123" y="1804"/>
                    </a:lnTo>
                    <a:lnTo>
                      <a:pt x="99" y="1753"/>
                    </a:lnTo>
                    <a:lnTo>
                      <a:pt x="77" y="1701"/>
                    </a:lnTo>
                    <a:lnTo>
                      <a:pt x="58" y="1649"/>
                    </a:lnTo>
                    <a:lnTo>
                      <a:pt x="49" y="1623"/>
                    </a:lnTo>
                    <a:lnTo>
                      <a:pt x="41" y="1596"/>
                    </a:lnTo>
                    <a:lnTo>
                      <a:pt x="34" y="1568"/>
                    </a:lnTo>
                    <a:lnTo>
                      <a:pt x="27" y="1541"/>
                    </a:lnTo>
                    <a:lnTo>
                      <a:pt x="21" y="1514"/>
                    </a:lnTo>
                    <a:lnTo>
                      <a:pt x="16" y="1487"/>
                    </a:lnTo>
                    <a:lnTo>
                      <a:pt x="11" y="1459"/>
                    </a:lnTo>
                    <a:lnTo>
                      <a:pt x="8" y="1431"/>
                    </a:lnTo>
                    <a:lnTo>
                      <a:pt x="4" y="1403"/>
                    </a:lnTo>
                    <a:lnTo>
                      <a:pt x="2" y="1375"/>
                    </a:lnTo>
                    <a:lnTo>
                      <a:pt x="1" y="1347"/>
                    </a:lnTo>
                    <a:lnTo>
                      <a:pt x="0" y="1318"/>
                    </a:lnTo>
                    <a:lnTo>
                      <a:pt x="1" y="1286"/>
                    </a:lnTo>
                    <a:lnTo>
                      <a:pt x="4" y="1252"/>
                    </a:lnTo>
                    <a:lnTo>
                      <a:pt x="8" y="1217"/>
                    </a:lnTo>
                    <a:lnTo>
                      <a:pt x="12" y="1184"/>
                    </a:lnTo>
                    <a:lnTo>
                      <a:pt x="19" y="1150"/>
                    </a:lnTo>
                    <a:lnTo>
                      <a:pt x="26" y="1116"/>
                    </a:lnTo>
                    <a:lnTo>
                      <a:pt x="35" y="1084"/>
                    </a:lnTo>
                    <a:lnTo>
                      <a:pt x="47" y="1051"/>
                    </a:lnTo>
                    <a:lnTo>
                      <a:pt x="60" y="1021"/>
                    </a:lnTo>
                    <a:lnTo>
                      <a:pt x="75" y="990"/>
                    </a:lnTo>
                    <a:lnTo>
                      <a:pt x="83" y="976"/>
                    </a:lnTo>
                    <a:lnTo>
                      <a:pt x="92" y="962"/>
                    </a:lnTo>
                    <a:lnTo>
                      <a:pt x="101" y="948"/>
                    </a:lnTo>
                    <a:lnTo>
                      <a:pt x="112" y="935"/>
                    </a:lnTo>
                    <a:lnTo>
                      <a:pt x="123" y="923"/>
                    </a:lnTo>
                    <a:lnTo>
                      <a:pt x="134" y="910"/>
                    </a:lnTo>
                    <a:lnTo>
                      <a:pt x="146" y="899"/>
                    </a:lnTo>
                    <a:lnTo>
                      <a:pt x="159" y="887"/>
                    </a:lnTo>
                    <a:lnTo>
                      <a:pt x="172" y="877"/>
                    </a:lnTo>
                    <a:lnTo>
                      <a:pt x="186" y="867"/>
                    </a:lnTo>
                    <a:lnTo>
                      <a:pt x="201" y="858"/>
                    </a:lnTo>
                    <a:lnTo>
                      <a:pt x="217" y="849"/>
                    </a:lnTo>
                    <a:lnTo>
                      <a:pt x="215" y="829"/>
                    </a:lnTo>
                    <a:lnTo>
                      <a:pt x="214" y="811"/>
                    </a:lnTo>
                    <a:lnTo>
                      <a:pt x="215" y="791"/>
                    </a:lnTo>
                    <a:lnTo>
                      <a:pt x="217" y="772"/>
                    </a:lnTo>
                    <a:lnTo>
                      <a:pt x="221" y="753"/>
                    </a:lnTo>
                    <a:lnTo>
                      <a:pt x="225" y="735"/>
                    </a:lnTo>
                    <a:lnTo>
                      <a:pt x="231" y="716"/>
                    </a:lnTo>
                    <a:lnTo>
                      <a:pt x="237" y="698"/>
                    </a:lnTo>
                    <a:lnTo>
                      <a:pt x="245" y="680"/>
                    </a:lnTo>
                    <a:lnTo>
                      <a:pt x="253" y="663"/>
                    </a:lnTo>
                    <a:lnTo>
                      <a:pt x="263" y="647"/>
                    </a:lnTo>
                    <a:lnTo>
                      <a:pt x="274" y="631"/>
                    </a:lnTo>
                    <a:lnTo>
                      <a:pt x="286" y="616"/>
                    </a:lnTo>
                    <a:lnTo>
                      <a:pt x="299" y="601"/>
                    </a:lnTo>
                    <a:lnTo>
                      <a:pt x="312" y="588"/>
                    </a:lnTo>
                    <a:lnTo>
                      <a:pt x="327" y="575"/>
                    </a:lnTo>
                    <a:lnTo>
                      <a:pt x="353" y="554"/>
                    </a:lnTo>
                    <a:lnTo>
                      <a:pt x="381" y="536"/>
                    </a:lnTo>
                    <a:lnTo>
                      <a:pt x="409" y="519"/>
                    </a:lnTo>
                    <a:lnTo>
                      <a:pt x="438" y="505"/>
                    </a:lnTo>
                    <a:lnTo>
                      <a:pt x="469" y="493"/>
                    </a:lnTo>
                    <a:lnTo>
                      <a:pt x="500" y="484"/>
                    </a:lnTo>
                    <a:lnTo>
                      <a:pt x="532" y="475"/>
                    </a:lnTo>
                    <a:lnTo>
                      <a:pt x="564" y="468"/>
                    </a:lnTo>
                    <a:lnTo>
                      <a:pt x="597" y="464"/>
                    </a:lnTo>
                    <a:lnTo>
                      <a:pt x="629" y="461"/>
                    </a:lnTo>
                    <a:lnTo>
                      <a:pt x="663" y="460"/>
                    </a:lnTo>
                    <a:lnTo>
                      <a:pt x="696" y="460"/>
                    </a:lnTo>
                    <a:lnTo>
                      <a:pt x="729" y="462"/>
                    </a:lnTo>
                    <a:lnTo>
                      <a:pt x="762" y="466"/>
                    </a:lnTo>
                    <a:lnTo>
                      <a:pt x="795" y="471"/>
                    </a:lnTo>
                    <a:lnTo>
                      <a:pt x="826" y="477"/>
                    </a:lnTo>
                    <a:lnTo>
                      <a:pt x="853" y="485"/>
                    </a:lnTo>
                    <a:lnTo>
                      <a:pt x="879" y="493"/>
                    </a:lnTo>
                    <a:lnTo>
                      <a:pt x="904" y="504"/>
                    </a:lnTo>
                    <a:lnTo>
                      <a:pt x="931" y="516"/>
                    </a:lnTo>
                    <a:lnTo>
                      <a:pt x="954" y="529"/>
                    </a:lnTo>
                    <a:lnTo>
                      <a:pt x="978" y="544"/>
                    </a:lnTo>
                    <a:lnTo>
                      <a:pt x="1000" y="561"/>
                    </a:lnTo>
                    <a:lnTo>
                      <a:pt x="1022" y="578"/>
                    </a:lnTo>
                    <a:lnTo>
                      <a:pt x="1041" y="598"/>
                    </a:lnTo>
                    <a:lnTo>
                      <a:pt x="1060" y="617"/>
                    </a:lnTo>
                    <a:lnTo>
                      <a:pt x="1077" y="639"/>
                    </a:lnTo>
                    <a:lnTo>
                      <a:pt x="1091" y="662"/>
                    </a:lnTo>
                    <a:lnTo>
                      <a:pt x="1104" y="687"/>
                    </a:lnTo>
                    <a:lnTo>
                      <a:pt x="1116" y="712"/>
                    </a:lnTo>
                    <a:lnTo>
                      <a:pt x="1125" y="738"/>
                    </a:lnTo>
                    <a:lnTo>
                      <a:pt x="1128" y="752"/>
                    </a:lnTo>
                    <a:lnTo>
                      <a:pt x="1131" y="766"/>
                    </a:lnTo>
                    <a:lnTo>
                      <a:pt x="1172" y="779"/>
                    </a:lnTo>
                    <a:lnTo>
                      <a:pt x="1211" y="793"/>
                    </a:lnTo>
                    <a:lnTo>
                      <a:pt x="1251" y="809"/>
                    </a:lnTo>
                    <a:lnTo>
                      <a:pt x="1290" y="825"/>
                    </a:lnTo>
                    <a:lnTo>
                      <a:pt x="1369" y="858"/>
                    </a:lnTo>
                    <a:lnTo>
                      <a:pt x="1446" y="892"/>
                    </a:lnTo>
                    <a:lnTo>
                      <a:pt x="1436" y="822"/>
                    </a:lnTo>
                    <a:lnTo>
                      <a:pt x="1427" y="750"/>
                    </a:lnTo>
                    <a:lnTo>
                      <a:pt x="1410" y="606"/>
                    </a:lnTo>
                    <a:lnTo>
                      <a:pt x="1388" y="608"/>
                    </a:lnTo>
                    <a:lnTo>
                      <a:pt x="1366" y="608"/>
                    </a:lnTo>
                    <a:lnTo>
                      <a:pt x="1345" y="605"/>
                    </a:lnTo>
                    <a:lnTo>
                      <a:pt x="1323" y="603"/>
                    </a:lnTo>
                    <a:lnTo>
                      <a:pt x="1301" y="599"/>
                    </a:lnTo>
                    <a:lnTo>
                      <a:pt x="1279" y="593"/>
                    </a:lnTo>
                    <a:lnTo>
                      <a:pt x="1259" y="586"/>
                    </a:lnTo>
                    <a:lnTo>
                      <a:pt x="1239" y="578"/>
                    </a:lnTo>
                    <a:lnTo>
                      <a:pt x="1220" y="568"/>
                    </a:lnTo>
                    <a:lnTo>
                      <a:pt x="1200" y="558"/>
                    </a:lnTo>
                    <a:lnTo>
                      <a:pt x="1183" y="546"/>
                    </a:lnTo>
                    <a:lnTo>
                      <a:pt x="1165" y="531"/>
                    </a:lnTo>
                    <a:lnTo>
                      <a:pt x="1149" y="517"/>
                    </a:lnTo>
                    <a:lnTo>
                      <a:pt x="1135" y="501"/>
                    </a:lnTo>
                    <a:lnTo>
                      <a:pt x="1121" y="484"/>
                    </a:lnTo>
                    <a:lnTo>
                      <a:pt x="1109" y="465"/>
                    </a:lnTo>
                    <a:lnTo>
                      <a:pt x="1102" y="453"/>
                    </a:lnTo>
                    <a:lnTo>
                      <a:pt x="1096" y="442"/>
                    </a:lnTo>
                    <a:lnTo>
                      <a:pt x="1084" y="418"/>
                    </a:lnTo>
                    <a:lnTo>
                      <a:pt x="1075" y="393"/>
                    </a:lnTo>
                    <a:lnTo>
                      <a:pt x="1069" y="367"/>
                    </a:lnTo>
                    <a:lnTo>
                      <a:pt x="1064" y="341"/>
                    </a:lnTo>
                    <a:lnTo>
                      <a:pt x="1062" y="315"/>
                    </a:lnTo>
                    <a:lnTo>
                      <a:pt x="1063" y="289"/>
                    </a:lnTo>
                    <a:lnTo>
                      <a:pt x="1065" y="263"/>
                    </a:lnTo>
                    <a:lnTo>
                      <a:pt x="1070" y="237"/>
                    </a:lnTo>
                    <a:lnTo>
                      <a:pt x="1076" y="211"/>
                    </a:lnTo>
                    <a:lnTo>
                      <a:pt x="1086" y="186"/>
                    </a:lnTo>
                    <a:lnTo>
                      <a:pt x="1097" y="162"/>
                    </a:lnTo>
                    <a:lnTo>
                      <a:pt x="1110" y="139"/>
                    </a:lnTo>
                    <a:lnTo>
                      <a:pt x="1125" y="118"/>
                    </a:lnTo>
                    <a:lnTo>
                      <a:pt x="1134" y="108"/>
                    </a:lnTo>
                    <a:lnTo>
                      <a:pt x="1142" y="98"/>
                    </a:lnTo>
                    <a:lnTo>
                      <a:pt x="1152" y="89"/>
                    </a:lnTo>
                    <a:lnTo>
                      <a:pt x="1162" y="79"/>
                    </a:lnTo>
                    <a:close/>
                    <a:moveTo>
                      <a:pt x="925" y="1586"/>
                    </a:moveTo>
                    <a:lnTo>
                      <a:pt x="925" y="1586"/>
                    </a:lnTo>
                    <a:lnTo>
                      <a:pt x="917" y="1609"/>
                    </a:lnTo>
                    <a:lnTo>
                      <a:pt x="912" y="1631"/>
                    </a:lnTo>
                    <a:lnTo>
                      <a:pt x="910" y="1654"/>
                    </a:lnTo>
                    <a:lnTo>
                      <a:pt x="909" y="1677"/>
                    </a:lnTo>
                    <a:lnTo>
                      <a:pt x="910" y="1700"/>
                    </a:lnTo>
                    <a:lnTo>
                      <a:pt x="913" y="1723"/>
                    </a:lnTo>
                    <a:lnTo>
                      <a:pt x="917" y="1746"/>
                    </a:lnTo>
                    <a:lnTo>
                      <a:pt x="924" y="1768"/>
                    </a:lnTo>
                    <a:lnTo>
                      <a:pt x="932" y="1790"/>
                    </a:lnTo>
                    <a:lnTo>
                      <a:pt x="940" y="1813"/>
                    </a:lnTo>
                    <a:lnTo>
                      <a:pt x="950" y="1834"/>
                    </a:lnTo>
                    <a:lnTo>
                      <a:pt x="961" y="1855"/>
                    </a:lnTo>
                    <a:lnTo>
                      <a:pt x="972" y="1876"/>
                    </a:lnTo>
                    <a:lnTo>
                      <a:pt x="984" y="1897"/>
                    </a:lnTo>
                    <a:lnTo>
                      <a:pt x="1009" y="1935"/>
                    </a:lnTo>
                    <a:lnTo>
                      <a:pt x="1039" y="1976"/>
                    </a:lnTo>
                    <a:lnTo>
                      <a:pt x="1071" y="2015"/>
                    </a:lnTo>
                    <a:lnTo>
                      <a:pt x="1104" y="2053"/>
                    </a:lnTo>
                    <a:lnTo>
                      <a:pt x="1139" y="2090"/>
                    </a:lnTo>
                    <a:lnTo>
                      <a:pt x="1176" y="2125"/>
                    </a:lnTo>
                    <a:lnTo>
                      <a:pt x="1213" y="2160"/>
                    </a:lnTo>
                    <a:lnTo>
                      <a:pt x="1252" y="2192"/>
                    </a:lnTo>
                    <a:lnTo>
                      <a:pt x="1291" y="2224"/>
                    </a:lnTo>
                    <a:lnTo>
                      <a:pt x="1332" y="2254"/>
                    </a:lnTo>
                    <a:lnTo>
                      <a:pt x="1373" y="2285"/>
                    </a:lnTo>
                    <a:lnTo>
                      <a:pt x="1415" y="2313"/>
                    </a:lnTo>
                    <a:lnTo>
                      <a:pt x="1458" y="2341"/>
                    </a:lnTo>
                    <a:lnTo>
                      <a:pt x="1501" y="2367"/>
                    </a:lnTo>
                    <a:lnTo>
                      <a:pt x="1545" y="2393"/>
                    </a:lnTo>
                    <a:lnTo>
                      <a:pt x="1589" y="2419"/>
                    </a:lnTo>
                    <a:lnTo>
                      <a:pt x="1634" y="2443"/>
                    </a:lnTo>
                    <a:lnTo>
                      <a:pt x="1540" y="1683"/>
                    </a:lnTo>
                    <a:lnTo>
                      <a:pt x="1517" y="1669"/>
                    </a:lnTo>
                    <a:lnTo>
                      <a:pt x="1496" y="1656"/>
                    </a:lnTo>
                    <a:lnTo>
                      <a:pt x="1474" y="1642"/>
                    </a:lnTo>
                    <a:lnTo>
                      <a:pt x="1452" y="1628"/>
                    </a:lnTo>
                    <a:lnTo>
                      <a:pt x="1411" y="1598"/>
                    </a:lnTo>
                    <a:lnTo>
                      <a:pt x="1370" y="1566"/>
                    </a:lnTo>
                    <a:lnTo>
                      <a:pt x="1328" y="1536"/>
                    </a:lnTo>
                    <a:lnTo>
                      <a:pt x="1287" y="1505"/>
                    </a:lnTo>
                    <a:lnTo>
                      <a:pt x="1265" y="1491"/>
                    </a:lnTo>
                    <a:lnTo>
                      <a:pt x="1244" y="1477"/>
                    </a:lnTo>
                    <a:lnTo>
                      <a:pt x="1221" y="1465"/>
                    </a:lnTo>
                    <a:lnTo>
                      <a:pt x="1198" y="1453"/>
                    </a:lnTo>
                    <a:lnTo>
                      <a:pt x="1188" y="1448"/>
                    </a:lnTo>
                    <a:lnTo>
                      <a:pt x="1177" y="1444"/>
                    </a:lnTo>
                    <a:lnTo>
                      <a:pt x="1167" y="1441"/>
                    </a:lnTo>
                    <a:lnTo>
                      <a:pt x="1157" y="1439"/>
                    </a:lnTo>
                    <a:lnTo>
                      <a:pt x="1147" y="1437"/>
                    </a:lnTo>
                    <a:lnTo>
                      <a:pt x="1136" y="1436"/>
                    </a:lnTo>
                    <a:lnTo>
                      <a:pt x="1126" y="1436"/>
                    </a:lnTo>
                    <a:lnTo>
                      <a:pt x="1115" y="1436"/>
                    </a:lnTo>
                    <a:lnTo>
                      <a:pt x="1096" y="1439"/>
                    </a:lnTo>
                    <a:lnTo>
                      <a:pt x="1075" y="1444"/>
                    </a:lnTo>
                    <a:lnTo>
                      <a:pt x="1056" y="1452"/>
                    </a:lnTo>
                    <a:lnTo>
                      <a:pt x="1037" y="1462"/>
                    </a:lnTo>
                    <a:lnTo>
                      <a:pt x="1019" y="1473"/>
                    </a:lnTo>
                    <a:lnTo>
                      <a:pt x="1002" y="1486"/>
                    </a:lnTo>
                    <a:lnTo>
                      <a:pt x="986" y="1500"/>
                    </a:lnTo>
                    <a:lnTo>
                      <a:pt x="971" y="1515"/>
                    </a:lnTo>
                    <a:lnTo>
                      <a:pt x="957" y="1533"/>
                    </a:lnTo>
                    <a:lnTo>
                      <a:pt x="945" y="1550"/>
                    </a:lnTo>
                    <a:lnTo>
                      <a:pt x="934" y="1567"/>
                    </a:lnTo>
                    <a:lnTo>
                      <a:pt x="925" y="1586"/>
                    </a:lnTo>
                    <a:close/>
                    <a:moveTo>
                      <a:pt x="6110" y="1456"/>
                    </a:moveTo>
                    <a:lnTo>
                      <a:pt x="6110" y="1456"/>
                    </a:lnTo>
                    <a:lnTo>
                      <a:pt x="6088" y="1468"/>
                    </a:lnTo>
                    <a:lnTo>
                      <a:pt x="6065" y="1481"/>
                    </a:lnTo>
                    <a:lnTo>
                      <a:pt x="6045" y="1494"/>
                    </a:lnTo>
                    <a:lnTo>
                      <a:pt x="6023" y="1509"/>
                    </a:lnTo>
                    <a:lnTo>
                      <a:pt x="5983" y="1538"/>
                    </a:lnTo>
                    <a:lnTo>
                      <a:pt x="5941" y="1568"/>
                    </a:lnTo>
                    <a:lnTo>
                      <a:pt x="5901" y="1599"/>
                    </a:lnTo>
                    <a:lnTo>
                      <a:pt x="5861" y="1629"/>
                    </a:lnTo>
                    <a:lnTo>
                      <a:pt x="5840" y="1643"/>
                    </a:lnTo>
                    <a:lnTo>
                      <a:pt x="5818" y="1658"/>
                    </a:lnTo>
                    <a:lnTo>
                      <a:pt x="5797" y="1671"/>
                    </a:lnTo>
                    <a:lnTo>
                      <a:pt x="5775" y="1683"/>
                    </a:lnTo>
                    <a:lnTo>
                      <a:pt x="5751" y="1873"/>
                    </a:lnTo>
                    <a:lnTo>
                      <a:pt x="5727" y="2063"/>
                    </a:lnTo>
                    <a:lnTo>
                      <a:pt x="5683" y="2443"/>
                    </a:lnTo>
                    <a:lnTo>
                      <a:pt x="5743" y="2410"/>
                    </a:lnTo>
                    <a:lnTo>
                      <a:pt x="5804" y="2374"/>
                    </a:lnTo>
                    <a:lnTo>
                      <a:pt x="5863" y="2337"/>
                    </a:lnTo>
                    <a:lnTo>
                      <a:pt x="5922" y="2298"/>
                    </a:lnTo>
                    <a:lnTo>
                      <a:pt x="5979" y="2258"/>
                    </a:lnTo>
                    <a:lnTo>
                      <a:pt x="6008" y="2236"/>
                    </a:lnTo>
                    <a:lnTo>
                      <a:pt x="6035" y="2214"/>
                    </a:lnTo>
                    <a:lnTo>
                      <a:pt x="6063" y="2192"/>
                    </a:lnTo>
                    <a:lnTo>
                      <a:pt x="6089" y="2169"/>
                    </a:lnTo>
                    <a:lnTo>
                      <a:pt x="6116" y="2147"/>
                    </a:lnTo>
                    <a:lnTo>
                      <a:pt x="6141" y="2123"/>
                    </a:lnTo>
                    <a:lnTo>
                      <a:pt x="6186" y="2078"/>
                    </a:lnTo>
                    <a:lnTo>
                      <a:pt x="6208" y="2055"/>
                    </a:lnTo>
                    <a:lnTo>
                      <a:pt x="6229" y="2033"/>
                    </a:lnTo>
                    <a:lnTo>
                      <a:pt x="6250" y="2009"/>
                    </a:lnTo>
                    <a:lnTo>
                      <a:pt x="6271" y="1984"/>
                    </a:lnTo>
                    <a:lnTo>
                      <a:pt x="6289" y="1959"/>
                    </a:lnTo>
                    <a:lnTo>
                      <a:pt x="6308" y="1933"/>
                    </a:lnTo>
                    <a:lnTo>
                      <a:pt x="6325" y="1906"/>
                    </a:lnTo>
                    <a:lnTo>
                      <a:pt x="6341" y="1879"/>
                    </a:lnTo>
                    <a:lnTo>
                      <a:pt x="6355" y="1851"/>
                    </a:lnTo>
                    <a:lnTo>
                      <a:pt x="6368" y="1823"/>
                    </a:lnTo>
                    <a:lnTo>
                      <a:pt x="6380" y="1793"/>
                    </a:lnTo>
                    <a:lnTo>
                      <a:pt x="6390" y="1764"/>
                    </a:lnTo>
                    <a:lnTo>
                      <a:pt x="6398" y="1734"/>
                    </a:lnTo>
                    <a:lnTo>
                      <a:pt x="6404" y="1702"/>
                    </a:lnTo>
                    <a:lnTo>
                      <a:pt x="6406" y="1688"/>
                    </a:lnTo>
                    <a:lnTo>
                      <a:pt x="6406" y="1674"/>
                    </a:lnTo>
                    <a:lnTo>
                      <a:pt x="6406" y="1659"/>
                    </a:lnTo>
                    <a:lnTo>
                      <a:pt x="6405" y="1644"/>
                    </a:lnTo>
                    <a:lnTo>
                      <a:pt x="6403" y="1630"/>
                    </a:lnTo>
                    <a:lnTo>
                      <a:pt x="6400" y="1616"/>
                    </a:lnTo>
                    <a:lnTo>
                      <a:pt x="6396" y="1602"/>
                    </a:lnTo>
                    <a:lnTo>
                      <a:pt x="6390" y="1589"/>
                    </a:lnTo>
                    <a:lnTo>
                      <a:pt x="6385" y="1575"/>
                    </a:lnTo>
                    <a:lnTo>
                      <a:pt x="6378" y="1562"/>
                    </a:lnTo>
                    <a:lnTo>
                      <a:pt x="6371" y="1550"/>
                    </a:lnTo>
                    <a:lnTo>
                      <a:pt x="6362" y="1537"/>
                    </a:lnTo>
                    <a:lnTo>
                      <a:pt x="6353" y="1525"/>
                    </a:lnTo>
                    <a:lnTo>
                      <a:pt x="6343" y="1514"/>
                    </a:lnTo>
                    <a:lnTo>
                      <a:pt x="6334" y="1503"/>
                    </a:lnTo>
                    <a:lnTo>
                      <a:pt x="6323" y="1493"/>
                    </a:lnTo>
                    <a:lnTo>
                      <a:pt x="6312" y="1484"/>
                    </a:lnTo>
                    <a:lnTo>
                      <a:pt x="6300" y="1475"/>
                    </a:lnTo>
                    <a:lnTo>
                      <a:pt x="6288" y="1467"/>
                    </a:lnTo>
                    <a:lnTo>
                      <a:pt x="6276" y="1460"/>
                    </a:lnTo>
                    <a:lnTo>
                      <a:pt x="6263" y="1453"/>
                    </a:lnTo>
                    <a:lnTo>
                      <a:pt x="6250" y="1449"/>
                    </a:lnTo>
                    <a:lnTo>
                      <a:pt x="6236" y="1444"/>
                    </a:lnTo>
                    <a:lnTo>
                      <a:pt x="6223" y="1440"/>
                    </a:lnTo>
                    <a:lnTo>
                      <a:pt x="6209" y="1438"/>
                    </a:lnTo>
                    <a:lnTo>
                      <a:pt x="6195" y="1437"/>
                    </a:lnTo>
                    <a:lnTo>
                      <a:pt x="6180" y="1437"/>
                    </a:lnTo>
                    <a:lnTo>
                      <a:pt x="6166" y="1438"/>
                    </a:lnTo>
                    <a:lnTo>
                      <a:pt x="6152" y="1441"/>
                    </a:lnTo>
                    <a:lnTo>
                      <a:pt x="6138" y="1444"/>
                    </a:lnTo>
                    <a:lnTo>
                      <a:pt x="6124" y="1450"/>
                    </a:lnTo>
                    <a:lnTo>
                      <a:pt x="6110" y="14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bIns="900000" anchor="ctr">
                <a:normAutofit/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p>
                <a:pPr algn="ctr">
                  <a:defRPr/>
                </a:pPr>
                <a:endParaRPr lang="zh-CN" altLang="en-US" sz="600" dirty="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3" name="上箭头 32"/>
            <p:cNvSpPr/>
            <p:nvPr>
              <p:custDataLst>
                <p:tags r:id="rId10"/>
              </p:custDataLst>
            </p:nvPr>
          </p:nvSpPr>
          <p:spPr>
            <a:xfrm rot="21407244">
              <a:off x="9216" y="4764"/>
              <a:ext cx="546" cy="468"/>
            </a:xfrm>
            <a:prstGeom prst="upArrow">
              <a:avLst>
                <a:gd name="adj1" fmla="val 57862"/>
                <a:gd name="adj2" fmla="val 61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p>
              <a:pPr algn="ctr"/>
              <a:endParaRPr lang="zh-CN" altLang="en-US" sz="60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5" name="上箭头 34"/>
            <p:cNvSpPr/>
            <p:nvPr>
              <p:custDataLst>
                <p:tags r:id="rId11"/>
              </p:custDataLst>
            </p:nvPr>
          </p:nvSpPr>
          <p:spPr>
            <a:xfrm rot="5400000">
              <a:off x="10487" y="5650"/>
              <a:ext cx="546" cy="468"/>
            </a:xfrm>
            <a:prstGeom prst="upArrow">
              <a:avLst>
                <a:gd name="adj1" fmla="val 57862"/>
                <a:gd name="adj2" fmla="val 61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p>
              <a:pPr algn="ctr"/>
              <a:endParaRPr lang="zh-CN" altLang="en-US" sz="60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6" name="上箭头 35"/>
            <p:cNvSpPr/>
            <p:nvPr>
              <p:custDataLst>
                <p:tags r:id="rId12"/>
              </p:custDataLst>
            </p:nvPr>
          </p:nvSpPr>
          <p:spPr>
            <a:xfrm rot="9000000">
              <a:off x="9862" y="6983"/>
              <a:ext cx="546" cy="468"/>
            </a:xfrm>
            <a:prstGeom prst="upArrow">
              <a:avLst>
                <a:gd name="adj1" fmla="val 57862"/>
                <a:gd name="adj2" fmla="val 61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p>
              <a:pPr algn="ctr"/>
              <a:endParaRPr lang="zh-CN" altLang="en-US" sz="60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7" name="上箭头 36"/>
            <p:cNvSpPr/>
            <p:nvPr>
              <p:custDataLst>
                <p:tags r:id="rId13"/>
              </p:custDataLst>
            </p:nvPr>
          </p:nvSpPr>
          <p:spPr>
            <a:xfrm rot="12600000">
              <a:off x="8582" y="6983"/>
              <a:ext cx="546" cy="468"/>
            </a:xfrm>
            <a:prstGeom prst="upArrow">
              <a:avLst>
                <a:gd name="adj1" fmla="val 57862"/>
                <a:gd name="adj2" fmla="val 61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p>
              <a:pPr algn="ctr"/>
              <a:endParaRPr lang="zh-CN" altLang="en-US" sz="60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38" name="组合 32"/>
            <p:cNvGrpSpPr/>
            <p:nvPr>
              <p:custDataLst>
                <p:tags r:id="rId14"/>
              </p:custDataLst>
            </p:nvPr>
          </p:nvGrpSpPr>
          <p:grpSpPr>
            <a:xfrm>
              <a:off x="9967" y="7422"/>
              <a:ext cx="1587" cy="1587"/>
              <a:chOff x="6394285" y="4719769"/>
              <a:chExt cx="1008000" cy="1008000"/>
            </a:xfrm>
          </p:grpSpPr>
          <p:sp>
            <p:nvSpPr>
              <p:cNvPr id="5" name="椭圆 4"/>
              <p:cNvSpPr/>
              <p:nvPr>
                <p:custDataLst>
                  <p:tags r:id="rId15"/>
                </p:custDataLst>
              </p:nvPr>
            </p:nvSpPr>
            <p:spPr>
              <a:xfrm>
                <a:off x="6394285" y="4719769"/>
                <a:ext cx="1008000" cy="100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p>
                <a:pPr algn="ctr"/>
                <a:endParaRPr lang="zh-CN" altLang="en-US" sz="2000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KSO_Shape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6630397" y="4955044"/>
                <a:ext cx="554071" cy="537449"/>
              </a:xfrm>
              <a:custGeom>
                <a:avLst/>
                <a:gdLst>
                  <a:gd name="T0" fmla="*/ 1742441 w 2041526"/>
                  <a:gd name="T1" fmla="*/ 1193165 h 1979612"/>
                  <a:gd name="T2" fmla="*/ 1991996 w 2041526"/>
                  <a:gd name="T3" fmla="*/ 1302068 h 1979612"/>
                  <a:gd name="T4" fmla="*/ 2027239 w 2041526"/>
                  <a:gd name="T5" fmla="*/ 1369695 h 1979612"/>
                  <a:gd name="T6" fmla="*/ 1892619 w 2041526"/>
                  <a:gd name="T7" fmla="*/ 1469390 h 1979612"/>
                  <a:gd name="T8" fmla="*/ 1731963 w 2041526"/>
                  <a:gd name="T9" fmla="*/ 1707833 h 1979612"/>
                  <a:gd name="T10" fmla="*/ 1573531 w 2041526"/>
                  <a:gd name="T11" fmla="*/ 1864678 h 1979612"/>
                  <a:gd name="T12" fmla="*/ 1443673 w 2041526"/>
                  <a:gd name="T13" fmla="*/ 1909128 h 1979612"/>
                  <a:gd name="T14" fmla="*/ 1297941 w 2041526"/>
                  <a:gd name="T15" fmla="*/ 1895793 h 1979612"/>
                  <a:gd name="T16" fmla="*/ 1186180 w 2041526"/>
                  <a:gd name="T17" fmla="*/ 1820228 h 1979612"/>
                  <a:gd name="T18" fmla="*/ 1305561 w 2041526"/>
                  <a:gd name="T19" fmla="*/ 1764348 h 1979612"/>
                  <a:gd name="T20" fmla="*/ 1469073 w 2041526"/>
                  <a:gd name="T21" fmla="*/ 1590993 h 1979612"/>
                  <a:gd name="T22" fmla="*/ 1598296 w 2041526"/>
                  <a:gd name="T23" fmla="*/ 1438275 h 1979612"/>
                  <a:gd name="T24" fmla="*/ 1641158 w 2041526"/>
                  <a:gd name="T25" fmla="*/ 1376363 h 1979612"/>
                  <a:gd name="T26" fmla="*/ 1473836 w 2041526"/>
                  <a:gd name="T27" fmla="*/ 1374458 h 1979612"/>
                  <a:gd name="T28" fmla="*/ 1122363 w 2041526"/>
                  <a:gd name="T29" fmla="*/ 1490345 h 1979612"/>
                  <a:gd name="T30" fmla="*/ 1188720 w 2041526"/>
                  <a:gd name="T31" fmla="*/ 1315720 h 1979612"/>
                  <a:gd name="T32" fmla="*/ 1303973 w 2041526"/>
                  <a:gd name="T33" fmla="*/ 1219518 h 1979612"/>
                  <a:gd name="T34" fmla="*/ 1510031 w 2041526"/>
                  <a:gd name="T35" fmla="*/ 1169988 h 1979612"/>
                  <a:gd name="T36" fmla="*/ 474459 w 2041526"/>
                  <a:gd name="T37" fmla="*/ 1705182 h 1979612"/>
                  <a:gd name="T38" fmla="*/ 614828 w 2041526"/>
                  <a:gd name="T39" fmla="*/ 1613705 h 1979612"/>
                  <a:gd name="T40" fmla="*/ 659606 w 2041526"/>
                  <a:gd name="T41" fmla="*/ 1010214 h 1979612"/>
                  <a:gd name="T42" fmla="*/ 591327 w 2041526"/>
                  <a:gd name="T43" fmla="*/ 866964 h 1979612"/>
                  <a:gd name="T44" fmla="*/ 436350 w 2041526"/>
                  <a:gd name="T45" fmla="*/ 793909 h 1979612"/>
                  <a:gd name="T46" fmla="*/ 1689937 w 2041526"/>
                  <a:gd name="T47" fmla="*/ 637247 h 1979612"/>
                  <a:gd name="T48" fmla="*/ 1695008 w 2041526"/>
                  <a:gd name="T49" fmla="*/ 774583 h 1979612"/>
                  <a:gd name="T50" fmla="*/ 1785965 w 2041526"/>
                  <a:gd name="T51" fmla="*/ 1009835 h 1979612"/>
                  <a:gd name="T52" fmla="*/ 1670605 w 2041526"/>
                  <a:gd name="T53" fmla="*/ 1048620 h 1979612"/>
                  <a:gd name="T54" fmla="*/ 1547322 w 2041526"/>
                  <a:gd name="T55" fmla="*/ 967235 h 1979612"/>
                  <a:gd name="T56" fmla="*/ 1530525 w 2041526"/>
                  <a:gd name="T57" fmla="*/ 885215 h 1979612"/>
                  <a:gd name="T58" fmla="*/ 1439252 w 2041526"/>
                  <a:gd name="T59" fmla="*/ 1011107 h 1979612"/>
                  <a:gd name="T60" fmla="*/ 1280790 w 2041526"/>
                  <a:gd name="T61" fmla="*/ 1100439 h 1979612"/>
                  <a:gd name="T62" fmla="*/ 1300756 w 2041526"/>
                  <a:gd name="T63" fmla="*/ 947843 h 1979612"/>
                  <a:gd name="T64" fmla="*/ 1375867 w 2041526"/>
                  <a:gd name="T65" fmla="*/ 820362 h 1979612"/>
                  <a:gd name="T66" fmla="*/ 1524821 w 2041526"/>
                  <a:gd name="T67" fmla="*/ 684298 h 1979612"/>
                  <a:gd name="T68" fmla="*/ 974007 w 2041526"/>
                  <a:gd name="T69" fmla="*/ 395287 h 1979612"/>
                  <a:gd name="T70" fmla="*/ 1180432 w 2041526"/>
                  <a:gd name="T71" fmla="*/ 463577 h 1979612"/>
                  <a:gd name="T72" fmla="*/ 1303969 w 2041526"/>
                  <a:gd name="T73" fmla="*/ 637319 h 1979612"/>
                  <a:gd name="T74" fmla="*/ 1229021 w 2041526"/>
                  <a:gd name="T75" fmla="*/ 815508 h 1979612"/>
                  <a:gd name="T76" fmla="*/ 1159789 w 2041526"/>
                  <a:gd name="T77" fmla="*/ 993379 h 1979612"/>
                  <a:gd name="T78" fmla="*/ 1168682 w 2041526"/>
                  <a:gd name="T79" fmla="*/ 1160134 h 1979612"/>
                  <a:gd name="T80" fmla="*/ 1064834 w 2041526"/>
                  <a:gd name="T81" fmla="*/ 1279244 h 1979612"/>
                  <a:gd name="T82" fmla="*/ 1006400 w 2041526"/>
                  <a:gd name="T83" fmla="*/ 1435517 h 1979612"/>
                  <a:gd name="T84" fmla="*/ 1002589 w 2041526"/>
                  <a:gd name="T85" fmla="*/ 1667384 h 1979612"/>
                  <a:gd name="T86" fmla="*/ 1073726 w 2041526"/>
                  <a:gd name="T87" fmla="*/ 1877018 h 1979612"/>
                  <a:gd name="T88" fmla="*/ 1073726 w 2041526"/>
                  <a:gd name="T89" fmla="*/ 1964684 h 1979612"/>
                  <a:gd name="T90" fmla="*/ 328692 w 2041526"/>
                  <a:gd name="T91" fmla="*/ 1979294 h 1979612"/>
                  <a:gd name="T92" fmla="*/ 113692 w 2041526"/>
                  <a:gd name="T93" fmla="*/ 1889406 h 1979612"/>
                  <a:gd name="T94" fmla="*/ 3811 w 2041526"/>
                  <a:gd name="T95" fmla="*/ 1686124 h 1979612"/>
                  <a:gd name="T96" fmla="*/ 33981 w 2041526"/>
                  <a:gd name="T97" fmla="*/ 591898 h 1979612"/>
                  <a:gd name="T98" fmla="*/ 196262 w 2041526"/>
                  <a:gd name="T99" fmla="*/ 429591 h 1979612"/>
                  <a:gd name="T100" fmla="*/ 937260 w 2041526"/>
                  <a:gd name="T101" fmla="*/ 318 h 1979612"/>
                  <a:gd name="T102" fmla="*/ 1016953 w 2041526"/>
                  <a:gd name="T103" fmla="*/ 38418 h 1979612"/>
                  <a:gd name="T104" fmla="*/ 1054735 w 2041526"/>
                  <a:gd name="T105" fmla="*/ 118428 h 1979612"/>
                  <a:gd name="T106" fmla="*/ 1032828 w 2041526"/>
                  <a:gd name="T107" fmla="*/ 205740 h 1979612"/>
                  <a:gd name="T108" fmla="*/ 962660 w 2041526"/>
                  <a:gd name="T109" fmla="*/ 257810 h 1979612"/>
                  <a:gd name="T110" fmla="*/ 350520 w 2041526"/>
                  <a:gd name="T111" fmla="*/ 255905 h 1979612"/>
                  <a:gd name="T112" fmla="*/ 282575 w 2041526"/>
                  <a:gd name="T113" fmla="*/ 200343 h 1979612"/>
                  <a:gd name="T114" fmla="*/ 264795 w 2041526"/>
                  <a:gd name="T115" fmla="*/ 111760 h 1979612"/>
                  <a:gd name="T116" fmla="*/ 307023 w 2041526"/>
                  <a:gd name="T117" fmla="*/ 33973 h 1979612"/>
                  <a:gd name="T118" fmla="*/ 388620 w 2041526"/>
                  <a:gd name="T119" fmla="*/ 0 h 1979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41526" h="1979612">
                    <a:moveTo>
                      <a:pt x="1545273" y="1168400"/>
                    </a:moveTo>
                    <a:lnTo>
                      <a:pt x="1556386" y="1168400"/>
                    </a:lnTo>
                    <a:lnTo>
                      <a:pt x="1568451" y="1168400"/>
                    </a:lnTo>
                    <a:lnTo>
                      <a:pt x="1581151" y="1168718"/>
                    </a:lnTo>
                    <a:lnTo>
                      <a:pt x="1594803" y="1169670"/>
                    </a:lnTo>
                    <a:lnTo>
                      <a:pt x="1609408" y="1170305"/>
                    </a:lnTo>
                    <a:lnTo>
                      <a:pt x="1624331" y="1171893"/>
                    </a:lnTo>
                    <a:lnTo>
                      <a:pt x="1639571" y="1173798"/>
                    </a:lnTo>
                    <a:lnTo>
                      <a:pt x="1655446" y="1175703"/>
                    </a:lnTo>
                    <a:lnTo>
                      <a:pt x="1672273" y="1178560"/>
                    </a:lnTo>
                    <a:lnTo>
                      <a:pt x="1689101" y="1181735"/>
                    </a:lnTo>
                    <a:lnTo>
                      <a:pt x="1706881" y="1184910"/>
                    </a:lnTo>
                    <a:lnTo>
                      <a:pt x="1724343" y="1188720"/>
                    </a:lnTo>
                    <a:lnTo>
                      <a:pt x="1742441" y="1193165"/>
                    </a:lnTo>
                    <a:lnTo>
                      <a:pt x="1760538" y="1197610"/>
                    </a:lnTo>
                    <a:lnTo>
                      <a:pt x="1778953" y="1202690"/>
                    </a:lnTo>
                    <a:lnTo>
                      <a:pt x="1797368" y="1208405"/>
                    </a:lnTo>
                    <a:lnTo>
                      <a:pt x="1816101" y="1214120"/>
                    </a:lnTo>
                    <a:lnTo>
                      <a:pt x="1834516" y="1220788"/>
                    </a:lnTo>
                    <a:lnTo>
                      <a:pt x="1852931" y="1227773"/>
                    </a:lnTo>
                    <a:lnTo>
                      <a:pt x="1871346" y="1235393"/>
                    </a:lnTo>
                    <a:lnTo>
                      <a:pt x="1889444" y="1243330"/>
                    </a:lnTo>
                    <a:lnTo>
                      <a:pt x="1907541" y="1251903"/>
                    </a:lnTo>
                    <a:lnTo>
                      <a:pt x="1925004" y="1260793"/>
                    </a:lnTo>
                    <a:lnTo>
                      <a:pt x="1942784" y="1270318"/>
                    </a:lnTo>
                    <a:lnTo>
                      <a:pt x="1959611" y="1280478"/>
                    </a:lnTo>
                    <a:lnTo>
                      <a:pt x="1976121" y="1290955"/>
                    </a:lnTo>
                    <a:lnTo>
                      <a:pt x="1991996" y="1302068"/>
                    </a:lnTo>
                    <a:lnTo>
                      <a:pt x="2007871" y="1313815"/>
                    </a:lnTo>
                    <a:lnTo>
                      <a:pt x="2022794" y="1326198"/>
                    </a:lnTo>
                    <a:lnTo>
                      <a:pt x="2036764" y="1339215"/>
                    </a:lnTo>
                    <a:lnTo>
                      <a:pt x="2038669" y="1341120"/>
                    </a:lnTo>
                    <a:lnTo>
                      <a:pt x="2040256" y="1343343"/>
                    </a:lnTo>
                    <a:lnTo>
                      <a:pt x="2041209" y="1346200"/>
                    </a:lnTo>
                    <a:lnTo>
                      <a:pt x="2041526" y="1348423"/>
                    </a:lnTo>
                    <a:lnTo>
                      <a:pt x="2041209" y="1350963"/>
                    </a:lnTo>
                    <a:lnTo>
                      <a:pt x="2040256" y="1353820"/>
                    </a:lnTo>
                    <a:lnTo>
                      <a:pt x="2038986" y="1356360"/>
                    </a:lnTo>
                    <a:lnTo>
                      <a:pt x="2037716" y="1358900"/>
                    </a:lnTo>
                    <a:lnTo>
                      <a:pt x="2035494" y="1361440"/>
                    </a:lnTo>
                    <a:lnTo>
                      <a:pt x="2033271" y="1364298"/>
                    </a:lnTo>
                    <a:lnTo>
                      <a:pt x="2027239" y="1369695"/>
                    </a:lnTo>
                    <a:lnTo>
                      <a:pt x="2020254" y="1375093"/>
                    </a:lnTo>
                    <a:lnTo>
                      <a:pt x="2012634" y="1380173"/>
                    </a:lnTo>
                    <a:lnTo>
                      <a:pt x="2004379" y="1385888"/>
                    </a:lnTo>
                    <a:lnTo>
                      <a:pt x="1995489" y="1391285"/>
                    </a:lnTo>
                    <a:lnTo>
                      <a:pt x="1978344" y="1401128"/>
                    </a:lnTo>
                    <a:lnTo>
                      <a:pt x="1962786" y="1410018"/>
                    </a:lnTo>
                    <a:lnTo>
                      <a:pt x="1956119" y="1414145"/>
                    </a:lnTo>
                    <a:lnTo>
                      <a:pt x="1951039" y="1417955"/>
                    </a:lnTo>
                    <a:lnTo>
                      <a:pt x="1939926" y="1426210"/>
                    </a:lnTo>
                    <a:lnTo>
                      <a:pt x="1929766" y="1434465"/>
                    </a:lnTo>
                    <a:lnTo>
                      <a:pt x="1919924" y="1443038"/>
                    </a:lnTo>
                    <a:lnTo>
                      <a:pt x="1910081" y="1451610"/>
                    </a:lnTo>
                    <a:lnTo>
                      <a:pt x="1901191" y="1460500"/>
                    </a:lnTo>
                    <a:lnTo>
                      <a:pt x="1892619" y="1469390"/>
                    </a:lnTo>
                    <a:lnTo>
                      <a:pt x="1884046" y="1478280"/>
                    </a:lnTo>
                    <a:lnTo>
                      <a:pt x="1876109" y="1487805"/>
                    </a:lnTo>
                    <a:lnTo>
                      <a:pt x="1868171" y="1496695"/>
                    </a:lnTo>
                    <a:lnTo>
                      <a:pt x="1860551" y="1506220"/>
                    </a:lnTo>
                    <a:lnTo>
                      <a:pt x="1853248" y="1515428"/>
                    </a:lnTo>
                    <a:lnTo>
                      <a:pt x="1846263" y="1525270"/>
                    </a:lnTo>
                    <a:lnTo>
                      <a:pt x="1832611" y="1544320"/>
                    </a:lnTo>
                    <a:lnTo>
                      <a:pt x="1819593" y="1564005"/>
                    </a:lnTo>
                    <a:lnTo>
                      <a:pt x="1807211" y="1584008"/>
                    </a:lnTo>
                    <a:lnTo>
                      <a:pt x="1795146" y="1604010"/>
                    </a:lnTo>
                    <a:lnTo>
                      <a:pt x="1770698" y="1645285"/>
                    </a:lnTo>
                    <a:lnTo>
                      <a:pt x="1758633" y="1665923"/>
                    </a:lnTo>
                    <a:lnTo>
                      <a:pt x="1745616" y="1687195"/>
                    </a:lnTo>
                    <a:lnTo>
                      <a:pt x="1731963" y="1707833"/>
                    </a:lnTo>
                    <a:lnTo>
                      <a:pt x="1717676" y="1729105"/>
                    </a:lnTo>
                    <a:lnTo>
                      <a:pt x="1706563" y="1744980"/>
                    </a:lnTo>
                    <a:lnTo>
                      <a:pt x="1693863" y="1760220"/>
                    </a:lnTo>
                    <a:lnTo>
                      <a:pt x="1680846" y="1775778"/>
                    </a:lnTo>
                    <a:lnTo>
                      <a:pt x="1667828" y="1790065"/>
                    </a:lnTo>
                    <a:lnTo>
                      <a:pt x="1653541" y="1804353"/>
                    </a:lnTo>
                    <a:lnTo>
                      <a:pt x="1638618" y="1817688"/>
                    </a:lnTo>
                    <a:lnTo>
                      <a:pt x="1623061" y="1830388"/>
                    </a:lnTo>
                    <a:lnTo>
                      <a:pt x="1615123" y="1836738"/>
                    </a:lnTo>
                    <a:lnTo>
                      <a:pt x="1607186" y="1842770"/>
                    </a:lnTo>
                    <a:lnTo>
                      <a:pt x="1599248" y="1848485"/>
                    </a:lnTo>
                    <a:lnTo>
                      <a:pt x="1590358" y="1853883"/>
                    </a:lnTo>
                    <a:lnTo>
                      <a:pt x="1582103" y="1859598"/>
                    </a:lnTo>
                    <a:lnTo>
                      <a:pt x="1573531" y="1864678"/>
                    </a:lnTo>
                    <a:lnTo>
                      <a:pt x="1564641" y="1869758"/>
                    </a:lnTo>
                    <a:lnTo>
                      <a:pt x="1556068" y="1874520"/>
                    </a:lnTo>
                    <a:lnTo>
                      <a:pt x="1546861" y="1878648"/>
                    </a:lnTo>
                    <a:lnTo>
                      <a:pt x="1537653" y="1883093"/>
                    </a:lnTo>
                    <a:lnTo>
                      <a:pt x="1528446" y="1886903"/>
                    </a:lnTo>
                    <a:lnTo>
                      <a:pt x="1519238" y="1890395"/>
                    </a:lnTo>
                    <a:lnTo>
                      <a:pt x="1509713" y="1893888"/>
                    </a:lnTo>
                    <a:lnTo>
                      <a:pt x="1499871" y="1897063"/>
                    </a:lnTo>
                    <a:lnTo>
                      <a:pt x="1490028" y="1900238"/>
                    </a:lnTo>
                    <a:lnTo>
                      <a:pt x="1480503" y="1902460"/>
                    </a:lnTo>
                    <a:lnTo>
                      <a:pt x="1470661" y="1905000"/>
                    </a:lnTo>
                    <a:lnTo>
                      <a:pt x="1460818" y="1906905"/>
                    </a:lnTo>
                    <a:lnTo>
                      <a:pt x="1452246" y="1908175"/>
                    </a:lnTo>
                    <a:lnTo>
                      <a:pt x="1443673" y="1909128"/>
                    </a:lnTo>
                    <a:lnTo>
                      <a:pt x="1434148" y="1910080"/>
                    </a:lnTo>
                    <a:lnTo>
                      <a:pt x="1424623" y="1910715"/>
                    </a:lnTo>
                    <a:lnTo>
                      <a:pt x="1415098" y="1911350"/>
                    </a:lnTo>
                    <a:lnTo>
                      <a:pt x="1404621" y="1911350"/>
                    </a:lnTo>
                    <a:lnTo>
                      <a:pt x="1394461" y="1910715"/>
                    </a:lnTo>
                    <a:lnTo>
                      <a:pt x="1383983" y="1910398"/>
                    </a:lnTo>
                    <a:lnTo>
                      <a:pt x="1373506" y="1909763"/>
                    </a:lnTo>
                    <a:lnTo>
                      <a:pt x="1362393" y="1908493"/>
                    </a:lnTo>
                    <a:lnTo>
                      <a:pt x="1351916" y="1907223"/>
                    </a:lnTo>
                    <a:lnTo>
                      <a:pt x="1340803" y="1905635"/>
                    </a:lnTo>
                    <a:lnTo>
                      <a:pt x="1330008" y="1903730"/>
                    </a:lnTo>
                    <a:lnTo>
                      <a:pt x="1319213" y="1901508"/>
                    </a:lnTo>
                    <a:lnTo>
                      <a:pt x="1308418" y="1898650"/>
                    </a:lnTo>
                    <a:lnTo>
                      <a:pt x="1297941" y="1895793"/>
                    </a:lnTo>
                    <a:lnTo>
                      <a:pt x="1287463" y="1892935"/>
                    </a:lnTo>
                    <a:lnTo>
                      <a:pt x="1277303" y="1889125"/>
                    </a:lnTo>
                    <a:lnTo>
                      <a:pt x="1267778" y="1885315"/>
                    </a:lnTo>
                    <a:lnTo>
                      <a:pt x="1257936" y="1881188"/>
                    </a:lnTo>
                    <a:lnTo>
                      <a:pt x="1248411" y="1876743"/>
                    </a:lnTo>
                    <a:lnTo>
                      <a:pt x="1239520" y="1871980"/>
                    </a:lnTo>
                    <a:lnTo>
                      <a:pt x="1231265" y="1866583"/>
                    </a:lnTo>
                    <a:lnTo>
                      <a:pt x="1223010" y="1861185"/>
                    </a:lnTo>
                    <a:lnTo>
                      <a:pt x="1215390" y="1855153"/>
                    </a:lnTo>
                    <a:lnTo>
                      <a:pt x="1208405" y="1848803"/>
                    </a:lnTo>
                    <a:lnTo>
                      <a:pt x="1201738" y="1842135"/>
                    </a:lnTo>
                    <a:lnTo>
                      <a:pt x="1196023" y="1835150"/>
                    </a:lnTo>
                    <a:lnTo>
                      <a:pt x="1190943" y="1828165"/>
                    </a:lnTo>
                    <a:lnTo>
                      <a:pt x="1186180" y="1820228"/>
                    </a:lnTo>
                    <a:lnTo>
                      <a:pt x="1182688" y="1811973"/>
                    </a:lnTo>
                    <a:lnTo>
                      <a:pt x="1179513" y="1803400"/>
                    </a:lnTo>
                    <a:lnTo>
                      <a:pt x="1185228" y="1803718"/>
                    </a:lnTo>
                    <a:lnTo>
                      <a:pt x="1191260" y="1803718"/>
                    </a:lnTo>
                    <a:lnTo>
                      <a:pt x="1203325" y="1802765"/>
                    </a:lnTo>
                    <a:lnTo>
                      <a:pt x="1215073" y="1801178"/>
                    </a:lnTo>
                    <a:lnTo>
                      <a:pt x="1226820" y="1798638"/>
                    </a:lnTo>
                    <a:lnTo>
                      <a:pt x="1238568" y="1795780"/>
                    </a:lnTo>
                    <a:lnTo>
                      <a:pt x="1250316" y="1791653"/>
                    </a:lnTo>
                    <a:lnTo>
                      <a:pt x="1261746" y="1786890"/>
                    </a:lnTo>
                    <a:lnTo>
                      <a:pt x="1273176" y="1781810"/>
                    </a:lnTo>
                    <a:lnTo>
                      <a:pt x="1283971" y="1776413"/>
                    </a:lnTo>
                    <a:lnTo>
                      <a:pt x="1295083" y="1770698"/>
                    </a:lnTo>
                    <a:lnTo>
                      <a:pt x="1305561" y="1764348"/>
                    </a:lnTo>
                    <a:lnTo>
                      <a:pt x="1315721" y="1757680"/>
                    </a:lnTo>
                    <a:lnTo>
                      <a:pt x="1325881" y="1750695"/>
                    </a:lnTo>
                    <a:lnTo>
                      <a:pt x="1335723" y="1743393"/>
                    </a:lnTo>
                    <a:lnTo>
                      <a:pt x="1345248" y="1736408"/>
                    </a:lnTo>
                    <a:lnTo>
                      <a:pt x="1354138" y="1729105"/>
                    </a:lnTo>
                    <a:lnTo>
                      <a:pt x="1371601" y="1714500"/>
                    </a:lnTo>
                    <a:lnTo>
                      <a:pt x="1386841" y="1700530"/>
                    </a:lnTo>
                    <a:lnTo>
                      <a:pt x="1400493" y="1687195"/>
                    </a:lnTo>
                    <a:lnTo>
                      <a:pt x="1411923" y="1675448"/>
                    </a:lnTo>
                    <a:lnTo>
                      <a:pt x="1421131" y="1665288"/>
                    </a:lnTo>
                    <a:lnTo>
                      <a:pt x="1427798" y="1657350"/>
                    </a:lnTo>
                    <a:lnTo>
                      <a:pt x="1433831" y="1650683"/>
                    </a:lnTo>
                    <a:lnTo>
                      <a:pt x="1451928" y="1619250"/>
                    </a:lnTo>
                    <a:lnTo>
                      <a:pt x="1469073" y="1590993"/>
                    </a:lnTo>
                    <a:lnTo>
                      <a:pt x="1484948" y="1566545"/>
                    </a:lnTo>
                    <a:lnTo>
                      <a:pt x="1500506" y="1544320"/>
                    </a:lnTo>
                    <a:lnTo>
                      <a:pt x="1514158" y="1525270"/>
                    </a:lnTo>
                    <a:lnTo>
                      <a:pt x="1526541" y="1508760"/>
                    </a:lnTo>
                    <a:lnTo>
                      <a:pt x="1538288" y="1494790"/>
                    </a:lnTo>
                    <a:lnTo>
                      <a:pt x="1548448" y="1482725"/>
                    </a:lnTo>
                    <a:lnTo>
                      <a:pt x="1557973" y="1472883"/>
                    </a:lnTo>
                    <a:lnTo>
                      <a:pt x="1565911" y="1464945"/>
                    </a:lnTo>
                    <a:lnTo>
                      <a:pt x="1572896" y="1458595"/>
                    </a:lnTo>
                    <a:lnTo>
                      <a:pt x="1578293" y="1453833"/>
                    </a:lnTo>
                    <a:lnTo>
                      <a:pt x="1583056" y="1450340"/>
                    </a:lnTo>
                    <a:lnTo>
                      <a:pt x="1586231" y="1448118"/>
                    </a:lnTo>
                    <a:lnTo>
                      <a:pt x="1588453" y="1446530"/>
                    </a:lnTo>
                    <a:lnTo>
                      <a:pt x="1598296" y="1438275"/>
                    </a:lnTo>
                    <a:lnTo>
                      <a:pt x="1608456" y="1429703"/>
                    </a:lnTo>
                    <a:lnTo>
                      <a:pt x="1618616" y="1421448"/>
                    </a:lnTo>
                    <a:lnTo>
                      <a:pt x="1623378" y="1417003"/>
                    </a:lnTo>
                    <a:lnTo>
                      <a:pt x="1627823" y="1412875"/>
                    </a:lnTo>
                    <a:lnTo>
                      <a:pt x="1631633" y="1408430"/>
                    </a:lnTo>
                    <a:lnTo>
                      <a:pt x="1635126" y="1403668"/>
                    </a:lnTo>
                    <a:lnTo>
                      <a:pt x="1637983" y="1399540"/>
                    </a:lnTo>
                    <a:lnTo>
                      <a:pt x="1640206" y="1394460"/>
                    </a:lnTo>
                    <a:lnTo>
                      <a:pt x="1641476" y="1389698"/>
                    </a:lnTo>
                    <a:lnTo>
                      <a:pt x="1641793" y="1386840"/>
                    </a:lnTo>
                    <a:lnTo>
                      <a:pt x="1642111" y="1384618"/>
                    </a:lnTo>
                    <a:lnTo>
                      <a:pt x="1641793" y="1381760"/>
                    </a:lnTo>
                    <a:lnTo>
                      <a:pt x="1641476" y="1379220"/>
                    </a:lnTo>
                    <a:lnTo>
                      <a:pt x="1641158" y="1376363"/>
                    </a:lnTo>
                    <a:lnTo>
                      <a:pt x="1639888" y="1373505"/>
                    </a:lnTo>
                    <a:lnTo>
                      <a:pt x="1637983" y="1372870"/>
                    </a:lnTo>
                    <a:lnTo>
                      <a:pt x="1631633" y="1371600"/>
                    </a:lnTo>
                    <a:lnTo>
                      <a:pt x="1621473" y="1370013"/>
                    </a:lnTo>
                    <a:lnTo>
                      <a:pt x="1606868" y="1368425"/>
                    </a:lnTo>
                    <a:lnTo>
                      <a:pt x="1588136" y="1367473"/>
                    </a:lnTo>
                    <a:lnTo>
                      <a:pt x="1577658" y="1366838"/>
                    </a:lnTo>
                    <a:lnTo>
                      <a:pt x="1565911" y="1366838"/>
                    </a:lnTo>
                    <a:lnTo>
                      <a:pt x="1552893" y="1366838"/>
                    </a:lnTo>
                    <a:lnTo>
                      <a:pt x="1539241" y="1367790"/>
                    </a:lnTo>
                    <a:lnTo>
                      <a:pt x="1524318" y="1368425"/>
                    </a:lnTo>
                    <a:lnTo>
                      <a:pt x="1508443" y="1370013"/>
                    </a:lnTo>
                    <a:lnTo>
                      <a:pt x="1491616" y="1371600"/>
                    </a:lnTo>
                    <a:lnTo>
                      <a:pt x="1473836" y="1374458"/>
                    </a:lnTo>
                    <a:lnTo>
                      <a:pt x="1454786" y="1377315"/>
                    </a:lnTo>
                    <a:lnTo>
                      <a:pt x="1435418" y="1380808"/>
                    </a:lnTo>
                    <a:lnTo>
                      <a:pt x="1414463" y="1384935"/>
                    </a:lnTo>
                    <a:lnTo>
                      <a:pt x="1392556" y="1390015"/>
                    </a:lnTo>
                    <a:lnTo>
                      <a:pt x="1370331" y="1396048"/>
                    </a:lnTo>
                    <a:lnTo>
                      <a:pt x="1346518" y="1402398"/>
                    </a:lnTo>
                    <a:lnTo>
                      <a:pt x="1321753" y="1409700"/>
                    </a:lnTo>
                    <a:lnTo>
                      <a:pt x="1296353" y="1418273"/>
                    </a:lnTo>
                    <a:lnTo>
                      <a:pt x="1269683" y="1427798"/>
                    </a:lnTo>
                    <a:lnTo>
                      <a:pt x="1242060" y="1437958"/>
                    </a:lnTo>
                    <a:lnTo>
                      <a:pt x="1213485" y="1449388"/>
                    </a:lnTo>
                    <a:lnTo>
                      <a:pt x="1184275" y="1461770"/>
                    </a:lnTo>
                    <a:lnTo>
                      <a:pt x="1153478" y="1475423"/>
                    </a:lnTo>
                    <a:lnTo>
                      <a:pt x="1122363" y="1490345"/>
                    </a:lnTo>
                    <a:lnTo>
                      <a:pt x="1124585" y="1474788"/>
                    </a:lnTo>
                    <a:lnTo>
                      <a:pt x="1127443" y="1459865"/>
                    </a:lnTo>
                    <a:lnTo>
                      <a:pt x="1130618" y="1444943"/>
                    </a:lnTo>
                    <a:lnTo>
                      <a:pt x="1134110" y="1431290"/>
                    </a:lnTo>
                    <a:lnTo>
                      <a:pt x="1137920" y="1417638"/>
                    </a:lnTo>
                    <a:lnTo>
                      <a:pt x="1142365" y="1404620"/>
                    </a:lnTo>
                    <a:lnTo>
                      <a:pt x="1146810" y="1391603"/>
                    </a:lnTo>
                    <a:lnTo>
                      <a:pt x="1151573" y="1379538"/>
                    </a:lnTo>
                    <a:lnTo>
                      <a:pt x="1157288" y="1367790"/>
                    </a:lnTo>
                    <a:lnTo>
                      <a:pt x="1163003" y="1356678"/>
                    </a:lnTo>
                    <a:lnTo>
                      <a:pt x="1169035" y="1345883"/>
                    </a:lnTo>
                    <a:lnTo>
                      <a:pt x="1175068" y="1335405"/>
                    </a:lnTo>
                    <a:lnTo>
                      <a:pt x="1181735" y="1325563"/>
                    </a:lnTo>
                    <a:lnTo>
                      <a:pt x="1188720" y="1315720"/>
                    </a:lnTo>
                    <a:lnTo>
                      <a:pt x="1196023" y="1306513"/>
                    </a:lnTo>
                    <a:lnTo>
                      <a:pt x="1203325" y="1297940"/>
                    </a:lnTo>
                    <a:lnTo>
                      <a:pt x="1210945" y="1289368"/>
                    </a:lnTo>
                    <a:lnTo>
                      <a:pt x="1218565" y="1281430"/>
                    </a:lnTo>
                    <a:lnTo>
                      <a:pt x="1226503" y="1273810"/>
                    </a:lnTo>
                    <a:lnTo>
                      <a:pt x="1234758" y="1266190"/>
                    </a:lnTo>
                    <a:lnTo>
                      <a:pt x="1243013" y="1259523"/>
                    </a:lnTo>
                    <a:lnTo>
                      <a:pt x="1251268" y="1252855"/>
                    </a:lnTo>
                    <a:lnTo>
                      <a:pt x="1259841" y="1246823"/>
                    </a:lnTo>
                    <a:lnTo>
                      <a:pt x="1268413" y="1240473"/>
                    </a:lnTo>
                    <a:lnTo>
                      <a:pt x="1277303" y="1235075"/>
                    </a:lnTo>
                    <a:lnTo>
                      <a:pt x="1286193" y="1229360"/>
                    </a:lnTo>
                    <a:lnTo>
                      <a:pt x="1295083" y="1224915"/>
                    </a:lnTo>
                    <a:lnTo>
                      <a:pt x="1303973" y="1219518"/>
                    </a:lnTo>
                    <a:lnTo>
                      <a:pt x="1313181" y="1215390"/>
                    </a:lnTo>
                    <a:lnTo>
                      <a:pt x="1322071" y="1210945"/>
                    </a:lnTo>
                    <a:lnTo>
                      <a:pt x="1339851" y="1203643"/>
                    </a:lnTo>
                    <a:lnTo>
                      <a:pt x="1357631" y="1196975"/>
                    </a:lnTo>
                    <a:lnTo>
                      <a:pt x="1375411" y="1190943"/>
                    </a:lnTo>
                    <a:lnTo>
                      <a:pt x="1392556" y="1186498"/>
                    </a:lnTo>
                    <a:lnTo>
                      <a:pt x="1409066" y="1182053"/>
                    </a:lnTo>
                    <a:lnTo>
                      <a:pt x="1425576" y="1178878"/>
                    </a:lnTo>
                    <a:lnTo>
                      <a:pt x="1440816" y="1176020"/>
                    </a:lnTo>
                    <a:lnTo>
                      <a:pt x="1455421" y="1174115"/>
                    </a:lnTo>
                    <a:lnTo>
                      <a:pt x="1468756" y="1172210"/>
                    </a:lnTo>
                    <a:lnTo>
                      <a:pt x="1481138" y="1170940"/>
                    </a:lnTo>
                    <a:lnTo>
                      <a:pt x="1492251" y="1170305"/>
                    </a:lnTo>
                    <a:lnTo>
                      <a:pt x="1510031" y="1169988"/>
                    </a:lnTo>
                    <a:lnTo>
                      <a:pt x="1521778" y="1169670"/>
                    </a:lnTo>
                    <a:lnTo>
                      <a:pt x="1525906" y="1169988"/>
                    </a:lnTo>
                    <a:lnTo>
                      <a:pt x="1535113" y="1169035"/>
                    </a:lnTo>
                    <a:lnTo>
                      <a:pt x="1545273" y="1168400"/>
                    </a:lnTo>
                    <a:close/>
                    <a:moveTo>
                      <a:pt x="132112" y="791368"/>
                    </a:moveTo>
                    <a:lnTo>
                      <a:pt x="132112" y="822496"/>
                    </a:lnTo>
                    <a:lnTo>
                      <a:pt x="132112" y="1715664"/>
                    </a:lnTo>
                    <a:lnTo>
                      <a:pt x="396336" y="1715664"/>
                    </a:lnTo>
                    <a:lnTo>
                      <a:pt x="409674" y="1715029"/>
                    </a:lnTo>
                    <a:lnTo>
                      <a:pt x="423330" y="1714393"/>
                    </a:lnTo>
                    <a:lnTo>
                      <a:pt x="436350" y="1712805"/>
                    </a:lnTo>
                    <a:lnTo>
                      <a:pt x="449053" y="1710899"/>
                    </a:lnTo>
                    <a:lnTo>
                      <a:pt x="462074" y="1708041"/>
                    </a:lnTo>
                    <a:lnTo>
                      <a:pt x="474459" y="1705182"/>
                    </a:lnTo>
                    <a:lnTo>
                      <a:pt x="486845" y="1701371"/>
                    </a:lnTo>
                    <a:lnTo>
                      <a:pt x="498913" y="1697559"/>
                    </a:lnTo>
                    <a:lnTo>
                      <a:pt x="510663" y="1692795"/>
                    </a:lnTo>
                    <a:lnTo>
                      <a:pt x="522096" y="1687713"/>
                    </a:lnTo>
                    <a:lnTo>
                      <a:pt x="532893" y="1682313"/>
                    </a:lnTo>
                    <a:lnTo>
                      <a:pt x="543691" y="1676278"/>
                    </a:lnTo>
                    <a:lnTo>
                      <a:pt x="554171" y="1669608"/>
                    </a:lnTo>
                    <a:lnTo>
                      <a:pt x="564016" y="1662938"/>
                    </a:lnTo>
                    <a:lnTo>
                      <a:pt x="573861" y="1655632"/>
                    </a:lnTo>
                    <a:lnTo>
                      <a:pt x="582753" y="1648009"/>
                    </a:lnTo>
                    <a:lnTo>
                      <a:pt x="591327" y="1639751"/>
                    </a:lnTo>
                    <a:lnTo>
                      <a:pt x="599585" y="1631493"/>
                    </a:lnTo>
                    <a:lnTo>
                      <a:pt x="607524" y="1622917"/>
                    </a:lnTo>
                    <a:lnTo>
                      <a:pt x="614828" y="1613705"/>
                    </a:lnTo>
                    <a:lnTo>
                      <a:pt x="622132" y="1604494"/>
                    </a:lnTo>
                    <a:lnTo>
                      <a:pt x="628166" y="1594648"/>
                    </a:lnTo>
                    <a:lnTo>
                      <a:pt x="634200" y="1584484"/>
                    </a:lnTo>
                    <a:lnTo>
                      <a:pt x="639282" y="1574320"/>
                    </a:lnTo>
                    <a:lnTo>
                      <a:pt x="644045" y="1564156"/>
                    </a:lnTo>
                    <a:lnTo>
                      <a:pt x="648174" y="1553356"/>
                    </a:lnTo>
                    <a:lnTo>
                      <a:pt x="651667" y="1542239"/>
                    </a:lnTo>
                    <a:lnTo>
                      <a:pt x="654843" y="1531440"/>
                    </a:lnTo>
                    <a:lnTo>
                      <a:pt x="657383" y="1520005"/>
                    </a:lnTo>
                    <a:lnTo>
                      <a:pt x="658971" y="1508253"/>
                    </a:lnTo>
                    <a:lnTo>
                      <a:pt x="659606" y="1496501"/>
                    </a:lnTo>
                    <a:lnTo>
                      <a:pt x="659924" y="1484749"/>
                    </a:lnTo>
                    <a:lnTo>
                      <a:pt x="659924" y="1022601"/>
                    </a:lnTo>
                    <a:lnTo>
                      <a:pt x="659606" y="1010214"/>
                    </a:lnTo>
                    <a:lnTo>
                      <a:pt x="658971" y="998461"/>
                    </a:lnTo>
                    <a:lnTo>
                      <a:pt x="657383" y="987344"/>
                    </a:lnTo>
                    <a:lnTo>
                      <a:pt x="654843" y="975910"/>
                    </a:lnTo>
                    <a:lnTo>
                      <a:pt x="651667" y="964475"/>
                    </a:lnTo>
                    <a:lnTo>
                      <a:pt x="648174" y="953676"/>
                    </a:lnTo>
                    <a:lnTo>
                      <a:pt x="644045" y="942877"/>
                    </a:lnTo>
                    <a:lnTo>
                      <a:pt x="639282" y="932395"/>
                    </a:lnTo>
                    <a:lnTo>
                      <a:pt x="634200" y="922231"/>
                    </a:lnTo>
                    <a:lnTo>
                      <a:pt x="628166" y="912384"/>
                    </a:lnTo>
                    <a:lnTo>
                      <a:pt x="622132" y="902538"/>
                    </a:lnTo>
                    <a:lnTo>
                      <a:pt x="614828" y="893327"/>
                    </a:lnTo>
                    <a:lnTo>
                      <a:pt x="607524" y="884116"/>
                    </a:lnTo>
                    <a:lnTo>
                      <a:pt x="599585" y="875540"/>
                    </a:lnTo>
                    <a:lnTo>
                      <a:pt x="591327" y="866964"/>
                    </a:lnTo>
                    <a:lnTo>
                      <a:pt x="582753" y="859023"/>
                    </a:lnTo>
                    <a:lnTo>
                      <a:pt x="573861" y="851082"/>
                    </a:lnTo>
                    <a:lnTo>
                      <a:pt x="564016" y="844094"/>
                    </a:lnTo>
                    <a:lnTo>
                      <a:pt x="554171" y="837107"/>
                    </a:lnTo>
                    <a:lnTo>
                      <a:pt x="543691" y="830754"/>
                    </a:lnTo>
                    <a:lnTo>
                      <a:pt x="532893" y="825037"/>
                    </a:lnTo>
                    <a:lnTo>
                      <a:pt x="522096" y="819002"/>
                    </a:lnTo>
                    <a:lnTo>
                      <a:pt x="510663" y="813920"/>
                    </a:lnTo>
                    <a:lnTo>
                      <a:pt x="498913" y="809791"/>
                    </a:lnTo>
                    <a:lnTo>
                      <a:pt x="486845" y="805344"/>
                    </a:lnTo>
                    <a:lnTo>
                      <a:pt x="474459" y="801850"/>
                    </a:lnTo>
                    <a:lnTo>
                      <a:pt x="462074" y="798674"/>
                    </a:lnTo>
                    <a:lnTo>
                      <a:pt x="449053" y="795815"/>
                    </a:lnTo>
                    <a:lnTo>
                      <a:pt x="436350" y="793909"/>
                    </a:lnTo>
                    <a:lnTo>
                      <a:pt x="423330" y="792321"/>
                    </a:lnTo>
                    <a:lnTo>
                      <a:pt x="409674" y="791686"/>
                    </a:lnTo>
                    <a:lnTo>
                      <a:pt x="396336" y="791368"/>
                    </a:lnTo>
                    <a:lnTo>
                      <a:pt x="132112" y="791368"/>
                    </a:lnTo>
                    <a:close/>
                    <a:moveTo>
                      <a:pt x="1676943" y="617537"/>
                    </a:moveTo>
                    <a:lnTo>
                      <a:pt x="1679162" y="617855"/>
                    </a:lnTo>
                    <a:lnTo>
                      <a:pt x="1680746" y="618491"/>
                    </a:lnTo>
                    <a:lnTo>
                      <a:pt x="1682648" y="619127"/>
                    </a:lnTo>
                    <a:lnTo>
                      <a:pt x="1683916" y="620716"/>
                    </a:lnTo>
                    <a:lnTo>
                      <a:pt x="1685500" y="622306"/>
                    </a:lnTo>
                    <a:lnTo>
                      <a:pt x="1686451" y="623895"/>
                    </a:lnTo>
                    <a:lnTo>
                      <a:pt x="1687402" y="626121"/>
                    </a:lnTo>
                    <a:lnTo>
                      <a:pt x="1688669" y="631207"/>
                    </a:lnTo>
                    <a:lnTo>
                      <a:pt x="1689937" y="637247"/>
                    </a:lnTo>
                    <a:lnTo>
                      <a:pt x="1690254" y="644241"/>
                    </a:lnTo>
                    <a:lnTo>
                      <a:pt x="1690254" y="651235"/>
                    </a:lnTo>
                    <a:lnTo>
                      <a:pt x="1689303" y="666495"/>
                    </a:lnTo>
                    <a:lnTo>
                      <a:pt x="1687719" y="682072"/>
                    </a:lnTo>
                    <a:lnTo>
                      <a:pt x="1686768" y="695742"/>
                    </a:lnTo>
                    <a:lnTo>
                      <a:pt x="1686451" y="701147"/>
                    </a:lnTo>
                    <a:lnTo>
                      <a:pt x="1686451" y="706233"/>
                    </a:lnTo>
                    <a:lnTo>
                      <a:pt x="1687085" y="716406"/>
                    </a:lnTo>
                    <a:lnTo>
                      <a:pt x="1687402" y="726579"/>
                    </a:lnTo>
                    <a:lnTo>
                      <a:pt x="1688669" y="736752"/>
                    </a:lnTo>
                    <a:lnTo>
                      <a:pt x="1689937" y="746290"/>
                    </a:lnTo>
                    <a:lnTo>
                      <a:pt x="1691522" y="756145"/>
                    </a:lnTo>
                    <a:lnTo>
                      <a:pt x="1693106" y="765364"/>
                    </a:lnTo>
                    <a:lnTo>
                      <a:pt x="1695008" y="774583"/>
                    </a:lnTo>
                    <a:lnTo>
                      <a:pt x="1697226" y="783485"/>
                    </a:lnTo>
                    <a:lnTo>
                      <a:pt x="1701980" y="801606"/>
                    </a:lnTo>
                    <a:lnTo>
                      <a:pt x="1707685" y="818773"/>
                    </a:lnTo>
                    <a:lnTo>
                      <a:pt x="1713706" y="835622"/>
                    </a:lnTo>
                    <a:lnTo>
                      <a:pt x="1720362" y="852471"/>
                    </a:lnTo>
                    <a:lnTo>
                      <a:pt x="1727334" y="869002"/>
                    </a:lnTo>
                    <a:lnTo>
                      <a:pt x="1734940" y="885533"/>
                    </a:lnTo>
                    <a:lnTo>
                      <a:pt x="1749519" y="918596"/>
                    </a:lnTo>
                    <a:lnTo>
                      <a:pt x="1757125" y="935445"/>
                    </a:lnTo>
                    <a:lnTo>
                      <a:pt x="1765048" y="952612"/>
                    </a:lnTo>
                    <a:lnTo>
                      <a:pt x="1772020" y="970414"/>
                    </a:lnTo>
                    <a:lnTo>
                      <a:pt x="1778992" y="988853"/>
                    </a:lnTo>
                    <a:lnTo>
                      <a:pt x="1782478" y="999344"/>
                    </a:lnTo>
                    <a:lnTo>
                      <a:pt x="1785965" y="1009835"/>
                    </a:lnTo>
                    <a:lnTo>
                      <a:pt x="1789134" y="1020962"/>
                    </a:lnTo>
                    <a:lnTo>
                      <a:pt x="1791986" y="1032406"/>
                    </a:lnTo>
                    <a:lnTo>
                      <a:pt x="1794521" y="1043533"/>
                    </a:lnTo>
                    <a:lnTo>
                      <a:pt x="1796740" y="1054660"/>
                    </a:lnTo>
                    <a:lnTo>
                      <a:pt x="1798641" y="1066423"/>
                    </a:lnTo>
                    <a:lnTo>
                      <a:pt x="1800226" y="1077867"/>
                    </a:lnTo>
                    <a:lnTo>
                      <a:pt x="1782795" y="1072781"/>
                    </a:lnTo>
                    <a:lnTo>
                      <a:pt x="1766632" y="1068330"/>
                    </a:lnTo>
                    <a:lnTo>
                      <a:pt x="1749519" y="1064197"/>
                    </a:lnTo>
                    <a:lnTo>
                      <a:pt x="1733355" y="1060382"/>
                    </a:lnTo>
                    <a:lnTo>
                      <a:pt x="1717192" y="1056885"/>
                    </a:lnTo>
                    <a:lnTo>
                      <a:pt x="1701663" y="1053706"/>
                    </a:lnTo>
                    <a:lnTo>
                      <a:pt x="1685817" y="1051163"/>
                    </a:lnTo>
                    <a:lnTo>
                      <a:pt x="1670605" y="1048620"/>
                    </a:lnTo>
                    <a:lnTo>
                      <a:pt x="1655709" y="1046712"/>
                    </a:lnTo>
                    <a:lnTo>
                      <a:pt x="1641765" y="1044805"/>
                    </a:lnTo>
                    <a:lnTo>
                      <a:pt x="1628137" y="1043533"/>
                    </a:lnTo>
                    <a:lnTo>
                      <a:pt x="1614827" y="1042580"/>
                    </a:lnTo>
                    <a:lnTo>
                      <a:pt x="1601833" y="1041308"/>
                    </a:lnTo>
                    <a:lnTo>
                      <a:pt x="1589790" y="1040990"/>
                    </a:lnTo>
                    <a:lnTo>
                      <a:pt x="1578380" y="1040672"/>
                    </a:lnTo>
                    <a:lnTo>
                      <a:pt x="1567288" y="1040672"/>
                    </a:lnTo>
                    <a:lnTo>
                      <a:pt x="1563168" y="1027956"/>
                    </a:lnTo>
                    <a:lnTo>
                      <a:pt x="1559682" y="1016511"/>
                    </a:lnTo>
                    <a:lnTo>
                      <a:pt x="1556513" y="1006020"/>
                    </a:lnTo>
                    <a:lnTo>
                      <a:pt x="1553661" y="996483"/>
                    </a:lnTo>
                    <a:lnTo>
                      <a:pt x="1549857" y="979952"/>
                    </a:lnTo>
                    <a:lnTo>
                      <a:pt x="1547322" y="967235"/>
                    </a:lnTo>
                    <a:lnTo>
                      <a:pt x="1546371" y="957380"/>
                    </a:lnTo>
                    <a:lnTo>
                      <a:pt x="1545737" y="950704"/>
                    </a:lnTo>
                    <a:lnTo>
                      <a:pt x="1546371" y="947207"/>
                    </a:lnTo>
                    <a:lnTo>
                      <a:pt x="1546371" y="945936"/>
                    </a:lnTo>
                    <a:lnTo>
                      <a:pt x="1545104" y="936080"/>
                    </a:lnTo>
                    <a:lnTo>
                      <a:pt x="1544470" y="925907"/>
                    </a:lnTo>
                    <a:lnTo>
                      <a:pt x="1543519" y="916052"/>
                    </a:lnTo>
                    <a:lnTo>
                      <a:pt x="1542251" y="906833"/>
                    </a:lnTo>
                    <a:lnTo>
                      <a:pt x="1541301" y="902064"/>
                    </a:lnTo>
                    <a:lnTo>
                      <a:pt x="1540033" y="898249"/>
                    </a:lnTo>
                    <a:lnTo>
                      <a:pt x="1538448" y="894117"/>
                    </a:lnTo>
                    <a:lnTo>
                      <a:pt x="1536230" y="890620"/>
                    </a:lnTo>
                    <a:lnTo>
                      <a:pt x="1533694" y="887441"/>
                    </a:lnTo>
                    <a:lnTo>
                      <a:pt x="1530525" y="885215"/>
                    </a:lnTo>
                    <a:lnTo>
                      <a:pt x="1527039" y="883308"/>
                    </a:lnTo>
                    <a:lnTo>
                      <a:pt x="1522919" y="881718"/>
                    </a:lnTo>
                    <a:lnTo>
                      <a:pt x="1520384" y="883626"/>
                    </a:lnTo>
                    <a:lnTo>
                      <a:pt x="1513728" y="890620"/>
                    </a:lnTo>
                    <a:lnTo>
                      <a:pt x="1508974" y="896024"/>
                    </a:lnTo>
                    <a:lnTo>
                      <a:pt x="1503270" y="902700"/>
                    </a:lnTo>
                    <a:lnTo>
                      <a:pt x="1496931" y="910648"/>
                    </a:lnTo>
                    <a:lnTo>
                      <a:pt x="1489959" y="920503"/>
                    </a:lnTo>
                    <a:lnTo>
                      <a:pt x="1482670" y="931312"/>
                    </a:lnTo>
                    <a:lnTo>
                      <a:pt x="1474430" y="944028"/>
                    </a:lnTo>
                    <a:lnTo>
                      <a:pt x="1465873" y="958016"/>
                    </a:lnTo>
                    <a:lnTo>
                      <a:pt x="1456999" y="974229"/>
                    </a:lnTo>
                    <a:lnTo>
                      <a:pt x="1448125" y="991396"/>
                    </a:lnTo>
                    <a:lnTo>
                      <a:pt x="1439252" y="1011107"/>
                    </a:lnTo>
                    <a:lnTo>
                      <a:pt x="1430061" y="1032406"/>
                    </a:lnTo>
                    <a:lnTo>
                      <a:pt x="1421187" y="1054978"/>
                    </a:lnTo>
                    <a:lnTo>
                      <a:pt x="1404707" y="1059429"/>
                    </a:lnTo>
                    <a:lnTo>
                      <a:pt x="1387910" y="1064197"/>
                    </a:lnTo>
                    <a:lnTo>
                      <a:pt x="1370796" y="1069602"/>
                    </a:lnTo>
                    <a:lnTo>
                      <a:pt x="1353049" y="1076278"/>
                    </a:lnTo>
                    <a:lnTo>
                      <a:pt x="1335618" y="1083590"/>
                    </a:lnTo>
                    <a:lnTo>
                      <a:pt x="1326427" y="1087722"/>
                    </a:lnTo>
                    <a:lnTo>
                      <a:pt x="1317870" y="1092173"/>
                    </a:lnTo>
                    <a:lnTo>
                      <a:pt x="1308996" y="1096942"/>
                    </a:lnTo>
                    <a:lnTo>
                      <a:pt x="1300123" y="1101710"/>
                    </a:lnTo>
                    <a:lnTo>
                      <a:pt x="1291566" y="1107115"/>
                    </a:lnTo>
                    <a:lnTo>
                      <a:pt x="1283009" y="1112837"/>
                    </a:lnTo>
                    <a:lnTo>
                      <a:pt x="1280790" y="1100439"/>
                    </a:lnTo>
                    <a:lnTo>
                      <a:pt x="1279206" y="1088358"/>
                    </a:lnTo>
                    <a:lnTo>
                      <a:pt x="1278255" y="1076278"/>
                    </a:lnTo>
                    <a:lnTo>
                      <a:pt x="1277938" y="1064515"/>
                    </a:lnTo>
                    <a:lnTo>
                      <a:pt x="1277938" y="1052753"/>
                    </a:lnTo>
                    <a:lnTo>
                      <a:pt x="1278889" y="1040990"/>
                    </a:lnTo>
                    <a:lnTo>
                      <a:pt x="1279840" y="1029545"/>
                    </a:lnTo>
                    <a:lnTo>
                      <a:pt x="1281424" y="1018419"/>
                    </a:lnTo>
                    <a:lnTo>
                      <a:pt x="1283326" y="1007610"/>
                    </a:lnTo>
                    <a:lnTo>
                      <a:pt x="1285544" y="997119"/>
                    </a:lnTo>
                    <a:lnTo>
                      <a:pt x="1288080" y="986310"/>
                    </a:lnTo>
                    <a:lnTo>
                      <a:pt x="1290932" y="976137"/>
                    </a:lnTo>
                    <a:lnTo>
                      <a:pt x="1294101" y="966282"/>
                    </a:lnTo>
                    <a:lnTo>
                      <a:pt x="1297270" y="957062"/>
                    </a:lnTo>
                    <a:lnTo>
                      <a:pt x="1300756" y="947843"/>
                    </a:lnTo>
                    <a:lnTo>
                      <a:pt x="1304243" y="938942"/>
                    </a:lnTo>
                    <a:lnTo>
                      <a:pt x="1311532" y="922728"/>
                    </a:lnTo>
                    <a:lnTo>
                      <a:pt x="1319138" y="907787"/>
                    </a:lnTo>
                    <a:lnTo>
                      <a:pt x="1325793" y="895388"/>
                    </a:lnTo>
                    <a:lnTo>
                      <a:pt x="1332449" y="884262"/>
                    </a:lnTo>
                    <a:lnTo>
                      <a:pt x="1337836" y="875678"/>
                    </a:lnTo>
                    <a:lnTo>
                      <a:pt x="1342273" y="869002"/>
                    </a:lnTo>
                    <a:lnTo>
                      <a:pt x="1346076" y="863915"/>
                    </a:lnTo>
                    <a:lnTo>
                      <a:pt x="1349563" y="857557"/>
                    </a:lnTo>
                    <a:lnTo>
                      <a:pt x="1353366" y="850881"/>
                    </a:lnTo>
                    <a:lnTo>
                      <a:pt x="1358119" y="843887"/>
                    </a:lnTo>
                    <a:lnTo>
                      <a:pt x="1363507" y="836575"/>
                    </a:lnTo>
                    <a:lnTo>
                      <a:pt x="1369529" y="828628"/>
                    </a:lnTo>
                    <a:lnTo>
                      <a:pt x="1375867" y="820362"/>
                    </a:lnTo>
                    <a:lnTo>
                      <a:pt x="1390129" y="803195"/>
                    </a:lnTo>
                    <a:lnTo>
                      <a:pt x="1398052" y="794612"/>
                    </a:lnTo>
                    <a:lnTo>
                      <a:pt x="1406292" y="785074"/>
                    </a:lnTo>
                    <a:lnTo>
                      <a:pt x="1415165" y="776173"/>
                    </a:lnTo>
                    <a:lnTo>
                      <a:pt x="1424673" y="766636"/>
                    </a:lnTo>
                    <a:lnTo>
                      <a:pt x="1434498" y="757416"/>
                    </a:lnTo>
                    <a:lnTo>
                      <a:pt x="1444322" y="747879"/>
                    </a:lnTo>
                    <a:lnTo>
                      <a:pt x="1454781" y="738342"/>
                    </a:lnTo>
                    <a:lnTo>
                      <a:pt x="1465873" y="729123"/>
                    </a:lnTo>
                    <a:lnTo>
                      <a:pt x="1476965" y="719585"/>
                    </a:lnTo>
                    <a:lnTo>
                      <a:pt x="1488374" y="710684"/>
                    </a:lnTo>
                    <a:lnTo>
                      <a:pt x="1500418" y="701465"/>
                    </a:lnTo>
                    <a:lnTo>
                      <a:pt x="1512778" y="692881"/>
                    </a:lnTo>
                    <a:lnTo>
                      <a:pt x="1524821" y="684298"/>
                    </a:lnTo>
                    <a:lnTo>
                      <a:pt x="1537814" y="676032"/>
                    </a:lnTo>
                    <a:lnTo>
                      <a:pt x="1550491" y="668084"/>
                    </a:lnTo>
                    <a:lnTo>
                      <a:pt x="1563485" y="660772"/>
                    </a:lnTo>
                    <a:lnTo>
                      <a:pt x="1577113" y="653779"/>
                    </a:lnTo>
                    <a:lnTo>
                      <a:pt x="1590423" y="647102"/>
                    </a:lnTo>
                    <a:lnTo>
                      <a:pt x="1604051" y="640744"/>
                    </a:lnTo>
                    <a:lnTo>
                      <a:pt x="1618313" y="635022"/>
                    </a:lnTo>
                    <a:lnTo>
                      <a:pt x="1631940" y="629618"/>
                    </a:lnTo>
                    <a:lnTo>
                      <a:pt x="1645885" y="625167"/>
                    </a:lnTo>
                    <a:lnTo>
                      <a:pt x="1660463" y="621034"/>
                    </a:lnTo>
                    <a:lnTo>
                      <a:pt x="1674725" y="617855"/>
                    </a:lnTo>
                    <a:lnTo>
                      <a:pt x="1676943" y="617537"/>
                    </a:lnTo>
                    <a:close/>
                    <a:moveTo>
                      <a:pt x="346476" y="395287"/>
                    </a:moveTo>
                    <a:lnTo>
                      <a:pt x="974007" y="395287"/>
                    </a:lnTo>
                    <a:lnTo>
                      <a:pt x="990521" y="395922"/>
                    </a:lnTo>
                    <a:lnTo>
                      <a:pt x="1006400" y="396875"/>
                    </a:lnTo>
                    <a:lnTo>
                      <a:pt x="1022596" y="398781"/>
                    </a:lnTo>
                    <a:lnTo>
                      <a:pt x="1038475" y="401322"/>
                    </a:lnTo>
                    <a:lnTo>
                      <a:pt x="1053719" y="404816"/>
                    </a:lnTo>
                    <a:lnTo>
                      <a:pt x="1069598" y="408627"/>
                    </a:lnTo>
                    <a:lnTo>
                      <a:pt x="1084524" y="413392"/>
                    </a:lnTo>
                    <a:lnTo>
                      <a:pt x="1099450" y="418791"/>
                    </a:lnTo>
                    <a:lnTo>
                      <a:pt x="1113423" y="424826"/>
                    </a:lnTo>
                    <a:lnTo>
                      <a:pt x="1127397" y="431497"/>
                    </a:lnTo>
                    <a:lnTo>
                      <a:pt x="1141370" y="438484"/>
                    </a:lnTo>
                    <a:lnTo>
                      <a:pt x="1154708" y="446425"/>
                    </a:lnTo>
                    <a:lnTo>
                      <a:pt x="1168046" y="454683"/>
                    </a:lnTo>
                    <a:lnTo>
                      <a:pt x="1180432" y="463577"/>
                    </a:lnTo>
                    <a:lnTo>
                      <a:pt x="1192500" y="473106"/>
                    </a:lnTo>
                    <a:lnTo>
                      <a:pt x="1203933" y="483270"/>
                    </a:lnTo>
                    <a:lnTo>
                      <a:pt x="1215365" y="493751"/>
                    </a:lnTo>
                    <a:lnTo>
                      <a:pt x="1226163" y="504868"/>
                    </a:lnTo>
                    <a:lnTo>
                      <a:pt x="1236643" y="515985"/>
                    </a:lnTo>
                    <a:lnTo>
                      <a:pt x="1246170" y="527738"/>
                    </a:lnTo>
                    <a:lnTo>
                      <a:pt x="1255380" y="540443"/>
                    </a:lnTo>
                    <a:lnTo>
                      <a:pt x="1264272" y="552830"/>
                    </a:lnTo>
                    <a:lnTo>
                      <a:pt x="1272211" y="566171"/>
                    </a:lnTo>
                    <a:lnTo>
                      <a:pt x="1280151" y="579511"/>
                    </a:lnTo>
                    <a:lnTo>
                      <a:pt x="1286820" y="593804"/>
                    </a:lnTo>
                    <a:lnTo>
                      <a:pt x="1293489" y="607780"/>
                    </a:lnTo>
                    <a:lnTo>
                      <a:pt x="1298888" y="622391"/>
                    </a:lnTo>
                    <a:lnTo>
                      <a:pt x="1303969" y="637319"/>
                    </a:lnTo>
                    <a:lnTo>
                      <a:pt x="1308098" y="652565"/>
                    </a:lnTo>
                    <a:lnTo>
                      <a:pt x="1312226" y="667811"/>
                    </a:lnTo>
                    <a:lnTo>
                      <a:pt x="1315402" y="684010"/>
                    </a:lnTo>
                    <a:lnTo>
                      <a:pt x="1317625" y="699574"/>
                    </a:lnTo>
                    <a:lnTo>
                      <a:pt x="1305240" y="712914"/>
                    </a:lnTo>
                    <a:lnTo>
                      <a:pt x="1293807" y="726255"/>
                    </a:lnTo>
                    <a:lnTo>
                      <a:pt x="1282692" y="739277"/>
                    </a:lnTo>
                    <a:lnTo>
                      <a:pt x="1272847" y="751347"/>
                    </a:lnTo>
                    <a:lnTo>
                      <a:pt x="1263637" y="763417"/>
                    </a:lnTo>
                    <a:lnTo>
                      <a:pt x="1255380" y="775169"/>
                    </a:lnTo>
                    <a:lnTo>
                      <a:pt x="1247758" y="786604"/>
                    </a:lnTo>
                    <a:lnTo>
                      <a:pt x="1241724" y="796768"/>
                    </a:lnTo>
                    <a:lnTo>
                      <a:pt x="1236008" y="805026"/>
                    </a:lnTo>
                    <a:lnTo>
                      <a:pt x="1229021" y="815508"/>
                    </a:lnTo>
                    <a:lnTo>
                      <a:pt x="1221717" y="828213"/>
                    </a:lnTo>
                    <a:lnTo>
                      <a:pt x="1213142" y="842506"/>
                    </a:lnTo>
                    <a:lnTo>
                      <a:pt x="1204250" y="859341"/>
                    </a:lnTo>
                    <a:lnTo>
                      <a:pt x="1195676" y="877763"/>
                    </a:lnTo>
                    <a:lnTo>
                      <a:pt x="1191547" y="887609"/>
                    </a:lnTo>
                    <a:lnTo>
                      <a:pt x="1187101" y="897774"/>
                    </a:lnTo>
                    <a:lnTo>
                      <a:pt x="1182655" y="908573"/>
                    </a:lnTo>
                    <a:lnTo>
                      <a:pt x="1178844" y="919690"/>
                    </a:lnTo>
                    <a:lnTo>
                      <a:pt x="1175033" y="931124"/>
                    </a:lnTo>
                    <a:lnTo>
                      <a:pt x="1171540" y="942877"/>
                    </a:lnTo>
                    <a:lnTo>
                      <a:pt x="1168046" y="954946"/>
                    </a:lnTo>
                    <a:lnTo>
                      <a:pt x="1164871" y="967651"/>
                    </a:lnTo>
                    <a:lnTo>
                      <a:pt x="1162012" y="980039"/>
                    </a:lnTo>
                    <a:lnTo>
                      <a:pt x="1159789" y="993379"/>
                    </a:lnTo>
                    <a:lnTo>
                      <a:pt x="1157249" y="1006720"/>
                    </a:lnTo>
                    <a:lnTo>
                      <a:pt x="1155661" y="1020695"/>
                    </a:lnTo>
                    <a:lnTo>
                      <a:pt x="1154708" y="1034353"/>
                    </a:lnTo>
                    <a:lnTo>
                      <a:pt x="1153755" y="1048329"/>
                    </a:lnTo>
                    <a:lnTo>
                      <a:pt x="1153755" y="1062940"/>
                    </a:lnTo>
                    <a:lnTo>
                      <a:pt x="1153755" y="1077551"/>
                    </a:lnTo>
                    <a:lnTo>
                      <a:pt x="1155026" y="1092161"/>
                    </a:lnTo>
                    <a:lnTo>
                      <a:pt x="1156614" y="1107090"/>
                    </a:lnTo>
                    <a:lnTo>
                      <a:pt x="1158519" y="1122336"/>
                    </a:lnTo>
                    <a:lnTo>
                      <a:pt x="1161377" y="1137900"/>
                    </a:lnTo>
                    <a:lnTo>
                      <a:pt x="1162965" y="1143617"/>
                    </a:lnTo>
                    <a:lnTo>
                      <a:pt x="1164871" y="1149017"/>
                    </a:lnTo>
                    <a:lnTo>
                      <a:pt x="1166776" y="1154734"/>
                    </a:lnTo>
                    <a:lnTo>
                      <a:pt x="1168682" y="1160134"/>
                    </a:lnTo>
                    <a:lnTo>
                      <a:pt x="1153120" y="1173474"/>
                    </a:lnTo>
                    <a:lnTo>
                      <a:pt x="1145181" y="1180144"/>
                    </a:lnTo>
                    <a:lnTo>
                      <a:pt x="1137877" y="1187450"/>
                    </a:lnTo>
                    <a:lnTo>
                      <a:pt x="1130255" y="1194437"/>
                    </a:lnTo>
                    <a:lnTo>
                      <a:pt x="1122951" y="1202060"/>
                    </a:lnTo>
                    <a:lnTo>
                      <a:pt x="1115646" y="1210001"/>
                    </a:lnTo>
                    <a:lnTo>
                      <a:pt x="1108660" y="1217624"/>
                    </a:lnTo>
                    <a:lnTo>
                      <a:pt x="1101990" y="1225882"/>
                    </a:lnTo>
                    <a:lnTo>
                      <a:pt x="1095321" y="1234141"/>
                    </a:lnTo>
                    <a:lnTo>
                      <a:pt x="1088652" y="1242717"/>
                    </a:lnTo>
                    <a:lnTo>
                      <a:pt x="1082618" y="1251928"/>
                    </a:lnTo>
                    <a:lnTo>
                      <a:pt x="1076267" y="1260822"/>
                    </a:lnTo>
                    <a:lnTo>
                      <a:pt x="1070233" y="1269715"/>
                    </a:lnTo>
                    <a:lnTo>
                      <a:pt x="1064834" y="1279244"/>
                    </a:lnTo>
                    <a:lnTo>
                      <a:pt x="1059118" y="1289090"/>
                    </a:lnTo>
                    <a:lnTo>
                      <a:pt x="1053719" y="1298937"/>
                    </a:lnTo>
                    <a:lnTo>
                      <a:pt x="1048320" y="1309101"/>
                    </a:lnTo>
                    <a:lnTo>
                      <a:pt x="1043556" y="1319265"/>
                    </a:lnTo>
                    <a:lnTo>
                      <a:pt x="1039110" y="1329747"/>
                    </a:lnTo>
                    <a:lnTo>
                      <a:pt x="1034347" y="1340864"/>
                    </a:lnTo>
                    <a:lnTo>
                      <a:pt x="1029901" y="1351663"/>
                    </a:lnTo>
                    <a:lnTo>
                      <a:pt x="1026090" y="1363097"/>
                    </a:lnTo>
                    <a:lnTo>
                      <a:pt x="1022279" y="1374532"/>
                    </a:lnTo>
                    <a:lnTo>
                      <a:pt x="1018468" y="1386284"/>
                    </a:lnTo>
                    <a:lnTo>
                      <a:pt x="1014974" y="1398036"/>
                    </a:lnTo>
                    <a:lnTo>
                      <a:pt x="1011799" y="1410106"/>
                    </a:lnTo>
                    <a:lnTo>
                      <a:pt x="1009258" y="1422811"/>
                    </a:lnTo>
                    <a:lnTo>
                      <a:pt x="1006400" y="1435517"/>
                    </a:lnTo>
                    <a:lnTo>
                      <a:pt x="1004177" y="1448539"/>
                    </a:lnTo>
                    <a:lnTo>
                      <a:pt x="1002271" y="1461562"/>
                    </a:lnTo>
                    <a:lnTo>
                      <a:pt x="1000048" y="1474902"/>
                    </a:lnTo>
                    <a:lnTo>
                      <a:pt x="998460" y="1488560"/>
                    </a:lnTo>
                    <a:lnTo>
                      <a:pt x="997508" y="1504759"/>
                    </a:lnTo>
                    <a:lnTo>
                      <a:pt x="996237" y="1525723"/>
                    </a:lnTo>
                    <a:lnTo>
                      <a:pt x="995602" y="1551133"/>
                    </a:lnTo>
                    <a:lnTo>
                      <a:pt x="995602" y="1565744"/>
                    </a:lnTo>
                    <a:lnTo>
                      <a:pt x="995920" y="1580990"/>
                    </a:lnTo>
                    <a:lnTo>
                      <a:pt x="996237" y="1596871"/>
                    </a:lnTo>
                    <a:lnTo>
                      <a:pt x="997190" y="1613705"/>
                    </a:lnTo>
                    <a:lnTo>
                      <a:pt x="998460" y="1630857"/>
                    </a:lnTo>
                    <a:lnTo>
                      <a:pt x="1000048" y="1648962"/>
                    </a:lnTo>
                    <a:lnTo>
                      <a:pt x="1002589" y="1667384"/>
                    </a:lnTo>
                    <a:lnTo>
                      <a:pt x="1005130" y="1686124"/>
                    </a:lnTo>
                    <a:lnTo>
                      <a:pt x="1008941" y="1705182"/>
                    </a:lnTo>
                    <a:lnTo>
                      <a:pt x="1012751" y="1724557"/>
                    </a:lnTo>
                    <a:lnTo>
                      <a:pt x="1017515" y="1744250"/>
                    </a:lnTo>
                    <a:lnTo>
                      <a:pt x="1022914" y="1763308"/>
                    </a:lnTo>
                    <a:lnTo>
                      <a:pt x="1029265" y="1783001"/>
                    </a:lnTo>
                    <a:lnTo>
                      <a:pt x="1036252" y="1802376"/>
                    </a:lnTo>
                    <a:lnTo>
                      <a:pt x="1044192" y="1821434"/>
                    </a:lnTo>
                    <a:lnTo>
                      <a:pt x="1048320" y="1831280"/>
                    </a:lnTo>
                    <a:lnTo>
                      <a:pt x="1053084" y="1840491"/>
                    </a:lnTo>
                    <a:lnTo>
                      <a:pt x="1057847" y="1849702"/>
                    </a:lnTo>
                    <a:lnTo>
                      <a:pt x="1062929" y="1858914"/>
                    </a:lnTo>
                    <a:lnTo>
                      <a:pt x="1068327" y="1868125"/>
                    </a:lnTo>
                    <a:lnTo>
                      <a:pt x="1073726" y="1877018"/>
                    </a:lnTo>
                    <a:lnTo>
                      <a:pt x="1079760" y="1885594"/>
                    </a:lnTo>
                    <a:lnTo>
                      <a:pt x="1085476" y="1894488"/>
                    </a:lnTo>
                    <a:lnTo>
                      <a:pt x="1092146" y="1902746"/>
                    </a:lnTo>
                    <a:lnTo>
                      <a:pt x="1098815" y="1911640"/>
                    </a:lnTo>
                    <a:lnTo>
                      <a:pt x="1105484" y="1919581"/>
                    </a:lnTo>
                    <a:lnTo>
                      <a:pt x="1113106" y="1927521"/>
                    </a:lnTo>
                    <a:lnTo>
                      <a:pt x="1120410" y="1935462"/>
                    </a:lnTo>
                    <a:lnTo>
                      <a:pt x="1128349" y="1943403"/>
                    </a:lnTo>
                    <a:lnTo>
                      <a:pt x="1119775" y="1947214"/>
                    </a:lnTo>
                    <a:lnTo>
                      <a:pt x="1110565" y="1951343"/>
                    </a:lnTo>
                    <a:lnTo>
                      <a:pt x="1101673" y="1955155"/>
                    </a:lnTo>
                    <a:lnTo>
                      <a:pt x="1092146" y="1958649"/>
                    </a:lnTo>
                    <a:lnTo>
                      <a:pt x="1083253" y="1962143"/>
                    </a:lnTo>
                    <a:lnTo>
                      <a:pt x="1073726" y="1964684"/>
                    </a:lnTo>
                    <a:lnTo>
                      <a:pt x="1064199" y="1967542"/>
                    </a:lnTo>
                    <a:lnTo>
                      <a:pt x="1054672" y="1970401"/>
                    </a:lnTo>
                    <a:lnTo>
                      <a:pt x="1044827" y="1972307"/>
                    </a:lnTo>
                    <a:lnTo>
                      <a:pt x="1034664" y="1974212"/>
                    </a:lnTo>
                    <a:lnTo>
                      <a:pt x="1024819" y="1975801"/>
                    </a:lnTo>
                    <a:lnTo>
                      <a:pt x="1014657" y="1977389"/>
                    </a:lnTo>
                    <a:lnTo>
                      <a:pt x="1004494" y="1978024"/>
                    </a:lnTo>
                    <a:lnTo>
                      <a:pt x="994332" y="1978977"/>
                    </a:lnTo>
                    <a:lnTo>
                      <a:pt x="984170" y="1979612"/>
                    </a:lnTo>
                    <a:lnTo>
                      <a:pt x="974007" y="1979612"/>
                    </a:lnTo>
                    <a:lnTo>
                      <a:pt x="955588" y="1979612"/>
                    </a:lnTo>
                    <a:lnTo>
                      <a:pt x="364895" y="1979612"/>
                    </a:lnTo>
                    <a:lnTo>
                      <a:pt x="346476" y="1979612"/>
                    </a:lnTo>
                    <a:lnTo>
                      <a:pt x="328692" y="1979294"/>
                    </a:lnTo>
                    <a:lnTo>
                      <a:pt x="311225" y="1977706"/>
                    </a:lnTo>
                    <a:lnTo>
                      <a:pt x="294076" y="1975801"/>
                    </a:lnTo>
                    <a:lnTo>
                      <a:pt x="276609" y="1972624"/>
                    </a:lnTo>
                    <a:lnTo>
                      <a:pt x="259778" y="1968813"/>
                    </a:lnTo>
                    <a:lnTo>
                      <a:pt x="243264" y="1964048"/>
                    </a:lnTo>
                    <a:lnTo>
                      <a:pt x="227385" y="1958649"/>
                    </a:lnTo>
                    <a:lnTo>
                      <a:pt x="211506" y="1952614"/>
                    </a:lnTo>
                    <a:lnTo>
                      <a:pt x="196262" y="1945626"/>
                    </a:lnTo>
                    <a:lnTo>
                      <a:pt x="181336" y="1937685"/>
                    </a:lnTo>
                    <a:lnTo>
                      <a:pt x="167045" y="1929427"/>
                    </a:lnTo>
                    <a:lnTo>
                      <a:pt x="152754" y="1920533"/>
                    </a:lnTo>
                    <a:lnTo>
                      <a:pt x="139098" y="1910687"/>
                    </a:lnTo>
                    <a:lnTo>
                      <a:pt x="126078" y="1900523"/>
                    </a:lnTo>
                    <a:lnTo>
                      <a:pt x="113692" y="1889406"/>
                    </a:lnTo>
                    <a:lnTo>
                      <a:pt x="101624" y="1878289"/>
                    </a:lnTo>
                    <a:lnTo>
                      <a:pt x="90192" y="1865901"/>
                    </a:lnTo>
                    <a:lnTo>
                      <a:pt x="79077" y="1853514"/>
                    </a:lnTo>
                    <a:lnTo>
                      <a:pt x="68914" y="1840491"/>
                    </a:lnTo>
                    <a:lnTo>
                      <a:pt x="59069" y="1826833"/>
                    </a:lnTo>
                    <a:lnTo>
                      <a:pt x="50177" y="1812858"/>
                    </a:lnTo>
                    <a:lnTo>
                      <a:pt x="41920" y="1798247"/>
                    </a:lnTo>
                    <a:lnTo>
                      <a:pt x="33981" y="1783318"/>
                    </a:lnTo>
                    <a:lnTo>
                      <a:pt x="26994" y="1768072"/>
                    </a:lnTo>
                    <a:lnTo>
                      <a:pt x="21278" y="1752509"/>
                    </a:lnTo>
                    <a:lnTo>
                      <a:pt x="15561" y="1736310"/>
                    </a:lnTo>
                    <a:lnTo>
                      <a:pt x="11115" y="1719793"/>
                    </a:lnTo>
                    <a:lnTo>
                      <a:pt x="6987" y="1702959"/>
                    </a:lnTo>
                    <a:lnTo>
                      <a:pt x="3811" y="1686124"/>
                    </a:lnTo>
                    <a:lnTo>
                      <a:pt x="1588" y="1668337"/>
                    </a:lnTo>
                    <a:lnTo>
                      <a:pt x="318" y="1650868"/>
                    </a:lnTo>
                    <a:lnTo>
                      <a:pt x="0" y="1633081"/>
                    </a:lnTo>
                    <a:lnTo>
                      <a:pt x="0" y="792321"/>
                    </a:lnTo>
                    <a:lnTo>
                      <a:pt x="0" y="742136"/>
                    </a:lnTo>
                    <a:lnTo>
                      <a:pt x="318" y="724349"/>
                    </a:lnTo>
                    <a:lnTo>
                      <a:pt x="1588" y="706562"/>
                    </a:lnTo>
                    <a:lnTo>
                      <a:pt x="3811" y="689410"/>
                    </a:lnTo>
                    <a:lnTo>
                      <a:pt x="6987" y="672258"/>
                    </a:lnTo>
                    <a:lnTo>
                      <a:pt x="11115" y="655106"/>
                    </a:lnTo>
                    <a:lnTo>
                      <a:pt x="15561" y="638907"/>
                    </a:lnTo>
                    <a:lnTo>
                      <a:pt x="21278" y="622708"/>
                    </a:lnTo>
                    <a:lnTo>
                      <a:pt x="26994" y="607144"/>
                    </a:lnTo>
                    <a:lnTo>
                      <a:pt x="33981" y="591898"/>
                    </a:lnTo>
                    <a:lnTo>
                      <a:pt x="41920" y="576970"/>
                    </a:lnTo>
                    <a:lnTo>
                      <a:pt x="50177" y="562359"/>
                    </a:lnTo>
                    <a:lnTo>
                      <a:pt x="59069" y="548383"/>
                    </a:lnTo>
                    <a:lnTo>
                      <a:pt x="68914" y="534408"/>
                    </a:lnTo>
                    <a:lnTo>
                      <a:pt x="79077" y="521703"/>
                    </a:lnTo>
                    <a:lnTo>
                      <a:pt x="90192" y="508998"/>
                    </a:lnTo>
                    <a:lnTo>
                      <a:pt x="101624" y="496928"/>
                    </a:lnTo>
                    <a:lnTo>
                      <a:pt x="113692" y="485493"/>
                    </a:lnTo>
                    <a:lnTo>
                      <a:pt x="126078" y="474694"/>
                    </a:lnTo>
                    <a:lnTo>
                      <a:pt x="139098" y="463894"/>
                    </a:lnTo>
                    <a:lnTo>
                      <a:pt x="152754" y="454683"/>
                    </a:lnTo>
                    <a:lnTo>
                      <a:pt x="167045" y="445472"/>
                    </a:lnTo>
                    <a:lnTo>
                      <a:pt x="181336" y="437214"/>
                    </a:lnTo>
                    <a:lnTo>
                      <a:pt x="196262" y="429591"/>
                    </a:lnTo>
                    <a:lnTo>
                      <a:pt x="211506" y="422285"/>
                    </a:lnTo>
                    <a:lnTo>
                      <a:pt x="227385" y="416250"/>
                    </a:lnTo>
                    <a:lnTo>
                      <a:pt x="243264" y="411168"/>
                    </a:lnTo>
                    <a:lnTo>
                      <a:pt x="259778" y="406404"/>
                    </a:lnTo>
                    <a:lnTo>
                      <a:pt x="276609" y="402592"/>
                    </a:lnTo>
                    <a:lnTo>
                      <a:pt x="294076" y="399416"/>
                    </a:lnTo>
                    <a:lnTo>
                      <a:pt x="311225" y="396875"/>
                    </a:lnTo>
                    <a:lnTo>
                      <a:pt x="328692" y="395922"/>
                    </a:lnTo>
                    <a:lnTo>
                      <a:pt x="346476" y="395287"/>
                    </a:lnTo>
                    <a:close/>
                    <a:moveTo>
                      <a:pt x="388620" y="0"/>
                    </a:moveTo>
                    <a:lnTo>
                      <a:pt x="395923" y="0"/>
                    </a:lnTo>
                    <a:lnTo>
                      <a:pt x="923608" y="0"/>
                    </a:lnTo>
                    <a:lnTo>
                      <a:pt x="930275" y="0"/>
                    </a:lnTo>
                    <a:lnTo>
                      <a:pt x="937260" y="318"/>
                    </a:lnTo>
                    <a:lnTo>
                      <a:pt x="943610" y="1270"/>
                    </a:lnTo>
                    <a:lnTo>
                      <a:pt x="950278" y="2223"/>
                    </a:lnTo>
                    <a:lnTo>
                      <a:pt x="956628" y="3810"/>
                    </a:lnTo>
                    <a:lnTo>
                      <a:pt x="962660" y="5715"/>
                    </a:lnTo>
                    <a:lnTo>
                      <a:pt x="969010" y="7938"/>
                    </a:lnTo>
                    <a:lnTo>
                      <a:pt x="975043" y="10160"/>
                    </a:lnTo>
                    <a:lnTo>
                      <a:pt x="980758" y="13018"/>
                    </a:lnTo>
                    <a:lnTo>
                      <a:pt x="986155" y="15558"/>
                    </a:lnTo>
                    <a:lnTo>
                      <a:pt x="991870" y="18733"/>
                    </a:lnTo>
                    <a:lnTo>
                      <a:pt x="997268" y="22225"/>
                    </a:lnTo>
                    <a:lnTo>
                      <a:pt x="1002348" y="25718"/>
                    </a:lnTo>
                    <a:lnTo>
                      <a:pt x="1007428" y="29845"/>
                    </a:lnTo>
                    <a:lnTo>
                      <a:pt x="1012190" y="33973"/>
                    </a:lnTo>
                    <a:lnTo>
                      <a:pt x="1016953" y="38418"/>
                    </a:lnTo>
                    <a:lnTo>
                      <a:pt x="1021080" y="43180"/>
                    </a:lnTo>
                    <a:lnTo>
                      <a:pt x="1025525" y="47625"/>
                    </a:lnTo>
                    <a:lnTo>
                      <a:pt x="1029335" y="53023"/>
                    </a:lnTo>
                    <a:lnTo>
                      <a:pt x="1032828" y="58103"/>
                    </a:lnTo>
                    <a:lnTo>
                      <a:pt x="1036320" y="63183"/>
                    </a:lnTo>
                    <a:lnTo>
                      <a:pt x="1039495" y="68898"/>
                    </a:lnTo>
                    <a:lnTo>
                      <a:pt x="1042353" y="74295"/>
                    </a:lnTo>
                    <a:lnTo>
                      <a:pt x="1045210" y="80328"/>
                    </a:lnTo>
                    <a:lnTo>
                      <a:pt x="1047433" y="86043"/>
                    </a:lnTo>
                    <a:lnTo>
                      <a:pt x="1049338" y="92393"/>
                    </a:lnTo>
                    <a:lnTo>
                      <a:pt x="1051243" y="98743"/>
                    </a:lnTo>
                    <a:lnTo>
                      <a:pt x="1052830" y="105093"/>
                    </a:lnTo>
                    <a:lnTo>
                      <a:pt x="1054100" y="111760"/>
                    </a:lnTo>
                    <a:lnTo>
                      <a:pt x="1054735" y="118428"/>
                    </a:lnTo>
                    <a:lnTo>
                      <a:pt x="1055370" y="125095"/>
                    </a:lnTo>
                    <a:lnTo>
                      <a:pt x="1055688" y="131763"/>
                    </a:lnTo>
                    <a:lnTo>
                      <a:pt x="1055370" y="138430"/>
                    </a:lnTo>
                    <a:lnTo>
                      <a:pt x="1054735" y="145098"/>
                    </a:lnTo>
                    <a:lnTo>
                      <a:pt x="1054100" y="151448"/>
                    </a:lnTo>
                    <a:lnTo>
                      <a:pt x="1052830" y="158115"/>
                    </a:lnTo>
                    <a:lnTo>
                      <a:pt x="1051243" y="164465"/>
                    </a:lnTo>
                    <a:lnTo>
                      <a:pt x="1049338" y="170815"/>
                    </a:lnTo>
                    <a:lnTo>
                      <a:pt x="1047433" y="177165"/>
                    </a:lnTo>
                    <a:lnTo>
                      <a:pt x="1045210" y="182880"/>
                    </a:lnTo>
                    <a:lnTo>
                      <a:pt x="1042353" y="188913"/>
                    </a:lnTo>
                    <a:lnTo>
                      <a:pt x="1039495" y="194628"/>
                    </a:lnTo>
                    <a:lnTo>
                      <a:pt x="1036320" y="200343"/>
                    </a:lnTo>
                    <a:lnTo>
                      <a:pt x="1032828" y="205740"/>
                    </a:lnTo>
                    <a:lnTo>
                      <a:pt x="1029335" y="210820"/>
                    </a:lnTo>
                    <a:lnTo>
                      <a:pt x="1025525" y="215900"/>
                    </a:lnTo>
                    <a:lnTo>
                      <a:pt x="1021080" y="220663"/>
                    </a:lnTo>
                    <a:lnTo>
                      <a:pt x="1016953" y="225108"/>
                    </a:lnTo>
                    <a:lnTo>
                      <a:pt x="1012190" y="229553"/>
                    </a:lnTo>
                    <a:lnTo>
                      <a:pt x="1007428" y="233363"/>
                    </a:lnTo>
                    <a:lnTo>
                      <a:pt x="1002348" y="237490"/>
                    </a:lnTo>
                    <a:lnTo>
                      <a:pt x="997268" y="241300"/>
                    </a:lnTo>
                    <a:lnTo>
                      <a:pt x="991870" y="244793"/>
                    </a:lnTo>
                    <a:lnTo>
                      <a:pt x="986155" y="247968"/>
                    </a:lnTo>
                    <a:lnTo>
                      <a:pt x="980758" y="250825"/>
                    </a:lnTo>
                    <a:lnTo>
                      <a:pt x="975043" y="253365"/>
                    </a:lnTo>
                    <a:lnTo>
                      <a:pt x="969010" y="255905"/>
                    </a:lnTo>
                    <a:lnTo>
                      <a:pt x="962660" y="257810"/>
                    </a:lnTo>
                    <a:lnTo>
                      <a:pt x="956628" y="259715"/>
                    </a:lnTo>
                    <a:lnTo>
                      <a:pt x="950278" y="261303"/>
                    </a:lnTo>
                    <a:lnTo>
                      <a:pt x="943610" y="262573"/>
                    </a:lnTo>
                    <a:lnTo>
                      <a:pt x="937260" y="263208"/>
                    </a:lnTo>
                    <a:lnTo>
                      <a:pt x="930275" y="263525"/>
                    </a:lnTo>
                    <a:lnTo>
                      <a:pt x="923608" y="263525"/>
                    </a:lnTo>
                    <a:lnTo>
                      <a:pt x="395923" y="263525"/>
                    </a:lnTo>
                    <a:lnTo>
                      <a:pt x="388620" y="263525"/>
                    </a:lnTo>
                    <a:lnTo>
                      <a:pt x="381953" y="263208"/>
                    </a:lnTo>
                    <a:lnTo>
                      <a:pt x="375285" y="262573"/>
                    </a:lnTo>
                    <a:lnTo>
                      <a:pt x="369253" y="261303"/>
                    </a:lnTo>
                    <a:lnTo>
                      <a:pt x="362585" y="259715"/>
                    </a:lnTo>
                    <a:lnTo>
                      <a:pt x="356235" y="257810"/>
                    </a:lnTo>
                    <a:lnTo>
                      <a:pt x="350520" y="255905"/>
                    </a:lnTo>
                    <a:lnTo>
                      <a:pt x="344170" y="253365"/>
                    </a:lnTo>
                    <a:lnTo>
                      <a:pt x="338138" y="250825"/>
                    </a:lnTo>
                    <a:lnTo>
                      <a:pt x="332740" y="247968"/>
                    </a:lnTo>
                    <a:lnTo>
                      <a:pt x="327343" y="244793"/>
                    </a:lnTo>
                    <a:lnTo>
                      <a:pt x="321628" y="241300"/>
                    </a:lnTo>
                    <a:lnTo>
                      <a:pt x="316548" y="237490"/>
                    </a:lnTo>
                    <a:lnTo>
                      <a:pt x="311468" y="233363"/>
                    </a:lnTo>
                    <a:lnTo>
                      <a:pt x="307023" y="229553"/>
                    </a:lnTo>
                    <a:lnTo>
                      <a:pt x="302260" y="225108"/>
                    </a:lnTo>
                    <a:lnTo>
                      <a:pt x="297815" y="220663"/>
                    </a:lnTo>
                    <a:lnTo>
                      <a:pt x="293688" y="215900"/>
                    </a:lnTo>
                    <a:lnTo>
                      <a:pt x="289560" y="210820"/>
                    </a:lnTo>
                    <a:lnTo>
                      <a:pt x="286068" y="205740"/>
                    </a:lnTo>
                    <a:lnTo>
                      <a:pt x="282575" y="200343"/>
                    </a:lnTo>
                    <a:lnTo>
                      <a:pt x="279400" y="194628"/>
                    </a:lnTo>
                    <a:lnTo>
                      <a:pt x="276860" y="188913"/>
                    </a:lnTo>
                    <a:lnTo>
                      <a:pt x="274003" y="182880"/>
                    </a:lnTo>
                    <a:lnTo>
                      <a:pt x="271463" y="177165"/>
                    </a:lnTo>
                    <a:lnTo>
                      <a:pt x="269558" y="170815"/>
                    </a:lnTo>
                    <a:lnTo>
                      <a:pt x="267653" y="164465"/>
                    </a:lnTo>
                    <a:lnTo>
                      <a:pt x="266065" y="158115"/>
                    </a:lnTo>
                    <a:lnTo>
                      <a:pt x="264795" y="151448"/>
                    </a:lnTo>
                    <a:lnTo>
                      <a:pt x="264160" y="145098"/>
                    </a:lnTo>
                    <a:lnTo>
                      <a:pt x="263843" y="138430"/>
                    </a:lnTo>
                    <a:lnTo>
                      <a:pt x="263525" y="131763"/>
                    </a:lnTo>
                    <a:lnTo>
                      <a:pt x="263843" y="125095"/>
                    </a:lnTo>
                    <a:lnTo>
                      <a:pt x="264160" y="118428"/>
                    </a:lnTo>
                    <a:lnTo>
                      <a:pt x="264795" y="111760"/>
                    </a:lnTo>
                    <a:lnTo>
                      <a:pt x="266065" y="105093"/>
                    </a:lnTo>
                    <a:lnTo>
                      <a:pt x="267653" y="98743"/>
                    </a:lnTo>
                    <a:lnTo>
                      <a:pt x="269558" y="92393"/>
                    </a:lnTo>
                    <a:lnTo>
                      <a:pt x="271463" y="86043"/>
                    </a:lnTo>
                    <a:lnTo>
                      <a:pt x="274003" y="80328"/>
                    </a:lnTo>
                    <a:lnTo>
                      <a:pt x="276860" y="74295"/>
                    </a:lnTo>
                    <a:lnTo>
                      <a:pt x="279400" y="68898"/>
                    </a:lnTo>
                    <a:lnTo>
                      <a:pt x="282575" y="63183"/>
                    </a:lnTo>
                    <a:lnTo>
                      <a:pt x="286068" y="58103"/>
                    </a:lnTo>
                    <a:lnTo>
                      <a:pt x="289560" y="53023"/>
                    </a:lnTo>
                    <a:lnTo>
                      <a:pt x="293688" y="47625"/>
                    </a:lnTo>
                    <a:lnTo>
                      <a:pt x="297815" y="43180"/>
                    </a:lnTo>
                    <a:lnTo>
                      <a:pt x="302260" y="38418"/>
                    </a:lnTo>
                    <a:lnTo>
                      <a:pt x="307023" y="33973"/>
                    </a:lnTo>
                    <a:lnTo>
                      <a:pt x="311468" y="29845"/>
                    </a:lnTo>
                    <a:lnTo>
                      <a:pt x="316548" y="25718"/>
                    </a:lnTo>
                    <a:lnTo>
                      <a:pt x="321628" y="22225"/>
                    </a:lnTo>
                    <a:lnTo>
                      <a:pt x="327343" y="18733"/>
                    </a:lnTo>
                    <a:lnTo>
                      <a:pt x="332740" y="15558"/>
                    </a:lnTo>
                    <a:lnTo>
                      <a:pt x="338138" y="13018"/>
                    </a:lnTo>
                    <a:lnTo>
                      <a:pt x="344170" y="10160"/>
                    </a:lnTo>
                    <a:lnTo>
                      <a:pt x="350520" y="7938"/>
                    </a:lnTo>
                    <a:lnTo>
                      <a:pt x="356235" y="5715"/>
                    </a:lnTo>
                    <a:lnTo>
                      <a:pt x="362585" y="3810"/>
                    </a:lnTo>
                    <a:lnTo>
                      <a:pt x="369253" y="2223"/>
                    </a:lnTo>
                    <a:lnTo>
                      <a:pt x="375285" y="1270"/>
                    </a:lnTo>
                    <a:lnTo>
                      <a:pt x="381953" y="318"/>
                    </a:lnTo>
                    <a:lnTo>
                      <a:pt x="3886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/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p>
                <a:pPr algn="ctr">
                  <a:defRPr/>
                </a:pPr>
                <a:endParaRPr lang="zh-CN" altLang="en-US" sz="200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1" name="组合 35"/>
            <p:cNvGrpSpPr/>
            <p:nvPr>
              <p:custDataLst>
                <p:tags r:id="rId17"/>
              </p:custDataLst>
            </p:nvPr>
          </p:nvGrpSpPr>
          <p:grpSpPr>
            <a:xfrm>
              <a:off x="7406" y="7442"/>
              <a:ext cx="1587" cy="1587"/>
              <a:chOff x="4768657" y="4732810"/>
              <a:chExt cx="1008000" cy="1008000"/>
            </a:xfrm>
          </p:grpSpPr>
          <p:sp>
            <p:nvSpPr>
              <p:cNvPr id="42" name="椭圆 41"/>
              <p:cNvSpPr/>
              <p:nvPr>
                <p:custDataLst>
                  <p:tags r:id="rId18"/>
                </p:custDataLst>
              </p:nvPr>
            </p:nvSpPr>
            <p:spPr>
              <a:xfrm>
                <a:off x="4768657" y="4732810"/>
                <a:ext cx="1008000" cy="1008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p>
                <a:pPr algn="ctr"/>
                <a:endParaRPr lang="zh-CN" altLang="en-US" sz="2000" b="1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KSO_Shape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4991534" y="4944724"/>
                <a:ext cx="513099" cy="574364"/>
              </a:xfrm>
              <a:custGeom>
                <a:avLst/>
                <a:gdLst>
                  <a:gd name="T0" fmla="*/ 248428 w 2033587"/>
                  <a:gd name="T1" fmla="*/ 944529 h 2276475"/>
                  <a:gd name="T2" fmla="*/ 1175716 w 2033587"/>
                  <a:gd name="T3" fmla="*/ 709393 h 2276475"/>
                  <a:gd name="T4" fmla="*/ 1178374 w 2033587"/>
                  <a:gd name="T5" fmla="*/ 591162 h 2276475"/>
                  <a:gd name="T6" fmla="*/ 1585424 w 2033587"/>
                  <a:gd name="T7" fmla="*/ 232745 h 2276475"/>
                  <a:gd name="T8" fmla="*/ 1623685 w 2033587"/>
                  <a:gd name="T9" fmla="*/ 244701 h 2276475"/>
                  <a:gd name="T10" fmla="*/ 1656631 w 2033587"/>
                  <a:gd name="T11" fmla="*/ 266753 h 2276475"/>
                  <a:gd name="T12" fmla="*/ 1682138 w 2033587"/>
                  <a:gd name="T13" fmla="*/ 297308 h 2276475"/>
                  <a:gd name="T14" fmla="*/ 1697549 w 2033587"/>
                  <a:gd name="T15" fmla="*/ 334505 h 2276475"/>
                  <a:gd name="T16" fmla="*/ 1701800 w 2033587"/>
                  <a:gd name="T17" fmla="*/ 1767638 h 2276475"/>
                  <a:gd name="T18" fmla="*/ 1695689 w 2033587"/>
                  <a:gd name="T19" fmla="*/ 1808289 h 2276475"/>
                  <a:gd name="T20" fmla="*/ 1678419 w 2033587"/>
                  <a:gd name="T21" fmla="*/ 1844423 h 2276475"/>
                  <a:gd name="T22" fmla="*/ 1651849 w 2033587"/>
                  <a:gd name="T23" fmla="*/ 1873649 h 2276475"/>
                  <a:gd name="T24" fmla="*/ 1617839 w 2033587"/>
                  <a:gd name="T25" fmla="*/ 1894372 h 2276475"/>
                  <a:gd name="T26" fmla="*/ 1578251 w 2033587"/>
                  <a:gd name="T27" fmla="*/ 1904469 h 2276475"/>
                  <a:gd name="T28" fmla="*/ 381012 w 2033587"/>
                  <a:gd name="T29" fmla="*/ 1903672 h 2276475"/>
                  <a:gd name="T30" fmla="*/ 342220 w 2033587"/>
                  <a:gd name="T31" fmla="*/ 1891715 h 2276475"/>
                  <a:gd name="T32" fmla="*/ 309539 w 2033587"/>
                  <a:gd name="T33" fmla="*/ 1869397 h 2276475"/>
                  <a:gd name="T34" fmla="*/ 284298 w 2033587"/>
                  <a:gd name="T35" fmla="*/ 1838844 h 2276475"/>
                  <a:gd name="T36" fmla="*/ 268621 w 2033587"/>
                  <a:gd name="T37" fmla="*/ 1801912 h 2276475"/>
                  <a:gd name="T38" fmla="*/ 382075 w 2033587"/>
                  <a:gd name="T39" fmla="*/ 1767638 h 2276475"/>
                  <a:gd name="T40" fmla="*/ 385528 w 2033587"/>
                  <a:gd name="T41" fmla="*/ 1778531 h 2276475"/>
                  <a:gd name="T42" fmla="*/ 398017 w 2033587"/>
                  <a:gd name="T43" fmla="*/ 1786768 h 2276475"/>
                  <a:gd name="T44" fmla="*/ 1570013 w 2033587"/>
                  <a:gd name="T45" fmla="*/ 1786502 h 2276475"/>
                  <a:gd name="T46" fmla="*/ 1581704 w 2033587"/>
                  <a:gd name="T47" fmla="*/ 1776937 h 2276475"/>
                  <a:gd name="T48" fmla="*/ 1583830 w 2033587"/>
                  <a:gd name="T49" fmla="*/ 368513 h 2276475"/>
                  <a:gd name="T50" fmla="*/ 1580376 w 2033587"/>
                  <a:gd name="T51" fmla="*/ 357619 h 2276475"/>
                  <a:gd name="T52" fmla="*/ 1568419 w 2033587"/>
                  <a:gd name="T53" fmla="*/ 349383 h 2276475"/>
                  <a:gd name="T54" fmla="*/ 492697 w 2033587"/>
                  <a:gd name="T55" fmla="*/ 362402 h 2276475"/>
                  <a:gd name="T56" fmla="*/ 484724 w 2033587"/>
                  <a:gd name="T57" fmla="*/ 402787 h 2276475"/>
                  <a:gd name="T58" fmla="*/ 465590 w 2033587"/>
                  <a:gd name="T59" fmla="*/ 437592 h 2276475"/>
                  <a:gd name="T60" fmla="*/ 437421 w 2033587"/>
                  <a:gd name="T61" fmla="*/ 465490 h 2276475"/>
                  <a:gd name="T62" fmla="*/ 402608 w 2033587"/>
                  <a:gd name="T63" fmla="*/ 484619 h 2276475"/>
                  <a:gd name="T64" fmla="*/ 362480 w 2033587"/>
                  <a:gd name="T65" fmla="*/ 492856 h 2276475"/>
                  <a:gd name="T66" fmla="*/ 118789 w 2033587"/>
                  <a:gd name="T67" fmla="*/ 1542067 h 2276475"/>
                  <a:gd name="T68" fmla="*/ 128090 w 2033587"/>
                  <a:gd name="T69" fmla="*/ 1553757 h 2276475"/>
                  <a:gd name="T70" fmla="*/ 1299773 w 2033587"/>
                  <a:gd name="T71" fmla="*/ 1556149 h 2276475"/>
                  <a:gd name="T72" fmla="*/ 1310934 w 2033587"/>
                  <a:gd name="T73" fmla="*/ 1552695 h 2276475"/>
                  <a:gd name="T74" fmla="*/ 1319438 w 2033587"/>
                  <a:gd name="T75" fmla="*/ 1540208 h 2276475"/>
                  <a:gd name="T76" fmla="*/ 1318907 w 2033587"/>
                  <a:gd name="T77" fmla="*/ 131782 h 2276475"/>
                  <a:gd name="T78" fmla="*/ 1309340 w 2033587"/>
                  <a:gd name="T79" fmla="*/ 120357 h 2276475"/>
                  <a:gd name="T80" fmla="*/ 492963 w 2033587"/>
                  <a:gd name="T81" fmla="*/ 117967 h 2276475"/>
                  <a:gd name="T82" fmla="*/ 1327676 w 2033587"/>
                  <a:gd name="T83" fmla="*/ 2922 h 2276475"/>
                  <a:gd name="T84" fmla="*/ 1365413 w 2033587"/>
                  <a:gd name="T85" fmla="*/ 16738 h 2276475"/>
                  <a:gd name="T86" fmla="*/ 1397303 w 2033587"/>
                  <a:gd name="T87" fmla="*/ 40385 h 2276475"/>
                  <a:gd name="T88" fmla="*/ 1420954 w 2033587"/>
                  <a:gd name="T89" fmla="*/ 72268 h 2276475"/>
                  <a:gd name="T90" fmla="*/ 1434773 w 2033587"/>
                  <a:gd name="T91" fmla="*/ 109996 h 2276475"/>
                  <a:gd name="T92" fmla="*/ 1437430 w 2033587"/>
                  <a:gd name="T93" fmla="*/ 1543396 h 2276475"/>
                  <a:gd name="T94" fmla="*/ 1429192 w 2033587"/>
                  <a:gd name="T95" fmla="*/ 1583515 h 2276475"/>
                  <a:gd name="T96" fmla="*/ 1410324 w 2033587"/>
                  <a:gd name="T97" fmla="*/ 1618586 h 2276475"/>
                  <a:gd name="T98" fmla="*/ 1382155 w 2033587"/>
                  <a:gd name="T99" fmla="*/ 1646749 h 2276475"/>
                  <a:gd name="T100" fmla="*/ 1347076 w 2033587"/>
                  <a:gd name="T101" fmla="*/ 1665613 h 2276475"/>
                  <a:gd name="T102" fmla="*/ 1307214 w 2033587"/>
                  <a:gd name="T103" fmla="*/ 1673849 h 2276475"/>
                  <a:gd name="T104" fmla="*/ 109754 w 2033587"/>
                  <a:gd name="T105" fmla="*/ 1671192 h 2276475"/>
                  <a:gd name="T106" fmla="*/ 72017 w 2033587"/>
                  <a:gd name="T107" fmla="*/ 1657377 h 2276475"/>
                  <a:gd name="T108" fmla="*/ 40394 w 2033587"/>
                  <a:gd name="T109" fmla="*/ 1633731 h 2276475"/>
                  <a:gd name="T110" fmla="*/ 16476 w 2033587"/>
                  <a:gd name="T111" fmla="*/ 1601848 h 2276475"/>
                  <a:gd name="T112" fmla="*/ 2657 w 2033587"/>
                  <a:gd name="T113" fmla="*/ 1564120 h 2276475"/>
                  <a:gd name="T114" fmla="*/ 409517 w 2033587"/>
                  <a:gd name="T115" fmla="*/ 0 h 227647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033587" h="2276475">
                    <a:moveTo>
                      <a:pt x="312737" y="1411287"/>
                    </a:moveTo>
                    <a:lnTo>
                      <a:pt x="1422400" y="1411287"/>
                    </a:lnTo>
                    <a:lnTo>
                      <a:pt x="1422400" y="1552575"/>
                    </a:lnTo>
                    <a:lnTo>
                      <a:pt x="312737" y="1552575"/>
                    </a:lnTo>
                    <a:lnTo>
                      <a:pt x="312737" y="1411287"/>
                    </a:lnTo>
                    <a:close/>
                    <a:moveTo>
                      <a:pt x="296862" y="1128712"/>
                    </a:moveTo>
                    <a:lnTo>
                      <a:pt x="1404937" y="1128712"/>
                    </a:lnTo>
                    <a:lnTo>
                      <a:pt x="1404937" y="1270000"/>
                    </a:lnTo>
                    <a:lnTo>
                      <a:pt x="296862" y="1270000"/>
                    </a:lnTo>
                    <a:lnTo>
                      <a:pt x="296862" y="1128712"/>
                    </a:lnTo>
                    <a:close/>
                    <a:moveTo>
                      <a:pt x="296862" y="847725"/>
                    </a:moveTo>
                    <a:lnTo>
                      <a:pt x="1404937" y="847725"/>
                    </a:lnTo>
                    <a:lnTo>
                      <a:pt x="1404937" y="987425"/>
                    </a:lnTo>
                    <a:lnTo>
                      <a:pt x="296862" y="987425"/>
                    </a:lnTo>
                    <a:lnTo>
                      <a:pt x="296862" y="847725"/>
                    </a:lnTo>
                    <a:close/>
                    <a:moveTo>
                      <a:pt x="869950" y="565150"/>
                    </a:moveTo>
                    <a:lnTo>
                      <a:pt x="1408113" y="565150"/>
                    </a:lnTo>
                    <a:lnTo>
                      <a:pt x="1408113" y="706438"/>
                    </a:lnTo>
                    <a:lnTo>
                      <a:pt x="869950" y="706438"/>
                    </a:lnTo>
                    <a:lnTo>
                      <a:pt x="869950" y="565150"/>
                    </a:lnTo>
                    <a:close/>
                    <a:moveTo>
                      <a:pt x="1869440" y="276225"/>
                    </a:moveTo>
                    <a:lnTo>
                      <a:pt x="1877695" y="276543"/>
                    </a:lnTo>
                    <a:lnTo>
                      <a:pt x="1885950" y="276860"/>
                    </a:lnTo>
                    <a:lnTo>
                      <a:pt x="1894522" y="278130"/>
                    </a:lnTo>
                    <a:lnTo>
                      <a:pt x="1902460" y="279400"/>
                    </a:lnTo>
                    <a:lnTo>
                      <a:pt x="1910080" y="281305"/>
                    </a:lnTo>
                    <a:lnTo>
                      <a:pt x="1918017" y="283528"/>
                    </a:lnTo>
                    <a:lnTo>
                      <a:pt x="1925955" y="286068"/>
                    </a:lnTo>
                    <a:lnTo>
                      <a:pt x="1933257" y="288925"/>
                    </a:lnTo>
                    <a:lnTo>
                      <a:pt x="1940242" y="292418"/>
                    </a:lnTo>
                    <a:lnTo>
                      <a:pt x="1947545" y="296228"/>
                    </a:lnTo>
                    <a:lnTo>
                      <a:pt x="1954530" y="299720"/>
                    </a:lnTo>
                    <a:lnTo>
                      <a:pt x="1961197" y="304165"/>
                    </a:lnTo>
                    <a:lnTo>
                      <a:pt x="1967865" y="308928"/>
                    </a:lnTo>
                    <a:lnTo>
                      <a:pt x="1973897" y="313690"/>
                    </a:lnTo>
                    <a:lnTo>
                      <a:pt x="1979612" y="318770"/>
                    </a:lnTo>
                    <a:lnTo>
                      <a:pt x="1985645" y="324168"/>
                    </a:lnTo>
                    <a:lnTo>
                      <a:pt x="1991042" y="330200"/>
                    </a:lnTo>
                    <a:lnTo>
                      <a:pt x="1996122" y="335915"/>
                    </a:lnTo>
                    <a:lnTo>
                      <a:pt x="2000885" y="342265"/>
                    </a:lnTo>
                    <a:lnTo>
                      <a:pt x="2005647" y="348615"/>
                    </a:lnTo>
                    <a:lnTo>
                      <a:pt x="2010092" y="355283"/>
                    </a:lnTo>
                    <a:lnTo>
                      <a:pt x="2013585" y="362268"/>
                    </a:lnTo>
                    <a:lnTo>
                      <a:pt x="2017395" y="369570"/>
                    </a:lnTo>
                    <a:lnTo>
                      <a:pt x="2020570" y="376873"/>
                    </a:lnTo>
                    <a:lnTo>
                      <a:pt x="2023745" y="384175"/>
                    </a:lnTo>
                    <a:lnTo>
                      <a:pt x="2026285" y="391795"/>
                    </a:lnTo>
                    <a:lnTo>
                      <a:pt x="2028507" y="399733"/>
                    </a:lnTo>
                    <a:lnTo>
                      <a:pt x="2030412" y="407670"/>
                    </a:lnTo>
                    <a:lnTo>
                      <a:pt x="2032000" y="415608"/>
                    </a:lnTo>
                    <a:lnTo>
                      <a:pt x="2032952" y="423863"/>
                    </a:lnTo>
                    <a:lnTo>
                      <a:pt x="2033270" y="432118"/>
                    </a:lnTo>
                    <a:lnTo>
                      <a:pt x="2033587" y="440373"/>
                    </a:lnTo>
                    <a:lnTo>
                      <a:pt x="2033587" y="2112328"/>
                    </a:lnTo>
                    <a:lnTo>
                      <a:pt x="2033270" y="2120583"/>
                    </a:lnTo>
                    <a:lnTo>
                      <a:pt x="2032952" y="2128838"/>
                    </a:lnTo>
                    <a:lnTo>
                      <a:pt x="2032000" y="2137410"/>
                    </a:lnTo>
                    <a:lnTo>
                      <a:pt x="2030412" y="2145348"/>
                    </a:lnTo>
                    <a:lnTo>
                      <a:pt x="2028507" y="2153285"/>
                    </a:lnTo>
                    <a:lnTo>
                      <a:pt x="2026285" y="2160905"/>
                    </a:lnTo>
                    <a:lnTo>
                      <a:pt x="2023745" y="2168525"/>
                    </a:lnTo>
                    <a:lnTo>
                      <a:pt x="2020570" y="2175828"/>
                    </a:lnTo>
                    <a:lnTo>
                      <a:pt x="2017395" y="2183130"/>
                    </a:lnTo>
                    <a:lnTo>
                      <a:pt x="2013585" y="2190433"/>
                    </a:lnTo>
                    <a:lnTo>
                      <a:pt x="2010092" y="2197418"/>
                    </a:lnTo>
                    <a:lnTo>
                      <a:pt x="2005647" y="2204085"/>
                    </a:lnTo>
                    <a:lnTo>
                      <a:pt x="2000885" y="2210435"/>
                    </a:lnTo>
                    <a:lnTo>
                      <a:pt x="1996122" y="2216785"/>
                    </a:lnTo>
                    <a:lnTo>
                      <a:pt x="1991042" y="2222500"/>
                    </a:lnTo>
                    <a:lnTo>
                      <a:pt x="1985645" y="2228533"/>
                    </a:lnTo>
                    <a:lnTo>
                      <a:pt x="1979612" y="2233930"/>
                    </a:lnTo>
                    <a:lnTo>
                      <a:pt x="1973897" y="2239010"/>
                    </a:lnTo>
                    <a:lnTo>
                      <a:pt x="1967865" y="2243773"/>
                    </a:lnTo>
                    <a:lnTo>
                      <a:pt x="1961197" y="2248535"/>
                    </a:lnTo>
                    <a:lnTo>
                      <a:pt x="1954530" y="2252980"/>
                    </a:lnTo>
                    <a:lnTo>
                      <a:pt x="1947545" y="2256790"/>
                    </a:lnTo>
                    <a:lnTo>
                      <a:pt x="1940242" y="2260600"/>
                    </a:lnTo>
                    <a:lnTo>
                      <a:pt x="1933257" y="2263775"/>
                    </a:lnTo>
                    <a:lnTo>
                      <a:pt x="1925955" y="2266633"/>
                    </a:lnTo>
                    <a:lnTo>
                      <a:pt x="1918017" y="2269173"/>
                    </a:lnTo>
                    <a:lnTo>
                      <a:pt x="1910080" y="2271395"/>
                    </a:lnTo>
                    <a:lnTo>
                      <a:pt x="1902460" y="2273300"/>
                    </a:lnTo>
                    <a:lnTo>
                      <a:pt x="1894522" y="2274888"/>
                    </a:lnTo>
                    <a:lnTo>
                      <a:pt x="1885950" y="2275840"/>
                    </a:lnTo>
                    <a:lnTo>
                      <a:pt x="1877695" y="2276475"/>
                    </a:lnTo>
                    <a:lnTo>
                      <a:pt x="1869440" y="2276475"/>
                    </a:lnTo>
                    <a:lnTo>
                      <a:pt x="480377" y="2276475"/>
                    </a:lnTo>
                    <a:lnTo>
                      <a:pt x="471805" y="2276475"/>
                    </a:lnTo>
                    <a:lnTo>
                      <a:pt x="463550" y="2275840"/>
                    </a:lnTo>
                    <a:lnTo>
                      <a:pt x="455295" y="2274888"/>
                    </a:lnTo>
                    <a:lnTo>
                      <a:pt x="447040" y="2273300"/>
                    </a:lnTo>
                    <a:lnTo>
                      <a:pt x="439102" y="2271395"/>
                    </a:lnTo>
                    <a:lnTo>
                      <a:pt x="431482" y="2269173"/>
                    </a:lnTo>
                    <a:lnTo>
                      <a:pt x="423862" y="2266633"/>
                    </a:lnTo>
                    <a:lnTo>
                      <a:pt x="416242" y="2263775"/>
                    </a:lnTo>
                    <a:lnTo>
                      <a:pt x="408940" y="2260600"/>
                    </a:lnTo>
                    <a:lnTo>
                      <a:pt x="401955" y="2256790"/>
                    </a:lnTo>
                    <a:lnTo>
                      <a:pt x="394970" y="2252980"/>
                    </a:lnTo>
                    <a:lnTo>
                      <a:pt x="388620" y="2248535"/>
                    </a:lnTo>
                    <a:lnTo>
                      <a:pt x="381952" y="2243773"/>
                    </a:lnTo>
                    <a:lnTo>
                      <a:pt x="375602" y="2239010"/>
                    </a:lnTo>
                    <a:lnTo>
                      <a:pt x="369887" y="2233930"/>
                    </a:lnTo>
                    <a:lnTo>
                      <a:pt x="364172" y="2228533"/>
                    </a:lnTo>
                    <a:lnTo>
                      <a:pt x="358457" y="2222500"/>
                    </a:lnTo>
                    <a:lnTo>
                      <a:pt x="353377" y="2216785"/>
                    </a:lnTo>
                    <a:lnTo>
                      <a:pt x="348297" y="2210435"/>
                    </a:lnTo>
                    <a:lnTo>
                      <a:pt x="343852" y="2204085"/>
                    </a:lnTo>
                    <a:lnTo>
                      <a:pt x="339725" y="2197418"/>
                    </a:lnTo>
                    <a:lnTo>
                      <a:pt x="335597" y="2190433"/>
                    </a:lnTo>
                    <a:lnTo>
                      <a:pt x="332105" y="2183130"/>
                    </a:lnTo>
                    <a:lnTo>
                      <a:pt x="328612" y="2175828"/>
                    </a:lnTo>
                    <a:lnTo>
                      <a:pt x="325755" y="2168525"/>
                    </a:lnTo>
                    <a:lnTo>
                      <a:pt x="323215" y="2160905"/>
                    </a:lnTo>
                    <a:lnTo>
                      <a:pt x="320992" y="2153285"/>
                    </a:lnTo>
                    <a:lnTo>
                      <a:pt x="319087" y="2145348"/>
                    </a:lnTo>
                    <a:lnTo>
                      <a:pt x="317817" y="2137410"/>
                    </a:lnTo>
                    <a:lnTo>
                      <a:pt x="316547" y="2128838"/>
                    </a:lnTo>
                    <a:lnTo>
                      <a:pt x="315912" y="2120583"/>
                    </a:lnTo>
                    <a:lnTo>
                      <a:pt x="315912" y="2112328"/>
                    </a:lnTo>
                    <a:lnTo>
                      <a:pt x="456565" y="2112328"/>
                    </a:lnTo>
                    <a:lnTo>
                      <a:pt x="456882" y="2114868"/>
                    </a:lnTo>
                    <a:lnTo>
                      <a:pt x="457200" y="2116773"/>
                    </a:lnTo>
                    <a:lnTo>
                      <a:pt x="457835" y="2118995"/>
                    </a:lnTo>
                    <a:lnTo>
                      <a:pt x="458470" y="2121218"/>
                    </a:lnTo>
                    <a:lnTo>
                      <a:pt x="459422" y="2123440"/>
                    </a:lnTo>
                    <a:lnTo>
                      <a:pt x="460692" y="2125345"/>
                    </a:lnTo>
                    <a:lnTo>
                      <a:pt x="463550" y="2128838"/>
                    </a:lnTo>
                    <a:lnTo>
                      <a:pt x="467042" y="2132013"/>
                    </a:lnTo>
                    <a:lnTo>
                      <a:pt x="468947" y="2132965"/>
                    </a:lnTo>
                    <a:lnTo>
                      <a:pt x="471170" y="2133918"/>
                    </a:lnTo>
                    <a:lnTo>
                      <a:pt x="473392" y="2134870"/>
                    </a:lnTo>
                    <a:lnTo>
                      <a:pt x="475615" y="2135188"/>
                    </a:lnTo>
                    <a:lnTo>
                      <a:pt x="477837" y="2135505"/>
                    </a:lnTo>
                    <a:lnTo>
                      <a:pt x="480377" y="2135823"/>
                    </a:lnTo>
                    <a:lnTo>
                      <a:pt x="1869440" y="2135823"/>
                    </a:lnTo>
                    <a:lnTo>
                      <a:pt x="1871980" y="2135505"/>
                    </a:lnTo>
                    <a:lnTo>
                      <a:pt x="1874202" y="2135188"/>
                    </a:lnTo>
                    <a:lnTo>
                      <a:pt x="1876107" y="2134870"/>
                    </a:lnTo>
                    <a:lnTo>
                      <a:pt x="1878330" y="2133918"/>
                    </a:lnTo>
                    <a:lnTo>
                      <a:pt x="1880552" y="2132965"/>
                    </a:lnTo>
                    <a:lnTo>
                      <a:pt x="1882457" y="2132013"/>
                    </a:lnTo>
                    <a:lnTo>
                      <a:pt x="1885950" y="2128838"/>
                    </a:lnTo>
                    <a:lnTo>
                      <a:pt x="1888490" y="2125345"/>
                    </a:lnTo>
                    <a:lnTo>
                      <a:pt x="1890077" y="2123440"/>
                    </a:lnTo>
                    <a:lnTo>
                      <a:pt x="1890712" y="2121218"/>
                    </a:lnTo>
                    <a:lnTo>
                      <a:pt x="1891982" y="2118995"/>
                    </a:lnTo>
                    <a:lnTo>
                      <a:pt x="1892300" y="2116773"/>
                    </a:lnTo>
                    <a:lnTo>
                      <a:pt x="1892617" y="2114868"/>
                    </a:lnTo>
                    <a:lnTo>
                      <a:pt x="1892617" y="2112328"/>
                    </a:lnTo>
                    <a:lnTo>
                      <a:pt x="1892617" y="440373"/>
                    </a:lnTo>
                    <a:lnTo>
                      <a:pt x="1892617" y="438468"/>
                    </a:lnTo>
                    <a:lnTo>
                      <a:pt x="1892300" y="435928"/>
                    </a:lnTo>
                    <a:lnTo>
                      <a:pt x="1891982" y="433705"/>
                    </a:lnTo>
                    <a:lnTo>
                      <a:pt x="1890712" y="431483"/>
                    </a:lnTo>
                    <a:lnTo>
                      <a:pt x="1890077" y="429578"/>
                    </a:lnTo>
                    <a:lnTo>
                      <a:pt x="1888490" y="427355"/>
                    </a:lnTo>
                    <a:lnTo>
                      <a:pt x="1885950" y="424180"/>
                    </a:lnTo>
                    <a:lnTo>
                      <a:pt x="1882457" y="421323"/>
                    </a:lnTo>
                    <a:lnTo>
                      <a:pt x="1880552" y="420053"/>
                    </a:lnTo>
                    <a:lnTo>
                      <a:pt x="1878330" y="419100"/>
                    </a:lnTo>
                    <a:lnTo>
                      <a:pt x="1876107" y="418148"/>
                    </a:lnTo>
                    <a:lnTo>
                      <a:pt x="1874202" y="417513"/>
                    </a:lnTo>
                    <a:lnTo>
                      <a:pt x="1871980" y="417195"/>
                    </a:lnTo>
                    <a:lnTo>
                      <a:pt x="1869440" y="417195"/>
                    </a:lnTo>
                    <a:lnTo>
                      <a:pt x="1869440" y="276225"/>
                    </a:lnTo>
                    <a:close/>
                    <a:moveTo>
                      <a:pt x="589072" y="140970"/>
                    </a:moveTo>
                    <a:lnTo>
                      <a:pt x="589072" y="424815"/>
                    </a:lnTo>
                    <a:lnTo>
                      <a:pt x="588754" y="433070"/>
                    </a:lnTo>
                    <a:lnTo>
                      <a:pt x="588436" y="441643"/>
                    </a:lnTo>
                    <a:lnTo>
                      <a:pt x="587166" y="449580"/>
                    </a:lnTo>
                    <a:lnTo>
                      <a:pt x="585896" y="458153"/>
                    </a:lnTo>
                    <a:lnTo>
                      <a:pt x="583991" y="465773"/>
                    </a:lnTo>
                    <a:lnTo>
                      <a:pt x="581768" y="473710"/>
                    </a:lnTo>
                    <a:lnTo>
                      <a:pt x="579227" y="481330"/>
                    </a:lnTo>
                    <a:lnTo>
                      <a:pt x="576052" y="488633"/>
                    </a:lnTo>
                    <a:lnTo>
                      <a:pt x="572876" y="495935"/>
                    </a:lnTo>
                    <a:lnTo>
                      <a:pt x="569065" y="503238"/>
                    </a:lnTo>
                    <a:lnTo>
                      <a:pt x="565572" y="509905"/>
                    </a:lnTo>
                    <a:lnTo>
                      <a:pt x="561126" y="516573"/>
                    </a:lnTo>
                    <a:lnTo>
                      <a:pt x="556363" y="522923"/>
                    </a:lnTo>
                    <a:lnTo>
                      <a:pt x="551600" y="528955"/>
                    </a:lnTo>
                    <a:lnTo>
                      <a:pt x="546519" y="535305"/>
                    </a:lnTo>
                    <a:lnTo>
                      <a:pt x="541120" y="541020"/>
                    </a:lnTo>
                    <a:lnTo>
                      <a:pt x="535087" y="546100"/>
                    </a:lnTo>
                    <a:lnTo>
                      <a:pt x="529371" y="551815"/>
                    </a:lnTo>
                    <a:lnTo>
                      <a:pt x="522702" y="556260"/>
                    </a:lnTo>
                    <a:lnTo>
                      <a:pt x="516668" y="561023"/>
                    </a:lnTo>
                    <a:lnTo>
                      <a:pt x="509682" y="565150"/>
                    </a:lnTo>
                    <a:lnTo>
                      <a:pt x="503013" y="569278"/>
                    </a:lnTo>
                    <a:lnTo>
                      <a:pt x="495709" y="572770"/>
                    </a:lnTo>
                    <a:lnTo>
                      <a:pt x="488406" y="575945"/>
                    </a:lnTo>
                    <a:lnTo>
                      <a:pt x="481102" y="579120"/>
                    </a:lnTo>
                    <a:lnTo>
                      <a:pt x="473480" y="581978"/>
                    </a:lnTo>
                    <a:lnTo>
                      <a:pt x="465541" y="584200"/>
                    </a:lnTo>
                    <a:lnTo>
                      <a:pt x="457602" y="585788"/>
                    </a:lnTo>
                    <a:lnTo>
                      <a:pt x="449663" y="587375"/>
                    </a:lnTo>
                    <a:lnTo>
                      <a:pt x="441407" y="588328"/>
                    </a:lnTo>
                    <a:lnTo>
                      <a:pt x="433150" y="588963"/>
                    </a:lnTo>
                    <a:lnTo>
                      <a:pt x="424576" y="589280"/>
                    </a:lnTo>
                    <a:lnTo>
                      <a:pt x="140678" y="589280"/>
                    </a:lnTo>
                    <a:lnTo>
                      <a:pt x="140678" y="1836103"/>
                    </a:lnTo>
                    <a:lnTo>
                      <a:pt x="140678" y="1838643"/>
                    </a:lnTo>
                    <a:lnTo>
                      <a:pt x="140996" y="1840548"/>
                    </a:lnTo>
                    <a:lnTo>
                      <a:pt x="141948" y="1842770"/>
                    </a:lnTo>
                    <a:lnTo>
                      <a:pt x="142584" y="1844993"/>
                    </a:lnTo>
                    <a:lnTo>
                      <a:pt x="143536" y="1847215"/>
                    </a:lnTo>
                    <a:lnTo>
                      <a:pt x="144807" y="1849120"/>
                    </a:lnTo>
                    <a:lnTo>
                      <a:pt x="147665" y="1852613"/>
                    </a:lnTo>
                    <a:lnTo>
                      <a:pt x="151475" y="1855470"/>
                    </a:lnTo>
                    <a:lnTo>
                      <a:pt x="153063" y="1856740"/>
                    </a:lnTo>
                    <a:lnTo>
                      <a:pt x="155286" y="1857693"/>
                    </a:lnTo>
                    <a:lnTo>
                      <a:pt x="157191" y="1858645"/>
                    </a:lnTo>
                    <a:lnTo>
                      <a:pt x="159732" y="1858963"/>
                    </a:lnTo>
                    <a:lnTo>
                      <a:pt x="161955" y="1859280"/>
                    </a:lnTo>
                    <a:lnTo>
                      <a:pt x="164495" y="1859598"/>
                    </a:lnTo>
                    <a:lnTo>
                      <a:pt x="1553180" y="1859598"/>
                    </a:lnTo>
                    <a:lnTo>
                      <a:pt x="1556038" y="1859280"/>
                    </a:lnTo>
                    <a:lnTo>
                      <a:pt x="1557943" y="1858963"/>
                    </a:lnTo>
                    <a:lnTo>
                      <a:pt x="1560484" y="1858645"/>
                    </a:lnTo>
                    <a:lnTo>
                      <a:pt x="1562389" y="1857693"/>
                    </a:lnTo>
                    <a:lnTo>
                      <a:pt x="1564612" y="1856740"/>
                    </a:lnTo>
                    <a:lnTo>
                      <a:pt x="1566517" y="1855470"/>
                    </a:lnTo>
                    <a:lnTo>
                      <a:pt x="1570010" y="1852613"/>
                    </a:lnTo>
                    <a:lnTo>
                      <a:pt x="1572868" y="1849120"/>
                    </a:lnTo>
                    <a:lnTo>
                      <a:pt x="1574139" y="1847215"/>
                    </a:lnTo>
                    <a:lnTo>
                      <a:pt x="1575091" y="1844993"/>
                    </a:lnTo>
                    <a:lnTo>
                      <a:pt x="1576044" y="1842770"/>
                    </a:lnTo>
                    <a:lnTo>
                      <a:pt x="1576679" y="1840548"/>
                    </a:lnTo>
                    <a:lnTo>
                      <a:pt x="1576997" y="1838643"/>
                    </a:lnTo>
                    <a:lnTo>
                      <a:pt x="1576997" y="1836103"/>
                    </a:lnTo>
                    <a:lnTo>
                      <a:pt x="1576997" y="164782"/>
                    </a:lnTo>
                    <a:lnTo>
                      <a:pt x="1576997" y="161925"/>
                    </a:lnTo>
                    <a:lnTo>
                      <a:pt x="1576679" y="160020"/>
                    </a:lnTo>
                    <a:lnTo>
                      <a:pt x="1576044" y="157480"/>
                    </a:lnTo>
                    <a:lnTo>
                      <a:pt x="1575091" y="155257"/>
                    </a:lnTo>
                    <a:lnTo>
                      <a:pt x="1574139" y="153352"/>
                    </a:lnTo>
                    <a:lnTo>
                      <a:pt x="1572868" y="151447"/>
                    </a:lnTo>
                    <a:lnTo>
                      <a:pt x="1570010" y="147955"/>
                    </a:lnTo>
                    <a:lnTo>
                      <a:pt x="1566517" y="145097"/>
                    </a:lnTo>
                    <a:lnTo>
                      <a:pt x="1564612" y="143827"/>
                    </a:lnTo>
                    <a:lnTo>
                      <a:pt x="1562389" y="142875"/>
                    </a:lnTo>
                    <a:lnTo>
                      <a:pt x="1560484" y="141922"/>
                    </a:lnTo>
                    <a:lnTo>
                      <a:pt x="1557943" y="141287"/>
                    </a:lnTo>
                    <a:lnTo>
                      <a:pt x="1556038" y="140970"/>
                    </a:lnTo>
                    <a:lnTo>
                      <a:pt x="1553180" y="140970"/>
                    </a:lnTo>
                    <a:lnTo>
                      <a:pt x="589072" y="140970"/>
                    </a:lnTo>
                    <a:close/>
                    <a:moveTo>
                      <a:pt x="489358" y="0"/>
                    </a:moveTo>
                    <a:lnTo>
                      <a:pt x="1553180" y="0"/>
                    </a:lnTo>
                    <a:lnTo>
                      <a:pt x="1562071" y="317"/>
                    </a:lnTo>
                    <a:lnTo>
                      <a:pt x="1570010" y="952"/>
                    </a:lnTo>
                    <a:lnTo>
                      <a:pt x="1578584" y="2222"/>
                    </a:lnTo>
                    <a:lnTo>
                      <a:pt x="1586523" y="3492"/>
                    </a:lnTo>
                    <a:lnTo>
                      <a:pt x="1594462" y="5397"/>
                    </a:lnTo>
                    <a:lnTo>
                      <a:pt x="1602084" y="7620"/>
                    </a:lnTo>
                    <a:lnTo>
                      <a:pt x="1609705" y="10160"/>
                    </a:lnTo>
                    <a:lnTo>
                      <a:pt x="1617644" y="13017"/>
                    </a:lnTo>
                    <a:lnTo>
                      <a:pt x="1624630" y="16192"/>
                    </a:lnTo>
                    <a:lnTo>
                      <a:pt x="1631617" y="20002"/>
                    </a:lnTo>
                    <a:lnTo>
                      <a:pt x="1638603" y="23812"/>
                    </a:lnTo>
                    <a:lnTo>
                      <a:pt x="1645589" y="28257"/>
                    </a:lnTo>
                    <a:lnTo>
                      <a:pt x="1651623" y="32702"/>
                    </a:lnTo>
                    <a:lnTo>
                      <a:pt x="1657974" y="37782"/>
                    </a:lnTo>
                    <a:lnTo>
                      <a:pt x="1664008" y="42862"/>
                    </a:lnTo>
                    <a:lnTo>
                      <a:pt x="1669724" y="48260"/>
                    </a:lnTo>
                    <a:lnTo>
                      <a:pt x="1675122" y="53975"/>
                    </a:lnTo>
                    <a:lnTo>
                      <a:pt x="1680203" y="60007"/>
                    </a:lnTo>
                    <a:lnTo>
                      <a:pt x="1685284" y="66357"/>
                    </a:lnTo>
                    <a:lnTo>
                      <a:pt x="1689730" y="72390"/>
                    </a:lnTo>
                    <a:lnTo>
                      <a:pt x="1694176" y="79375"/>
                    </a:lnTo>
                    <a:lnTo>
                      <a:pt x="1697987" y="86360"/>
                    </a:lnTo>
                    <a:lnTo>
                      <a:pt x="1701797" y="93345"/>
                    </a:lnTo>
                    <a:lnTo>
                      <a:pt x="1704973" y="100647"/>
                    </a:lnTo>
                    <a:lnTo>
                      <a:pt x="1707831" y="108267"/>
                    </a:lnTo>
                    <a:lnTo>
                      <a:pt x="1710371" y="115570"/>
                    </a:lnTo>
                    <a:lnTo>
                      <a:pt x="1712594" y="123507"/>
                    </a:lnTo>
                    <a:lnTo>
                      <a:pt x="1714500" y="131445"/>
                    </a:lnTo>
                    <a:lnTo>
                      <a:pt x="1715770" y="139382"/>
                    </a:lnTo>
                    <a:lnTo>
                      <a:pt x="1717040" y="147637"/>
                    </a:lnTo>
                    <a:lnTo>
                      <a:pt x="1717675" y="155892"/>
                    </a:lnTo>
                    <a:lnTo>
                      <a:pt x="1717675" y="164782"/>
                    </a:lnTo>
                    <a:lnTo>
                      <a:pt x="1717675" y="1836103"/>
                    </a:lnTo>
                    <a:lnTo>
                      <a:pt x="1717675" y="1844358"/>
                    </a:lnTo>
                    <a:lnTo>
                      <a:pt x="1717040" y="1852613"/>
                    </a:lnTo>
                    <a:lnTo>
                      <a:pt x="1715770" y="1861185"/>
                    </a:lnTo>
                    <a:lnTo>
                      <a:pt x="1714500" y="1869123"/>
                    </a:lnTo>
                    <a:lnTo>
                      <a:pt x="1712594" y="1877060"/>
                    </a:lnTo>
                    <a:lnTo>
                      <a:pt x="1710371" y="1884680"/>
                    </a:lnTo>
                    <a:lnTo>
                      <a:pt x="1707831" y="1892300"/>
                    </a:lnTo>
                    <a:lnTo>
                      <a:pt x="1704973" y="1900238"/>
                    </a:lnTo>
                    <a:lnTo>
                      <a:pt x="1701797" y="1907223"/>
                    </a:lnTo>
                    <a:lnTo>
                      <a:pt x="1697987" y="1914208"/>
                    </a:lnTo>
                    <a:lnTo>
                      <a:pt x="1694176" y="1921193"/>
                    </a:lnTo>
                    <a:lnTo>
                      <a:pt x="1689730" y="1927860"/>
                    </a:lnTo>
                    <a:lnTo>
                      <a:pt x="1685284" y="1934210"/>
                    </a:lnTo>
                    <a:lnTo>
                      <a:pt x="1680203" y="1940560"/>
                    </a:lnTo>
                    <a:lnTo>
                      <a:pt x="1675122" y="1946275"/>
                    </a:lnTo>
                    <a:lnTo>
                      <a:pt x="1669724" y="1952308"/>
                    </a:lnTo>
                    <a:lnTo>
                      <a:pt x="1664008" y="1957705"/>
                    </a:lnTo>
                    <a:lnTo>
                      <a:pt x="1657974" y="1962785"/>
                    </a:lnTo>
                    <a:lnTo>
                      <a:pt x="1651623" y="1967865"/>
                    </a:lnTo>
                    <a:lnTo>
                      <a:pt x="1645589" y="1972310"/>
                    </a:lnTo>
                    <a:lnTo>
                      <a:pt x="1638603" y="1976755"/>
                    </a:lnTo>
                    <a:lnTo>
                      <a:pt x="1631617" y="1980565"/>
                    </a:lnTo>
                    <a:lnTo>
                      <a:pt x="1624630" y="1984375"/>
                    </a:lnTo>
                    <a:lnTo>
                      <a:pt x="1617644" y="1987550"/>
                    </a:lnTo>
                    <a:lnTo>
                      <a:pt x="1609705" y="1990408"/>
                    </a:lnTo>
                    <a:lnTo>
                      <a:pt x="1602084" y="1992948"/>
                    </a:lnTo>
                    <a:lnTo>
                      <a:pt x="1594462" y="1995170"/>
                    </a:lnTo>
                    <a:lnTo>
                      <a:pt x="1586523" y="1997075"/>
                    </a:lnTo>
                    <a:lnTo>
                      <a:pt x="1578584" y="1998345"/>
                    </a:lnTo>
                    <a:lnTo>
                      <a:pt x="1570010" y="1999615"/>
                    </a:lnTo>
                    <a:lnTo>
                      <a:pt x="1562071" y="2000250"/>
                    </a:lnTo>
                    <a:lnTo>
                      <a:pt x="1553180" y="2000250"/>
                    </a:lnTo>
                    <a:lnTo>
                      <a:pt x="164495" y="2000250"/>
                    </a:lnTo>
                    <a:lnTo>
                      <a:pt x="155604" y="2000250"/>
                    </a:lnTo>
                    <a:lnTo>
                      <a:pt x="147665" y="1999615"/>
                    </a:lnTo>
                    <a:lnTo>
                      <a:pt x="139408" y="1998345"/>
                    </a:lnTo>
                    <a:lnTo>
                      <a:pt x="131152" y="1997075"/>
                    </a:lnTo>
                    <a:lnTo>
                      <a:pt x="123213" y="1995170"/>
                    </a:lnTo>
                    <a:lnTo>
                      <a:pt x="115591" y="1992948"/>
                    </a:lnTo>
                    <a:lnTo>
                      <a:pt x="107970" y="1990408"/>
                    </a:lnTo>
                    <a:lnTo>
                      <a:pt x="100348" y="1987550"/>
                    </a:lnTo>
                    <a:lnTo>
                      <a:pt x="93044" y="1984375"/>
                    </a:lnTo>
                    <a:lnTo>
                      <a:pt x="86058" y="1980565"/>
                    </a:lnTo>
                    <a:lnTo>
                      <a:pt x="79072" y="1976755"/>
                    </a:lnTo>
                    <a:lnTo>
                      <a:pt x="72721" y="1972310"/>
                    </a:lnTo>
                    <a:lnTo>
                      <a:pt x="66052" y="1967865"/>
                    </a:lnTo>
                    <a:lnTo>
                      <a:pt x="59701" y="1962785"/>
                    </a:lnTo>
                    <a:lnTo>
                      <a:pt x="53667" y="1957705"/>
                    </a:lnTo>
                    <a:lnTo>
                      <a:pt x="48269" y="1952308"/>
                    </a:lnTo>
                    <a:lnTo>
                      <a:pt x="42553" y="1946275"/>
                    </a:lnTo>
                    <a:lnTo>
                      <a:pt x="37472" y="1940560"/>
                    </a:lnTo>
                    <a:lnTo>
                      <a:pt x="32391" y="1934210"/>
                    </a:lnTo>
                    <a:lnTo>
                      <a:pt x="27945" y="1927860"/>
                    </a:lnTo>
                    <a:lnTo>
                      <a:pt x="23817" y="1921193"/>
                    </a:lnTo>
                    <a:lnTo>
                      <a:pt x="19688" y="1914208"/>
                    </a:lnTo>
                    <a:lnTo>
                      <a:pt x="16195" y="1907223"/>
                    </a:lnTo>
                    <a:lnTo>
                      <a:pt x="12702" y="1900238"/>
                    </a:lnTo>
                    <a:lnTo>
                      <a:pt x="9844" y="1892300"/>
                    </a:lnTo>
                    <a:lnTo>
                      <a:pt x="7304" y="1884680"/>
                    </a:lnTo>
                    <a:lnTo>
                      <a:pt x="5081" y="1877060"/>
                    </a:lnTo>
                    <a:lnTo>
                      <a:pt x="3175" y="1869123"/>
                    </a:lnTo>
                    <a:lnTo>
                      <a:pt x="1905" y="1861185"/>
                    </a:lnTo>
                    <a:lnTo>
                      <a:pt x="635" y="1852613"/>
                    </a:lnTo>
                    <a:lnTo>
                      <a:pt x="0" y="1844358"/>
                    </a:lnTo>
                    <a:lnTo>
                      <a:pt x="0" y="1836103"/>
                    </a:lnTo>
                    <a:lnTo>
                      <a:pt x="0" y="489585"/>
                    </a:lnTo>
                    <a:lnTo>
                      <a:pt x="48935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/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p>
                <a:pPr algn="ctr">
                  <a:defRPr/>
                </a:pPr>
                <a:endParaRPr lang="zh-CN" altLang="en-US" sz="2000" b="1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848" y="5265"/>
              <a:ext cx="4129" cy="1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spcAft>
                  <a:spcPts val="300"/>
                </a:spcAft>
              </a:pPr>
              <a:r>
                <a:rPr lang="zh-CN" altLang="en-US"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折扣</a:t>
              </a:r>
              <a:endPara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endParaRPr>
            </a:p>
            <a:p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直接折扣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买满金额折扣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件数折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任选折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552" y="4655"/>
              <a:ext cx="4203" cy="1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spcAft>
                  <a:spcPts val="300"/>
                </a:spcAft>
              </a:pPr>
              <a:r>
                <a:rPr lang="zh-CN" altLang="en-US"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特价</a:t>
              </a:r>
              <a:endPara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endParaRPr>
            </a:p>
            <a:p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直接特价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件数特价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偶数特价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条件组合特价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3551" y="7089"/>
              <a:ext cx="4517" cy="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spcAft>
                  <a:spcPts val="300"/>
                </a:spcAft>
              </a:pPr>
              <a:r>
                <a:rPr lang="zh-CN" altLang="en-US"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买满送混合</a:t>
              </a:r>
              <a:endPara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endParaRPr>
            </a:p>
            <a:p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品牌、品类并列买满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买满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N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个商品低价商品赠送或者折扣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买满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N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个减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M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元或送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M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元礼券等等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868" y="7895"/>
              <a:ext cx="5675" cy="1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spcAft>
                  <a:spcPts val="300"/>
                </a:spcAft>
              </a:pPr>
              <a:r>
                <a:rPr lang="zh-CN" altLang="en-US"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买满送</a:t>
              </a:r>
              <a:endPara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endParaRPr>
            </a:p>
            <a:p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买满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N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元送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M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元或礼券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买满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N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元减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M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元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累计买满送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/N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个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M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元等等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817" y="2344"/>
              <a:ext cx="4684" cy="1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spcAft>
                  <a:spcPts val="300"/>
                </a:spcAft>
              </a:pPr>
              <a:r>
                <a:rPr lang="zh-CN" altLang="en-US" sz="2000"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灵活设定</a:t>
              </a:r>
              <a:endPara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endParaRPr>
            </a:p>
            <a:p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时段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生效日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参与会员等级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门店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是否积分</a:t>
              </a:r>
              <a:r>
                <a:rPr lang="en-US" altLang="zh-CN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/</a:t>
              </a:r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前台结算促销方案提醒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grpSp>
          <p:nvGrpSpPr>
            <p:cNvPr id="17" name="组合 9"/>
            <p:cNvGrpSpPr/>
            <p:nvPr>
              <p:custDataLst>
                <p:tags r:id="rId20"/>
              </p:custDataLst>
            </p:nvPr>
          </p:nvGrpSpPr>
          <p:grpSpPr>
            <a:xfrm>
              <a:off x="6214" y="5081"/>
              <a:ext cx="1587" cy="1587"/>
              <a:chOff x="3875314" y="2833914"/>
              <a:chExt cx="1190172" cy="1190172"/>
            </a:xfrm>
            <a:solidFill>
              <a:srgbClr val="2CAAF0"/>
            </a:solidFill>
          </p:grpSpPr>
          <p:sp>
            <p:nvSpPr>
              <p:cNvPr id="18" name="椭圆 17"/>
              <p:cNvSpPr/>
              <p:nvPr>
                <p:custDataLst>
                  <p:tags r:id="rId21"/>
                </p:custDataLst>
              </p:nvPr>
            </p:nvSpPr>
            <p:spPr>
              <a:xfrm>
                <a:off x="3875314" y="2833914"/>
                <a:ext cx="1190172" cy="119017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p>
                <a:pPr algn="ctr"/>
                <a:endParaRPr lang="zh-CN" altLang="en-US" sz="2000"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KSO_Shape"/>
              <p:cNvSpPr/>
              <p:nvPr>
                <p:custDataLst>
                  <p:tags r:id="rId22"/>
                </p:custDataLst>
              </p:nvPr>
            </p:nvSpPr>
            <p:spPr bwMode="auto">
              <a:xfrm rot="1800000">
                <a:off x="4253670" y="3032564"/>
                <a:ext cx="433460" cy="710590"/>
              </a:xfrm>
              <a:custGeom>
                <a:avLst/>
                <a:gdLst>
                  <a:gd name="T0" fmla="*/ 1029029 w 3535"/>
                  <a:gd name="T1" fmla="*/ 1156466 h 5800"/>
                  <a:gd name="T2" fmla="*/ 818493 w 3535"/>
                  <a:gd name="T3" fmla="*/ 1179458 h 5800"/>
                  <a:gd name="T4" fmla="*/ 848054 w 3535"/>
                  <a:gd name="T5" fmla="*/ 1077639 h 5800"/>
                  <a:gd name="T6" fmla="*/ 875315 w 3535"/>
                  <a:gd name="T7" fmla="*/ 972864 h 5800"/>
                  <a:gd name="T8" fmla="*/ 898635 w 3535"/>
                  <a:gd name="T9" fmla="*/ 868417 h 5800"/>
                  <a:gd name="T10" fmla="*/ 916371 w 3535"/>
                  <a:gd name="T11" fmla="*/ 767255 h 5800"/>
                  <a:gd name="T12" fmla="*/ 926553 w 3535"/>
                  <a:gd name="T13" fmla="*/ 672662 h 5800"/>
                  <a:gd name="T14" fmla="*/ 927538 w 3535"/>
                  <a:gd name="T15" fmla="*/ 635876 h 5800"/>
                  <a:gd name="T16" fmla="*/ 926553 w 3535"/>
                  <a:gd name="T17" fmla="*/ 582996 h 5800"/>
                  <a:gd name="T18" fmla="*/ 921955 w 3535"/>
                  <a:gd name="T19" fmla="*/ 531429 h 5800"/>
                  <a:gd name="T20" fmla="*/ 914072 w 3535"/>
                  <a:gd name="T21" fmla="*/ 481505 h 5800"/>
                  <a:gd name="T22" fmla="*/ 903233 w 3535"/>
                  <a:gd name="T23" fmla="*/ 433223 h 5800"/>
                  <a:gd name="T24" fmla="*/ 889438 w 3535"/>
                  <a:gd name="T25" fmla="*/ 387241 h 5800"/>
                  <a:gd name="T26" fmla="*/ 873673 w 3535"/>
                  <a:gd name="T27" fmla="*/ 342900 h 5800"/>
                  <a:gd name="T28" fmla="*/ 855936 w 3535"/>
                  <a:gd name="T29" fmla="*/ 301187 h 5800"/>
                  <a:gd name="T30" fmla="*/ 836230 w 3535"/>
                  <a:gd name="T31" fmla="*/ 261773 h 5800"/>
                  <a:gd name="T32" fmla="*/ 808640 w 3535"/>
                  <a:gd name="T33" fmla="*/ 212178 h 5800"/>
                  <a:gd name="T34" fmla="*/ 763314 w 3535"/>
                  <a:gd name="T35" fmla="*/ 146816 h 5800"/>
                  <a:gd name="T36" fmla="*/ 717660 w 3535"/>
                  <a:gd name="T37" fmla="*/ 92622 h 5800"/>
                  <a:gd name="T38" fmla="*/ 673319 w 3535"/>
                  <a:gd name="T39" fmla="*/ 50253 h 5800"/>
                  <a:gd name="T40" fmla="*/ 632592 w 3535"/>
                  <a:gd name="T41" fmla="*/ 20035 h 5800"/>
                  <a:gd name="T42" fmla="*/ 608943 w 3535"/>
                  <a:gd name="T43" fmla="*/ 7226 h 5800"/>
                  <a:gd name="T44" fmla="*/ 593835 w 3535"/>
                  <a:gd name="T45" fmla="*/ 1971 h 5800"/>
                  <a:gd name="T46" fmla="*/ 580697 w 3535"/>
                  <a:gd name="T47" fmla="*/ 0 h 5800"/>
                  <a:gd name="T48" fmla="*/ 572486 w 3535"/>
                  <a:gd name="T49" fmla="*/ 657 h 5800"/>
                  <a:gd name="T50" fmla="*/ 558034 w 3535"/>
                  <a:gd name="T51" fmla="*/ 5255 h 5800"/>
                  <a:gd name="T52" fmla="*/ 541283 w 3535"/>
                  <a:gd name="T53" fmla="*/ 12809 h 5800"/>
                  <a:gd name="T54" fmla="*/ 502526 w 3535"/>
                  <a:gd name="T55" fmla="*/ 38428 h 5800"/>
                  <a:gd name="T56" fmla="*/ 459171 w 3535"/>
                  <a:gd name="T57" fmla="*/ 77185 h 5800"/>
                  <a:gd name="T58" fmla="*/ 413517 w 3535"/>
                  <a:gd name="T59" fmla="*/ 127438 h 5800"/>
                  <a:gd name="T60" fmla="*/ 368191 w 3535"/>
                  <a:gd name="T61" fmla="*/ 189515 h 5800"/>
                  <a:gd name="T62" fmla="*/ 332390 w 3535"/>
                  <a:gd name="T63" fmla="*/ 248635 h 5800"/>
                  <a:gd name="T64" fmla="*/ 312026 w 3535"/>
                  <a:gd name="T65" fmla="*/ 287721 h 5800"/>
                  <a:gd name="T66" fmla="*/ 293633 w 3535"/>
                  <a:gd name="T67" fmla="*/ 328777 h 5800"/>
                  <a:gd name="T68" fmla="*/ 277210 w 3535"/>
                  <a:gd name="T69" fmla="*/ 371803 h 5800"/>
                  <a:gd name="T70" fmla="*/ 263087 w 3535"/>
                  <a:gd name="T71" fmla="*/ 417458 h 5800"/>
                  <a:gd name="T72" fmla="*/ 250935 w 3535"/>
                  <a:gd name="T73" fmla="*/ 465083 h 5800"/>
                  <a:gd name="T74" fmla="*/ 242066 w 3535"/>
                  <a:gd name="T75" fmla="*/ 514350 h 5800"/>
                  <a:gd name="T76" fmla="*/ 236483 w 3535"/>
                  <a:gd name="T77" fmla="*/ 565588 h 5800"/>
                  <a:gd name="T78" fmla="*/ 233855 w 3535"/>
                  <a:gd name="T79" fmla="*/ 618468 h 5800"/>
                  <a:gd name="T80" fmla="*/ 235169 w 3535"/>
                  <a:gd name="T81" fmla="*/ 672662 h 5800"/>
                  <a:gd name="T82" fmla="*/ 241410 w 3535"/>
                  <a:gd name="T83" fmla="*/ 734739 h 5800"/>
                  <a:gd name="T84" fmla="*/ 256190 w 3535"/>
                  <a:gd name="T85" fmla="*/ 834259 h 5800"/>
                  <a:gd name="T86" fmla="*/ 277867 w 3535"/>
                  <a:gd name="T87" fmla="*/ 938048 h 5800"/>
                  <a:gd name="T88" fmla="*/ 304143 w 3535"/>
                  <a:gd name="T89" fmla="*/ 1043152 h 5800"/>
                  <a:gd name="T90" fmla="*/ 333047 w 3535"/>
                  <a:gd name="T91" fmla="*/ 1146284 h 5800"/>
                  <a:gd name="T92" fmla="*/ 132693 w 3535"/>
                  <a:gd name="T93" fmla="*/ 1156466 h 5800"/>
                  <a:gd name="T94" fmla="*/ 580697 w 3535"/>
                  <a:gd name="T95" fmla="*/ 1905000 h 58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35" h="5800">
                    <a:moveTo>
                      <a:pt x="2174" y="4724"/>
                    </a:moveTo>
                    <a:lnTo>
                      <a:pt x="3535" y="5397"/>
                    </a:lnTo>
                    <a:lnTo>
                      <a:pt x="3133" y="3521"/>
                    </a:lnTo>
                    <a:lnTo>
                      <a:pt x="2462" y="3691"/>
                    </a:lnTo>
                    <a:lnTo>
                      <a:pt x="2492" y="3591"/>
                    </a:lnTo>
                    <a:lnTo>
                      <a:pt x="2523" y="3490"/>
                    </a:lnTo>
                    <a:lnTo>
                      <a:pt x="2552" y="3385"/>
                    </a:lnTo>
                    <a:lnTo>
                      <a:pt x="2582" y="3281"/>
                    </a:lnTo>
                    <a:lnTo>
                      <a:pt x="2611" y="3176"/>
                    </a:lnTo>
                    <a:lnTo>
                      <a:pt x="2638" y="3069"/>
                    </a:lnTo>
                    <a:lnTo>
                      <a:pt x="2665" y="2962"/>
                    </a:lnTo>
                    <a:lnTo>
                      <a:pt x="2691" y="2856"/>
                    </a:lnTo>
                    <a:lnTo>
                      <a:pt x="2714" y="2749"/>
                    </a:lnTo>
                    <a:lnTo>
                      <a:pt x="2736" y="2644"/>
                    </a:lnTo>
                    <a:lnTo>
                      <a:pt x="2757" y="2540"/>
                    </a:lnTo>
                    <a:lnTo>
                      <a:pt x="2774" y="2437"/>
                    </a:lnTo>
                    <a:lnTo>
                      <a:pt x="2790" y="2336"/>
                    </a:lnTo>
                    <a:lnTo>
                      <a:pt x="2802" y="2237"/>
                    </a:lnTo>
                    <a:lnTo>
                      <a:pt x="2813" y="2141"/>
                    </a:lnTo>
                    <a:lnTo>
                      <a:pt x="2821" y="2048"/>
                    </a:lnTo>
                    <a:lnTo>
                      <a:pt x="2823" y="1992"/>
                    </a:lnTo>
                    <a:lnTo>
                      <a:pt x="2824" y="1936"/>
                    </a:lnTo>
                    <a:lnTo>
                      <a:pt x="2824" y="1883"/>
                    </a:lnTo>
                    <a:lnTo>
                      <a:pt x="2823" y="1829"/>
                    </a:lnTo>
                    <a:lnTo>
                      <a:pt x="2821" y="1775"/>
                    </a:lnTo>
                    <a:lnTo>
                      <a:pt x="2817" y="1722"/>
                    </a:lnTo>
                    <a:lnTo>
                      <a:pt x="2813" y="1669"/>
                    </a:lnTo>
                    <a:lnTo>
                      <a:pt x="2807" y="1618"/>
                    </a:lnTo>
                    <a:lnTo>
                      <a:pt x="2800" y="1566"/>
                    </a:lnTo>
                    <a:lnTo>
                      <a:pt x="2791" y="1515"/>
                    </a:lnTo>
                    <a:lnTo>
                      <a:pt x="2783" y="1466"/>
                    </a:lnTo>
                    <a:lnTo>
                      <a:pt x="2773" y="1416"/>
                    </a:lnTo>
                    <a:lnTo>
                      <a:pt x="2762" y="1367"/>
                    </a:lnTo>
                    <a:lnTo>
                      <a:pt x="2750" y="1319"/>
                    </a:lnTo>
                    <a:lnTo>
                      <a:pt x="2736" y="1271"/>
                    </a:lnTo>
                    <a:lnTo>
                      <a:pt x="2723" y="1224"/>
                    </a:lnTo>
                    <a:lnTo>
                      <a:pt x="2708" y="1179"/>
                    </a:lnTo>
                    <a:lnTo>
                      <a:pt x="2693" y="1132"/>
                    </a:lnTo>
                    <a:lnTo>
                      <a:pt x="2677" y="1088"/>
                    </a:lnTo>
                    <a:lnTo>
                      <a:pt x="2660" y="1044"/>
                    </a:lnTo>
                    <a:lnTo>
                      <a:pt x="2643" y="1001"/>
                    </a:lnTo>
                    <a:lnTo>
                      <a:pt x="2625" y="958"/>
                    </a:lnTo>
                    <a:lnTo>
                      <a:pt x="2606" y="917"/>
                    </a:lnTo>
                    <a:lnTo>
                      <a:pt x="2587" y="876"/>
                    </a:lnTo>
                    <a:lnTo>
                      <a:pt x="2567" y="836"/>
                    </a:lnTo>
                    <a:lnTo>
                      <a:pt x="2546" y="797"/>
                    </a:lnTo>
                    <a:lnTo>
                      <a:pt x="2525" y="757"/>
                    </a:lnTo>
                    <a:lnTo>
                      <a:pt x="2505" y="719"/>
                    </a:lnTo>
                    <a:lnTo>
                      <a:pt x="2462" y="646"/>
                    </a:lnTo>
                    <a:lnTo>
                      <a:pt x="2416" y="577"/>
                    </a:lnTo>
                    <a:lnTo>
                      <a:pt x="2371" y="511"/>
                    </a:lnTo>
                    <a:lnTo>
                      <a:pt x="2324" y="447"/>
                    </a:lnTo>
                    <a:lnTo>
                      <a:pt x="2278" y="388"/>
                    </a:lnTo>
                    <a:lnTo>
                      <a:pt x="2231" y="333"/>
                    </a:lnTo>
                    <a:lnTo>
                      <a:pt x="2185" y="282"/>
                    </a:lnTo>
                    <a:lnTo>
                      <a:pt x="2139" y="235"/>
                    </a:lnTo>
                    <a:lnTo>
                      <a:pt x="2094" y="191"/>
                    </a:lnTo>
                    <a:lnTo>
                      <a:pt x="2050" y="153"/>
                    </a:lnTo>
                    <a:lnTo>
                      <a:pt x="2007" y="117"/>
                    </a:lnTo>
                    <a:lnTo>
                      <a:pt x="1965" y="87"/>
                    </a:lnTo>
                    <a:lnTo>
                      <a:pt x="1926" y="61"/>
                    </a:lnTo>
                    <a:lnTo>
                      <a:pt x="1889" y="39"/>
                    </a:lnTo>
                    <a:lnTo>
                      <a:pt x="1871" y="30"/>
                    </a:lnTo>
                    <a:lnTo>
                      <a:pt x="1854" y="22"/>
                    </a:lnTo>
                    <a:lnTo>
                      <a:pt x="1838" y="16"/>
                    </a:lnTo>
                    <a:lnTo>
                      <a:pt x="1823" y="10"/>
                    </a:lnTo>
                    <a:lnTo>
                      <a:pt x="1808" y="6"/>
                    </a:lnTo>
                    <a:lnTo>
                      <a:pt x="1794" y="2"/>
                    </a:lnTo>
                    <a:lnTo>
                      <a:pt x="1780" y="1"/>
                    </a:lnTo>
                    <a:lnTo>
                      <a:pt x="1768" y="0"/>
                    </a:lnTo>
                    <a:lnTo>
                      <a:pt x="1757" y="1"/>
                    </a:lnTo>
                    <a:lnTo>
                      <a:pt x="1743" y="2"/>
                    </a:lnTo>
                    <a:lnTo>
                      <a:pt x="1729" y="6"/>
                    </a:lnTo>
                    <a:lnTo>
                      <a:pt x="1714" y="10"/>
                    </a:lnTo>
                    <a:lnTo>
                      <a:pt x="1699" y="16"/>
                    </a:lnTo>
                    <a:lnTo>
                      <a:pt x="1682" y="22"/>
                    </a:lnTo>
                    <a:lnTo>
                      <a:pt x="1666" y="30"/>
                    </a:lnTo>
                    <a:lnTo>
                      <a:pt x="1648" y="39"/>
                    </a:lnTo>
                    <a:lnTo>
                      <a:pt x="1611" y="61"/>
                    </a:lnTo>
                    <a:lnTo>
                      <a:pt x="1572" y="87"/>
                    </a:lnTo>
                    <a:lnTo>
                      <a:pt x="1530" y="117"/>
                    </a:lnTo>
                    <a:lnTo>
                      <a:pt x="1487" y="153"/>
                    </a:lnTo>
                    <a:lnTo>
                      <a:pt x="1443" y="191"/>
                    </a:lnTo>
                    <a:lnTo>
                      <a:pt x="1398" y="235"/>
                    </a:lnTo>
                    <a:lnTo>
                      <a:pt x="1352" y="282"/>
                    </a:lnTo>
                    <a:lnTo>
                      <a:pt x="1306" y="333"/>
                    </a:lnTo>
                    <a:lnTo>
                      <a:pt x="1259" y="388"/>
                    </a:lnTo>
                    <a:lnTo>
                      <a:pt x="1213" y="447"/>
                    </a:lnTo>
                    <a:lnTo>
                      <a:pt x="1166" y="511"/>
                    </a:lnTo>
                    <a:lnTo>
                      <a:pt x="1121" y="577"/>
                    </a:lnTo>
                    <a:lnTo>
                      <a:pt x="1075" y="646"/>
                    </a:lnTo>
                    <a:lnTo>
                      <a:pt x="1032" y="719"/>
                    </a:lnTo>
                    <a:lnTo>
                      <a:pt x="1012" y="757"/>
                    </a:lnTo>
                    <a:lnTo>
                      <a:pt x="991" y="797"/>
                    </a:lnTo>
                    <a:lnTo>
                      <a:pt x="970" y="836"/>
                    </a:lnTo>
                    <a:lnTo>
                      <a:pt x="950" y="876"/>
                    </a:lnTo>
                    <a:lnTo>
                      <a:pt x="931" y="917"/>
                    </a:lnTo>
                    <a:lnTo>
                      <a:pt x="912" y="958"/>
                    </a:lnTo>
                    <a:lnTo>
                      <a:pt x="894" y="1001"/>
                    </a:lnTo>
                    <a:lnTo>
                      <a:pt x="877" y="1044"/>
                    </a:lnTo>
                    <a:lnTo>
                      <a:pt x="860" y="1088"/>
                    </a:lnTo>
                    <a:lnTo>
                      <a:pt x="844" y="1132"/>
                    </a:lnTo>
                    <a:lnTo>
                      <a:pt x="829" y="1179"/>
                    </a:lnTo>
                    <a:lnTo>
                      <a:pt x="814" y="1224"/>
                    </a:lnTo>
                    <a:lnTo>
                      <a:pt x="801" y="1271"/>
                    </a:lnTo>
                    <a:lnTo>
                      <a:pt x="787" y="1319"/>
                    </a:lnTo>
                    <a:lnTo>
                      <a:pt x="775" y="1367"/>
                    </a:lnTo>
                    <a:lnTo>
                      <a:pt x="764" y="1416"/>
                    </a:lnTo>
                    <a:lnTo>
                      <a:pt x="754" y="1466"/>
                    </a:lnTo>
                    <a:lnTo>
                      <a:pt x="746" y="1515"/>
                    </a:lnTo>
                    <a:lnTo>
                      <a:pt x="737" y="1566"/>
                    </a:lnTo>
                    <a:lnTo>
                      <a:pt x="730" y="1618"/>
                    </a:lnTo>
                    <a:lnTo>
                      <a:pt x="723" y="1669"/>
                    </a:lnTo>
                    <a:lnTo>
                      <a:pt x="720" y="1722"/>
                    </a:lnTo>
                    <a:lnTo>
                      <a:pt x="716" y="1775"/>
                    </a:lnTo>
                    <a:lnTo>
                      <a:pt x="714" y="1829"/>
                    </a:lnTo>
                    <a:lnTo>
                      <a:pt x="712" y="1883"/>
                    </a:lnTo>
                    <a:lnTo>
                      <a:pt x="712" y="1936"/>
                    </a:lnTo>
                    <a:lnTo>
                      <a:pt x="714" y="1992"/>
                    </a:lnTo>
                    <a:lnTo>
                      <a:pt x="716" y="2048"/>
                    </a:lnTo>
                    <a:lnTo>
                      <a:pt x="723" y="2141"/>
                    </a:lnTo>
                    <a:lnTo>
                      <a:pt x="735" y="2237"/>
                    </a:lnTo>
                    <a:lnTo>
                      <a:pt x="747" y="2336"/>
                    </a:lnTo>
                    <a:lnTo>
                      <a:pt x="763" y="2437"/>
                    </a:lnTo>
                    <a:lnTo>
                      <a:pt x="780" y="2540"/>
                    </a:lnTo>
                    <a:lnTo>
                      <a:pt x="801" y="2644"/>
                    </a:lnTo>
                    <a:lnTo>
                      <a:pt x="823" y="2749"/>
                    </a:lnTo>
                    <a:lnTo>
                      <a:pt x="846" y="2856"/>
                    </a:lnTo>
                    <a:lnTo>
                      <a:pt x="872" y="2962"/>
                    </a:lnTo>
                    <a:lnTo>
                      <a:pt x="899" y="3069"/>
                    </a:lnTo>
                    <a:lnTo>
                      <a:pt x="926" y="3176"/>
                    </a:lnTo>
                    <a:lnTo>
                      <a:pt x="955" y="3281"/>
                    </a:lnTo>
                    <a:lnTo>
                      <a:pt x="985" y="3385"/>
                    </a:lnTo>
                    <a:lnTo>
                      <a:pt x="1014" y="3490"/>
                    </a:lnTo>
                    <a:lnTo>
                      <a:pt x="1045" y="3591"/>
                    </a:lnTo>
                    <a:lnTo>
                      <a:pt x="1075" y="3691"/>
                    </a:lnTo>
                    <a:lnTo>
                      <a:pt x="404" y="3521"/>
                    </a:lnTo>
                    <a:lnTo>
                      <a:pt x="0" y="5397"/>
                    </a:lnTo>
                    <a:lnTo>
                      <a:pt x="1362" y="4724"/>
                    </a:lnTo>
                    <a:lnTo>
                      <a:pt x="1768" y="5800"/>
                    </a:lnTo>
                    <a:lnTo>
                      <a:pt x="2174" y="47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normAutofit/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p>
                <a:pPr algn="ctr">
                  <a:defRPr/>
                </a:pPr>
                <a:endParaRPr lang="zh-CN" altLang="en-US" sz="200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0795" y="424180"/>
            <a:ext cx="24174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日常线上营销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3310" y="1626235"/>
            <a:ext cx="2275205" cy="4260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235" y="1626235"/>
            <a:ext cx="2252980" cy="42602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935" y="1600835"/>
            <a:ext cx="2283460" cy="43103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115" y="1600835"/>
            <a:ext cx="2315845" cy="433705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704340" y="604266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拼团</a:t>
            </a:r>
            <a:endParaRPr lang="zh-CN" altLang="zh-CN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4400" y="6042660"/>
            <a:ext cx="957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满减</a:t>
            </a:r>
            <a:r>
              <a:rPr lang="en-US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/</a:t>
            </a:r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送</a:t>
            </a:r>
            <a:endParaRPr lang="zh-CN" altLang="zh-CN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38345" y="604266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秒杀</a:t>
            </a:r>
            <a:endParaRPr lang="zh-CN" altLang="zh-CN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09530" y="604266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支付有礼</a:t>
            </a:r>
            <a:endParaRPr lang="zh-CN" altLang="zh-CN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9" name="íṣḷíďê"/>
          <p:cNvSpPr txBox="1"/>
          <p:nvPr/>
        </p:nvSpPr>
        <p:spPr bwMode="auto">
          <a:xfrm>
            <a:off x="3210560" y="695325"/>
            <a:ext cx="8096250" cy="6229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916" tIns="49356" rIns="94916" bIns="49356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10000"/>
              </a:lnSpc>
            </a:pPr>
            <a:r>
              <a:rPr lang="zh-CN" altLang="zh-CN" sz="2530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Source Han Serif SC" panose="02020400000000000000" pitchFamily="18" charset="-122"/>
              </a:rPr>
              <a:t>线上</a:t>
            </a:r>
            <a:r>
              <a:rPr lang="zh-CN" altLang="zh-CN" sz="2800" dirty="0" smtClean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Source Han Serif SC" panose="02020400000000000000" pitchFamily="18" charset="-122"/>
              </a:rPr>
              <a:t>商品</a:t>
            </a:r>
            <a:r>
              <a:rPr lang="zh-CN" altLang="zh-CN" sz="2530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Source Han Serif SC" panose="02020400000000000000" pitchFamily="18" charset="-122"/>
              </a:rPr>
              <a:t>营销</a:t>
            </a:r>
            <a:r>
              <a:rPr lang="zh-CN" altLang="zh-CN" dirty="0"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思源宋体 CN Heavy" panose="02020900000000000000" charset="-122"/>
                <a:sym typeface="Source Han Serif SC" panose="02020400000000000000" pitchFamily="18" charset="-122"/>
              </a:rPr>
              <a:t>激发用户下单欲望，提升客单价，提高门店销售额</a:t>
            </a:r>
            <a:endParaRPr lang="zh-CN" altLang="zh-CN" dirty="0" smtClean="0"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  <a:cs typeface="思源宋体 CN Heavy" panose="020209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38345" y="6510020"/>
            <a:ext cx="3492500" cy="38608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思源宋体 CN Heavy" panose="02020900000000000000" charset="-122"/>
                <a:sym typeface="Source Han Serif SC" panose="02020400000000000000" pitchFamily="18" charset="-122"/>
              </a:rPr>
              <a:t>部分商城营销工具展示</a:t>
            </a:r>
            <a:endParaRPr lang="zh-CN" altLang="en-US" sz="1600" b="1" dirty="0"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  <a:cs typeface="思源宋体 CN Heavy" panose="02020900000000000000" charset="-122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营销方案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349" y="1562851"/>
            <a:ext cx="7391366" cy="377705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01050" y="1283335"/>
            <a:ext cx="3448685" cy="486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40000"/>
              </a:lnSpc>
              <a:spcBef>
                <a:spcPct val="0"/>
              </a:spcBef>
            </a:pPr>
            <a:r>
              <a:rPr lang="zh-CN" sz="2110" dirty="0">
                <a:solidFill>
                  <a:srgbClr val="2F405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方案可以轮流使用，</a:t>
            </a:r>
            <a:endParaRPr lang="zh-CN" sz="2110" dirty="0">
              <a:solidFill>
                <a:srgbClr val="2F405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40000"/>
              </a:lnSpc>
              <a:spcBef>
                <a:spcPct val="0"/>
              </a:spcBef>
            </a:pPr>
            <a:r>
              <a:rPr lang="zh-CN" sz="2110" dirty="0">
                <a:solidFill>
                  <a:srgbClr val="2F405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建议密度至少一周以上，</a:t>
            </a:r>
            <a:endParaRPr lang="zh-CN" sz="2110" dirty="0">
              <a:solidFill>
                <a:srgbClr val="2F405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40000"/>
              </a:lnSpc>
              <a:spcBef>
                <a:spcPct val="0"/>
              </a:spcBef>
            </a:pPr>
            <a:r>
              <a:rPr lang="zh-CN" sz="2110" dirty="0">
                <a:solidFill>
                  <a:srgbClr val="2F405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避免营销过度让用户疲劳，</a:t>
            </a:r>
            <a:endParaRPr lang="zh-CN" sz="2110" dirty="0">
              <a:solidFill>
                <a:srgbClr val="2F405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40000"/>
              </a:lnSpc>
              <a:spcBef>
                <a:spcPct val="0"/>
              </a:spcBef>
            </a:pPr>
            <a:r>
              <a:rPr lang="zh-CN" sz="2110" dirty="0">
                <a:solidFill>
                  <a:srgbClr val="2F405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可以针对会员不同的场景和主题采用不同的营销方案。</a:t>
            </a:r>
            <a:endParaRPr lang="zh-CN" sz="2110" b="1" dirty="0">
              <a:solidFill>
                <a:srgbClr val="2F405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spcBef>
                <a:spcPct val="0"/>
              </a:spcBef>
            </a:pPr>
            <a:endParaRPr lang="zh-CN" sz="2110" b="1" dirty="0">
              <a:solidFill>
                <a:srgbClr val="2F405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spcBef>
                <a:spcPct val="0"/>
              </a:spcBef>
            </a:pPr>
            <a:r>
              <a:rPr lang="zh-CN" sz="2110" dirty="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营销的赠送方式</a:t>
            </a:r>
            <a:endParaRPr lang="zh-CN" sz="2110" dirty="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spcBef>
                <a:spcPct val="0"/>
              </a:spcBef>
            </a:pPr>
            <a:r>
              <a:rPr lang="zh-CN" sz="2110" dirty="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（赠送商品）</a:t>
            </a:r>
            <a:endParaRPr lang="zh-CN" sz="2110" dirty="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spcBef>
                <a:spcPct val="0"/>
              </a:spcBef>
            </a:pPr>
            <a:r>
              <a:rPr lang="zh-CN" sz="2110" dirty="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（赠送金额）</a:t>
            </a:r>
            <a:endParaRPr lang="zh-CN" sz="2110" dirty="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spcBef>
                <a:spcPct val="0"/>
              </a:spcBef>
            </a:pPr>
            <a:r>
              <a:rPr lang="zh-CN" sz="2110" dirty="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（赠送优惠券）</a:t>
            </a:r>
            <a:endParaRPr lang="zh-CN" sz="2110" dirty="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spcBef>
                <a:spcPct val="0"/>
              </a:spcBef>
            </a:pPr>
            <a:r>
              <a:rPr lang="zh-CN" sz="2110" dirty="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（赠送计次服务套餐）</a:t>
            </a:r>
            <a:endParaRPr lang="zh-CN" sz="2110" b="1" dirty="0">
              <a:solidFill>
                <a:srgbClr val="2F405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spcBef>
                <a:spcPct val="0"/>
              </a:spcBef>
            </a:pPr>
            <a:endParaRPr lang="zh-CN" sz="2110" b="1" dirty="0">
              <a:solidFill>
                <a:srgbClr val="2F405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515" y="1706880"/>
            <a:ext cx="5418455" cy="4566285"/>
          </a:xfrm>
          <a:prstGeom prst="rect">
            <a:avLst/>
          </a:prstGeom>
        </p:spPr>
      </p:pic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多胎营销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" y="1706880"/>
            <a:ext cx="5418455" cy="45650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78220" y="3082925"/>
            <a:ext cx="58978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支持一张会员卡关联多个宝宝，便于管理多胎会员用户；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/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+mn-ea"/>
            </a:endParaRPr>
          </a:p>
          <a:p>
            <a:pPr algn="l"/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+mn-ea"/>
              </a:rPr>
              <a:t>针对宝宝不同天数或者月数赠送一些礼品、劵等；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699760" y="2787650"/>
            <a:ext cx="4330700" cy="1282700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90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会员日常互动</a:t>
            </a:r>
            <a:endParaRPr lang="zh-CN" altLang="en-US" sz="390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58473" y="1834053"/>
            <a:ext cx="3390423" cy="3390423"/>
            <a:chOff x="1993050" y="1739049"/>
            <a:chExt cx="3214800" cy="3214800"/>
          </a:xfrm>
        </p:grpSpPr>
        <p:sp>
          <p:nvSpPr>
            <p:cNvPr id="2" name="弧形 1"/>
            <p:cNvSpPr/>
            <p:nvPr/>
          </p:nvSpPr>
          <p:spPr>
            <a:xfrm>
              <a:off x="1993900" y="1739900"/>
              <a:ext cx="3213100" cy="32131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8600159">
              <a:off x="1993050" y="1739049"/>
              <a:ext cx="3214800" cy="32148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546600" y="4572000"/>
              <a:ext cx="75600" cy="76200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5683944">
              <a:off x="2386600" y="2228648"/>
              <a:ext cx="2235600" cy="22356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683785">
              <a:off x="2386600" y="2228649"/>
              <a:ext cx="2235600" cy="22356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rot="18683785">
              <a:off x="4570346" y="3360967"/>
              <a:ext cx="77969" cy="78588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860290" y="2787650"/>
            <a:ext cx="1282700" cy="1282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思源黑体 CN Bold" panose="020B0800000000000000" charset="-122"/>
                <a:ea typeface="思源黑体 CN Bold" panose="020B0800000000000000" charset="-122"/>
                <a:cs typeface="+mj-lt"/>
              </a:rPr>
              <a:t>互动</a:t>
            </a:r>
            <a:endParaRPr lang="zh-CN" altLang="en-US" sz="4000">
              <a:latin typeface="思源黑体 CN Bold" panose="020B0800000000000000" charset="-122"/>
              <a:ea typeface="思源黑体 CN Bold" panose="020B0800000000000000" charset="-122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0060" y="3298825"/>
            <a:ext cx="214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 smtClean="0">
                <a:latin typeface="思源宋体 CN Medium" panose="02020500000000000000" charset="-122"/>
                <a:ea typeface="思源宋体 CN Medium" panose="02020500000000000000" charset="-122"/>
              </a:rPr>
              <a:t>会员营销系统</a:t>
            </a:r>
            <a:endParaRPr lang="zh-CN" altLang="en-US" sz="2400" dirty="0" smtClean="0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0795" y="424180"/>
            <a:ext cx="24174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线上会员营销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46175" y="577913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储值营销</a:t>
            </a:r>
            <a:endParaRPr lang="zh-CN" altLang="zh-CN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76415" y="5779135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线下消费线上抽奖</a:t>
            </a:r>
            <a:endParaRPr lang="zh-CN" altLang="zh-CN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08475" y="577913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签到有礼</a:t>
            </a:r>
            <a:endParaRPr lang="zh-CN" altLang="zh-CN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175875" y="577913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zh-CN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领券中心</a:t>
            </a:r>
            <a:endParaRPr lang="zh-CN" altLang="zh-CN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775" y="1508760"/>
            <a:ext cx="2237105" cy="42151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65" y="1508760"/>
            <a:ext cx="2276475" cy="419798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25" y="1508760"/>
            <a:ext cx="2350770" cy="419735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080" y="1490980"/>
            <a:ext cx="2390775" cy="4215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4538345" y="6510020"/>
            <a:ext cx="3492500" cy="38608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思源宋体 CN Heavy" panose="02020900000000000000" charset="-122"/>
                <a:sym typeface="Source Han Serif SC" panose="02020400000000000000" pitchFamily="18" charset="-122"/>
              </a:rPr>
              <a:t>部分商城营销工具展示</a:t>
            </a:r>
            <a:endParaRPr lang="zh-CN" altLang="en-US" sz="1600" b="1" dirty="0"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  <a:cs typeface="思源宋体 CN Heavy" panose="020209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29" name="íṣḷíďê"/>
          <p:cNvSpPr txBox="1"/>
          <p:nvPr/>
        </p:nvSpPr>
        <p:spPr bwMode="auto">
          <a:xfrm>
            <a:off x="3210560" y="695325"/>
            <a:ext cx="8096250" cy="6229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916" tIns="49356" rIns="94916" bIns="49356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zh-CN" sz="2530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Source Han Serif SC" panose="02020400000000000000" pitchFamily="18" charset="-122"/>
              </a:rPr>
              <a:t>线上</a:t>
            </a:r>
            <a:r>
              <a:rPr lang="zh-CN" altLang="zh-CN" sz="2525" dirty="0" smtClean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Source Han Serif SC" panose="02020400000000000000" pitchFamily="18" charset="-122"/>
              </a:rPr>
              <a:t>会员</a:t>
            </a:r>
            <a:r>
              <a:rPr lang="zh-CN" altLang="zh-CN" sz="2530" dirty="0" smtClean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Source Han Serif SC" panose="02020400000000000000" pitchFamily="18" charset="-122"/>
              </a:rPr>
              <a:t>营销</a:t>
            </a:r>
            <a:r>
              <a:rPr lang="zh-CN" alt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宋体 CN Heavy" panose="02020900000000000000" charset="-122"/>
                <a:sym typeface="Source Han Serif SC" panose="02020400000000000000" pitchFamily="18" charset="-122"/>
              </a:rPr>
              <a:t>吸引用户进店，活跃会员，长期绑定会员在门店消费。</a:t>
            </a:r>
            <a:endParaRPr lang="zh-CN" altLang="zh-CN" dirty="0" smtClean="0"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  <a:cs typeface="思源宋体 CN Heavy" panose="02020900000000000000" charset="-122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0795" y="424180"/>
            <a:ext cx="24174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线上会员营销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70" y="1407018"/>
            <a:ext cx="2587012" cy="54532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4" y="1398982"/>
            <a:ext cx="2580985" cy="5441899"/>
          </a:xfrm>
          <a:prstGeom prst="rect">
            <a:avLst/>
          </a:prstGeom>
        </p:spPr>
      </p:pic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245107" y="6524223"/>
            <a:ext cx="318904" cy="321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p>
            <a:endParaRPr lang="zh-CN" altLang="en-US" sz="10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564232" y="6524118"/>
            <a:ext cx="2263552" cy="321451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txBody>
          <a:bodyPr/>
          <a:p>
            <a:endParaRPr lang="zh-CN" altLang="en-US" sz="10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14375" name="Group 39"/>
          <p:cNvGrpSpPr/>
          <p:nvPr/>
        </p:nvGrpSpPr>
        <p:grpSpPr bwMode="auto">
          <a:xfrm>
            <a:off x="327049" y="6606165"/>
            <a:ext cx="155023" cy="152807"/>
            <a:chOff x="0" y="0"/>
            <a:chExt cx="79" cy="78"/>
          </a:xfrm>
        </p:grpSpPr>
        <p:sp>
          <p:nvSpPr>
            <p:cNvPr id="14376" name="Freeform 40"/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9 w 79"/>
                <a:gd name="T1" fmla="*/ 39 h 78"/>
                <a:gd name="T2" fmla="*/ 39 w 79"/>
                <a:gd name="T3" fmla="*/ 0 h 78"/>
                <a:gd name="T4" fmla="*/ 0 w 79"/>
                <a:gd name="T5" fmla="*/ 39 h 78"/>
                <a:gd name="T6" fmla="*/ 4 w 79"/>
                <a:gd name="T7" fmla="*/ 44 h 78"/>
                <a:gd name="T8" fmla="*/ 9 w 79"/>
                <a:gd name="T9" fmla="*/ 39 h 78"/>
                <a:gd name="T10" fmla="*/ 19 w 79"/>
                <a:gd name="T11" fmla="*/ 78 h 78"/>
                <a:gd name="T12" fmla="*/ 58 w 79"/>
                <a:gd name="T13" fmla="*/ 78 h 78"/>
                <a:gd name="T14" fmla="*/ 69 w 79"/>
                <a:gd name="T15" fmla="*/ 39 h 78"/>
                <a:gd name="T16" fmla="*/ 74 w 79"/>
                <a:gd name="T17" fmla="*/ 44 h 78"/>
                <a:gd name="T18" fmla="*/ 79 w 79"/>
                <a:gd name="T19" fmla="*/ 39 h 78"/>
                <a:gd name="T20" fmla="*/ 63 w 79"/>
                <a:gd name="T21" fmla="*/ 34 h 78"/>
                <a:gd name="T22" fmla="*/ 53 w 79"/>
                <a:gd name="T23" fmla="*/ 72 h 78"/>
                <a:gd name="T24" fmla="*/ 25 w 79"/>
                <a:gd name="T25" fmla="*/ 72 h 78"/>
                <a:gd name="T26" fmla="*/ 14 w 79"/>
                <a:gd name="T27" fmla="*/ 34 h 78"/>
                <a:gd name="T28" fmla="*/ 14 w 79"/>
                <a:gd name="T29" fmla="*/ 34 h 78"/>
                <a:gd name="T30" fmla="*/ 39 w 79"/>
                <a:gd name="T31" fmla="*/ 9 h 78"/>
                <a:gd name="T32" fmla="*/ 64 w 79"/>
                <a:gd name="T33" fmla="*/ 34 h 78"/>
                <a:gd name="T34" fmla="*/ 63 w 79"/>
                <a:gd name="T35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78">
                  <a:moveTo>
                    <a:pt x="79" y="39"/>
                  </a:moveTo>
                  <a:lnTo>
                    <a:pt x="39" y="0"/>
                  </a:lnTo>
                  <a:lnTo>
                    <a:pt x="0" y="39"/>
                  </a:lnTo>
                  <a:lnTo>
                    <a:pt x="4" y="44"/>
                  </a:lnTo>
                  <a:lnTo>
                    <a:pt x="9" y="39"/>
                  </a:lnTo>
                  <a:lnTo>
                    <a:pt x="19" y="78"/>
                  </a:lnTo>
                  <a:lnTo>
                    <a:pt x="58" y="78"/>
                  </a:lnTo>
                  <a:lnTo>
                    <a:pt x="69" y="39"/>
                  </a:lnTo>
                  <a:lnTo>
                    <a:pt x="74" y="44"/>
                  </a:lnTo>
                  <a:lnTo>
                    <a:pt x="79" y="39"/>
                  </a:lnTo>
                  <a:close/>
                  <a:moveTo>
                    <a:pt x="63" y="34"/>
                  </a:moveTo>
                  <a:lnTo>
                    <a:pt x="53" y="72"/>
                  </a:lnTo>
                  <a:lnTo>
                    <a:pt x="25" y="7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39" y="9"/>
                  </a:lnTo>
                  <a:lnTo>
                    <a:pt x="64" y="34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377" name="Freeform 41"/>
            <p:cNvSpPr>
              <a:spLocks noEditPoints="1"/>
            </p:cNvSpPr>
            <p:nvPr/>
          </p:nvSpPr>
          <p:spPr bwMode="auto">
            <a:xfrm>
              <a:off x="30" y="40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8 w 18"/>
                <a:gd name="T3" fmla="*/ 18 h 18"/>
                <a:gd name="T4" fmla="*/ 18 w 18"/>
                <a:gd name="T5" fmla="*/ 0 h 18"/>
                <a:gd name="T6" fmla="*/ 0 w 18"/>
                <a:gd name="T7" fmla="*/ 0 h 18"/>
                <a:gd name="T8" fmla="*/ 0 w 18"/>
                <a:gd name="T9" fmla="*/ 18 h 18"/>
                <a:gd name="T10" fmla="*/ 7 w 18"/>
                <a:gd name="T11" fmla="*/ 7 h 18"/>
                <a:gd name="T12" fmla="*/ 11 w 18"/>
                <a:gd name="T13" fmla="*/ 7 h 18"/>
                <a:gd name="T14" fmla="*/ 11 w 18"/>
                <a:gd name="T15" fmla="*/ 11 h 18"/>
                <a:gd name="T16" fmla="*/ 7 w 18"/>
                <a:gd name="T17" fmla="*/ 11 h 18"/>
                <a:gd name="T18" fmla="*/ 7 w 18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8"/>
                  </a:lnTo>
                  <a:close/>
                  <a:moveTo>
                    <a:pt x="7" y="7"/>
                  </a:moveTo>
                  <a:lnTo>
                    <a:pt x="11" y="7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14382" name="Rectangle 46"/>
          <p:cNvSpPr>
            <a:spLocks noChangeArrowheads="1"/>
          </p:cNvSpPr>
          <p:nvPr/>
        </p:nvSpPr>
        <p:spPr bwMode="auto">
          <a:xfrm>
            <a:off x="552711" y="6554977"/>
            <a:ext cx="8280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1265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商户首页</a:t>
            </a:r>
            <a:endParaRPr lang="zh-CN" altLang="en-US" sz="1265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385" name="Rectangle 49"/>
          <p:cNvSpPr>
            <a:spLocks noChangeArrowheads="1"/>
          </p:cNvSpPr>
          <p:nvPr/>
        </p:nvSpPr>
        <p:spPr bwMode="auto">
          <a:xfrm>
            <a:off x="8345339" y="1911098"/>
            <a:ext cx="4257888" cy="476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扫码领券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zh-CN" altLang="en-US" sz="147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字面意思，扫商户二维码即可进入商户主页，领取已配置好的商户代金券，在门店核销使用。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475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Tips: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由思迅创建商户主页，生成商户二维码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可创建多种形式代金券：会员券</a:t>
            </a:r>
            <a:r>
              <a:rPr lang="en-US" altLang="zh-CN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/</a:t>
            </a: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单品券</a:t>
            </a:r>
            <a:r>
              <a:rPr lang="en-US" altLang="zh-CN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/</a:t>
            </a: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全场券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代金券优惠金额由商户自费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可长期应用于日常营销活动，不受官方活动时长及内容限制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页面设置更有个性和主题，</a:t>
            </a:r>
            <a:r>
              <a:rPr lang="en-US" altLang="zh-CN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banner</a:t>
            </a: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、背景色等可根据商户需求调整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直联</a:t>
            </a:r>
            <a:r>
              <a:rPr lang="en-US" altLang="zh-CN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/</a:t>
            </a:r>
            <a:r>
              <a:rPr lang="zh-CN" altLang="en-US" sz="1475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间联商户均可报名开展活动</a:t>
            </a:r>
            <a:endParaRPr lang="zh-CN" altLang="en-US" sz="1475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9" name="TextBox 71"/>
          <p:cNvSpPr txBox="1"/>
          <p:nvPr/>
        </p:nvSpPr>
        <p:spPr>
          <a:xfrm>
            <a:off x="4693539" y="561870"/>
            <a:ext cx="3416757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530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扫码领券</a:t>
            </a:r>
            <a:r>
              <a:rPr lang="en-US" altLang="zh-CN" sz="2530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en-US" altLang="zh-CN" sz="2530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530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微信支付</a:t>
            </a:r>
            <a:endParaRPr lang="zh-CN" altLang="en-US" sz="2530" b="1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62" y="1400321"/>
            <a:ext cx="2582324" cy="5442569"/>
          </a:xfrm>
          <a:prstGeom prst="rect">
            <a:avLst/>
          </a:prstGeom>
        </p:spPr>
      </p:pic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2834798" y="6525562"/>
            <a:ext cx="318904" cy="321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p>
            <a:endParaRPr lang="zh-CN" altLang="en-US" sz="10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3153922" y="6525458"/>
            <a:ext cx="2263552" cy="321451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txBody>
          <a:bodyPr/>
          <a:p>
            <a:endParaRPr lang="zh-CN" altLang="en-US" sz="10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15" name="Group 39"/>
          <p:cNvGrpSpPr/>
          <p:nvPr/>
        </p:nvGrpSpPr>
        <p:grpSpPr bwMode="auto">
          <a:xfrm>
            <a:off x="2916739" y="6607505"/>
            <a:ext cx="155023" cy="152807"/>
            <a:chOff x="0" y="0"/>
            <a:chExt cx="79" cy="78"/>
          </a:xfrm>
        </p:grpSpPr>
        <p:sp>
          <p:nvSpPr>
            <p:cNvPr id="2" name="Freeform 40"/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9 w 79"/>
                <a:gd name="T1" fmla="*/ 39 h 78"/>
                <a:gd name="T2" fmla="*/ 39 w 79"/>
                <a:gd name="T3" fmla="*/ 0 h 78"/>
                <a:gd name="T4" fmla="*/ 0 w 79"/>
                <a:gd name="T5" fmla="*/ 39 h 78"/>
                <a:gd name="T6" fmla="*/ 4 w 79"/>
                <a:gd name="T7" fmla="*/ 44 h 78"/>
                <a:gd name="T8" fmla="*/ 9 w 79"/>
                <a:gd name="T9" fmla="*/ 39 h 78"/>
                <a:gd name="T10" fmla="*/ 19 w 79"/>
                <a:gd name="T11" fmla="*/ 78 h 78"/>
                <a:gd name="T12" fmla="*/ 58 w 79"/>
                <a:gd name="T13" fmla="*/ 78 h 78"/>
                <a:gd name="T14" fmla="*/ 69 w 79"/>
                <a:gd name="T15" fmla="*/ 39 h 78"/>
                <a:gd name="T16" fmla="*/ 74 w 79"/>
                <a:gd name="T17" fmla="*/ 44 h 78"/>
                <a:gd name="T18" fmla="*/ 79 w 79"/>
                <a:gd name="T19" fmla="*/ 39 h 78"/>
                <a:gd name="T20" fmla="*/ 63 w 79"/>
                <a:gd name="T21" fmla="*/ 34 h 78"/>
                <a:gd name="T22" fmla="*/ 53 w 79"/>
                <a:gd name="T23" fmla="*/ 72 h 78"/>
                <a:gd name="T24" fmla="*/ 25 w 79"/>
                <a:gd name="T25" fmla="*/ 72 h 78"/>
                <a:gd name="T26" fmla="*/ 14 w 79"/>
                <a:gd name="T27" fmla="*/ 34 h 78"/>
                <a:gd name="T28" fmla="*/ 14 w 79"/>
                <a:gd name="T29" fmla="*/ 34 h 78"/>
                <a:gd name="T30" fmla="*/ 39 w 79"/>
                <a:gd name="T31" fmla="*/ 9 h 78"/>
                <a:gd name="T32" fmla="*/ 64 w 79"/>
                <a:gd name="T33" fmla="*/ 34 h 78"/>
                <a:gd name="T34" fmla="*/ 63 w 79"/>
                <a:gd name="T35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78">
                  <a:moveTo>
                    <a:pt x="79" y="39"/>
                  </a:moveTo>
                  <a:lnTo>
                    <a:pt x="39" y="0"/>
                  </a:lnTo>
                  <a:lnTo>
                    <a:pt x="0" y="39"/>
                  </a:lnTo>
                  <a:lnTo>
                    <a:pt x="4" y="44"/>
                  </a:lnTo>
                  <a:lnTo>
                    <a:pt x="9" y="39"/>
                  </a:lnTo>
                  <a:lnTo>
                    <a:pt x="19" y="78"/>
                  </a:lnTo>
                  <a:lnTo>
                    <a:pt x="58" y="78"/>
                  </a:lnTo>
                  <a:lnTo>
                    <a:pt x="69" y="39"/>
                  </a:lnTo>
                  <a:lnTo>
                    <a:pt x="74" y="44"/>
                  </a:lnTo>
                  <a:lnTo>
                    <a:pt x="79" y="39"/>
                  </a:lnTo>
                  <a:close/>
                  <a:moveTo>
                    <a:pt x="63" y="34"/>
                  </a:moveTo>
                  <a:lnTo>
                    <a:pt x="53" y="72"/>
                  </a:lnTo>
                  <a:lnTo>
                    <a:pt x="25" y="7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39" y="9"/>
                  </a:lnTo>
                  <a:lnTo>
                    <a:pt x="64" y="34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Freeform 41"/>
            <p:cNvSpPr>
              <a:spLocks noEditPoints="1"/>
            </p:cNvSpPr>
            <p:nvPr/>
          </p:nvSpPr>
          <p:spPr bwMode="auto">
            <a:xfrm>
              <a:off x="30" y="40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8 w 18"/>
                <a:gd name="T3" fmla="*/ 18 h 18"/>
                <a:gd name="T4" fmla="*/ 18 w 18"/>
                <a:gd name="T5" fmla="*/ 0 h 18"/>
                <a:gd name="T6" fmla="*/ 0 w 18"/>
                <a:gd name="T7" fmla="*/ 0 h 18"/>
                <a:gd name="T8" fmla="*/ 0 w 18"/>
                <a:gd name="T9" fmla="*/ 18 h 18"/>
                <a:gd name="T10" fmla="*/ 7 w 18"/>
                <a:gd name="T11" fmla="*/ 7 h 18"/>
                <a:gd name="T12" fmla="*/ 11 w 18"/>
                <a:gd name="T13" fmla="*/ 7 h 18"/>
                <a:gd name="T14" fmla="*/ 11 w 18"/>
                <a:gd name="T15" fmla="*/ 11 h 18"/>
                <a:gd name="T16" fmla="*/ 7 w 18"/>
                <a:gd name="T17" fmla="*/ 11 h 18"/>
                <a:gd name="T18" fmla="*/ 7 w 18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8"/>
                  </a:lnTo>
                  <a:close/>
                  <a:moveTo>
                    <a:pt x="7" y="7"/>
                  </a:moveTo>
                  <a:lnTo>
                    <a:pt x="11" y="7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3130347" y="6556316"/>
            <a:ext cx="115062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1265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领券成功页面</a:t>
            </a:r>
            <a:endParaRPr lang="zh-CN" altLang="en-US" sz="1265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5445248" y="6534938"/>
            <a:ext cx="318904" cy="321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p>
            <a:endParaRPr lang="zh-CN" altLang="en-US" sz="10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5764373" y="6534833"/>
            <a:ext cx="2263552" cy="321451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txBody>
          <a:bodyPr/>
          <a:p>
            <a:endParaRPr lang="zh-CN" altLang="en-US" sz="10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4" name="Group 39"/>
          <p:cNvGrpSpPr/>
          <p:nvPr/>
        </p:nvGrpSpPr>
        <p:grpSpPr bwMode="auto">
          <a:xfrm>
            <a:off x="5527190" y="6616880"/>
            <a:ext cx="155023" cy="152807"/>
            <a:chOff x="0" y="0"/>
            <a:chExt cx="79" cy="78"/>
          </a:xfrm>
        </p:grpSpPr>
        <p:sp>
          <p:nvSpPr>
            <p:cNvPr id="6" name="Freeform 40"/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9 w 79"/>
                <a:gd name="T1" fmla="*/ 39 h 78"/>
                <a:gd name="T2" fmla="*/ 39 w 79"/>
                <a:gd name="T3" fmla="*/ 0 h 78"/>
                <a:gd name="T4" fmla="*/ 0 w 79"/>
                <a:gd name="T5" fmla="*/ 39 h 78"/>
                <a:gd name="T6" fmla="*/ 4 w 79"/>
                <a:gd name="T7" fmla="*/ 44 h 78"/>
                <a:gd name="T8" fmla="*/ 9 w 79"/>
                <a:gd name="T9" fmla="*/ 39 h 78"/>
                <a:gd name="T10" fmla="*/ 19 w 79"/>
                <a:gd name="T11" fmla="*/ 78 h 78"/>
                <a:gd name="T12" fmla="*/ 58 w 79"/>
                <a:gd name="T13" fmla="*/ 78 h 78"/>
                <a:gd name="T14" fmla="*/ 69 w 79"/>
                <a:gd name="T15" fmla="*/ 39 h 78"/>
                <a:gd name="T16" fmla="*/ 74 w 79"/>
                <a:gd name="T17" fmla="*/ 44 h 78"/>
                <a:gd name="T18" fmla="*/ 79 w 79"/>
                <a:gd name="T19" fmla="*/ 39 h 78"/>
                <a:gd name="T20" fmla="*/ 63 w 79"/>
                <a:gd name="T21" fmla="*/ 34 h 78"/>
                <a:gd name="T22" fmla="*/ 53 w 79"/>
                <a:gd name="T23" fmla="*/ 72 h 78"/>
                <a:gd name="T24" fmla="*/ 25 w 79"/>
                <a:gd name="T25" fmla="*/ 72 h 78"/>
                <a:gd name="T26" fmla="*/ 14 w 79"/>
                <a:gd name="T27" fmla="*/ 34 h 78"/>
                <a:gd name="T28" fmla="*/ 14 w 79"/>
                <a:gd name="T29" fmla="*/ 34 h 78"/>
                <a:gd name="T30" fmla="*/ 39 w 79"/>
                <a:gd name="T31" fmla="*/ 9 h 78"/>
                <a:gd name="T32" fmla="*/ 64 w 79"/>
                <a:gd name="T33" fmla="*/ 34 h 78"/>
                <a:gd name="T34" fmla="*/ 63 w 79"/>
                <a:gd name="T35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78">
                  <a:moveTo>
                    <a:pt x="79" y="39"/>
                  </a:moveTo>
                  <a:lnTo>
                    <a:pt x="39" y="0"/>
                  </a:lnTo>
                  <a:lnTo>
                    <a:pt x="0" y="39"/>
                  </a:lnTo>
                  <a:lnTo>
                    <a:pt x="4" y="44"/>
                  </a:lnTo>
                  <a:lnTo>
                    <a:pt x="9" y="39"/>
                  </a:lnTo>
                  <a:lnTo>
                    <a:pt x="19" y="78"/>
                  </a:lnTo>
                  <a:lnTo>
                    <a:pt x="58" y="78"/>
                  </a:lnTo>
                  <a:lnTo>
                    <a:pt x="69" y="39"/>
                  </a:lnTo>
                  <a:lnTo>
                    <a:pt x="74" y="44"/>
                  </a:lnTo>
                  <a:lnTo>
                    <a:pt x="79" y="39"/>
                  </a:lnTo>
                  <a:close/>
                  <a:moveTo>
                    <a:pt x="63" y="34"/>
                  </a:moveTo>
                  <a:lnTo>
                    <a:pt x="53" y="72"/>
                  </a:lnTo>
                  <a:lnTo>
                    <a:pt x="25" y="7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39" y="9"/>
                  </a:lnTo>
                  <a:lnTo>
                    <a:pt x="64" y="34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Freeform 41"/>
            <p:cNvSpPr>
              <a:spLocks noEditPoints="1"/>
            </p:cNvSpPr>
            <p:nvPr/>
          </p:nvSpPr>
          <p:spPr bwMode="auto">
            <a:xfrm>
              <a:off x="30" y="40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8 w 18"/>
                <a:gd name="T3" fmla="*/ 18 h 18"/>
                <a:gd name="T4" fmla="*/ 18 w 18"/>
                <a:gd name="T5" fmla="*/ 0 h 18"/>
                <a:gd name="T6" fmla="*/ 0 w 18"/>
                <a:gd name="T7" fmla="*/ 0 h 18"/>
                <a:gd name="T8" fmla="*/ 0 w 18"/>
                <a:gd name="T9" fmla="*/ 18 h 18"/>
                <a:gd name="T10" fmla="*/ 7 w 18"/>
                <a:gd name="T11" fmla="*/ 7 h 18"/>
                <a:gd name="T12" fmla="*/ 11 w 18"/>
                <a:gd name="T13" fmla="*/ 7 h 18"/>
                <a:gd name="T14" fmla="*/ 11 w 18"/>
                <a:gd name="T15" fmla="*/ 11 h 18"/>
                <a:gd name="T16" fmla="*/ 7 w 18"/>
                <a:gd name="T17" fmla="*/ 11 h 18"/>
                <a:gd name="T18" fmla="*/ 7 w 18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8"/>
                  </a:lnTo>
                  <a:close/>
                  <a:moveTo>
                    <a:pt x="7" y="7"/>
                  </a:moveTo>
                  <a:lnTo>
                    <a:pt x="11" y="7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10" name="Rectangle 46"/>
          <p:cNvSpPr>
            <a:spLocks noChangeArrowheads="1"/>
          </p:cNvSpPr>
          <p:nvPr/>
        </p:nvSpPr>
        <p:spPr bwMode="auto">
          <a:xfrm>
            <a:off x="5764907" y="6565692"/>
            <a:ext cx="179578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1265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会员券，先注册后领取</a:t>
            </a:r>
            <a:endParaRPr lang="zh-CN" altLang="en-US" sz="1265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 descr="扫码领券-下程序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38" y="709522"/>
            <a:ext cx="1559038" cy="1559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699760" y="2787650"/>
            <a:ext cx="4330700" cy="1282700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90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环环相扣营销</a:t>
            </a:r>
            <a:endParaRPr lang="zh-CN" altLang="en-US" sz="390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58473" y="1834053"/>
            <a:ext cx="3390423" cy="3390423"/>
            <a:chOff x="1993050" y="1739049"/>
            <a:chExt cx="3214800" cy="3214800"/>
          </a:xfrm>
        </p:grpSpPr>
        <p:sp>
          <p:nvSpPr>
            <p:cNvPr id="2" name="弧形 1"/>
            <p:cNvSpPr/>
            <p:nvPr/>
          </p:nvSpPr>
          <p:spPr>
            <a:xfrm>
              <a:off x="1993900" y="1739900"/>
              <a:ext cx="3213100" cy="32131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8600159">
              <a:off x="1993050" y="1739049"/>
              <a:ext cx="3214800" cy="32148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546600" y="4572000"/>
              <a:ext cx="75600" cy="76200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5683944">
              <a:off x="2386600" y="2228648"/>
              <a:ext cx="2235600" cy="22356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683785">
              <a:off x="2386600" y="2228649"/>
              <a:ext cx="2235600" cy="22356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rot="18683785">
              <a:off x="4570346" y="3360967"/>
              <a:ext cx="77969" cy="78588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860290" y="2787650"/>
            <a:ext cx="1282700" cy="1282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latin typeface="思源黑体 CN Bold" panose="020B0800000000000000" charset="-122"/>
                <a:ea typeface="思源黑体 CN Bold" panose="020B0800000000000000" charset="-122"/>
                <a:cs typeface="+mj-lt"/>
              </a:rPr>
              <a:t>忠诚</a:t>
            </a:r>
            <a:endParaRPr lang="zh-CN" altLang="en-US" sz="4000">
              <a:latin typeface="思源黑体 CN Bold" panose="020B0800000000000000" charset="-122"/>
              <a:ea typeface="思源黑体 CN Bold" panose="020B0800000000000000" charset="-122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0060" y="3298825"/>
            <a:ext cx="214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 smtClean="0">
                <a:latin typeface="思源宋体 CN Medium" panose="02020500000000000000" charset="-122"/>
                <a:ea typeface="思源宋体 CN Medium" panose="02020500000000000000" charset="-122"/>
              </a:rPr>
              <a:t>会员营销系统</a:t>
            </a:r>
            <a:endParaRPr lang="zh-CN" altLang="en-US" sz="2400" dirty="0" smtClean="0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充值专用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2836" y="2891051"/>
            <a:ext cx="1784985" cy="13554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4159" y="2891051"/>
            <a:ext cx="1784985" cy="13554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74" y="2891051"/>
            <a:ext cx="1784985" cy="135545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33555" y="2481037"/>
            <a:ext cx="604520" cy="3460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6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服装</a:t>
            </a:r>
            <a:endParaRPr lang="zh-CN" altLang="en-US" sz="1660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46880" y="2481037"/>
            <a:ext cx="604520" cy="3460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6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奶粉</a:t>
            </a:r>
            <a:endParaRPr lang="zh-CN" altLang="en-US" sz="1660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75608" y="2481037"/>
            <a:ext cx="604520" cy="3460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6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玩具</a:t>
            </a:r>
            <a:endParaRPr lang="zh-CN" altLang="en-US" sz="1660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3805" y="4860471"/>
            <a:ext cx="5407076" cy="708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1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引客、储值、融资</a:t>
            </a:r>
            <a:endParaRPr lang="zh-CN" altLang="en-US" sz="401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39" name="íṣḷíďê"/>
          <p:cNvSpPr txBox="1"/>
          <p:nvPr/>
        </p:nvSpPr>
        <p:spPr bwMode="auto">
          <a:xfrm>
            <a:off x="2188845" y="1361440"/>
            <a:ext cx="9570720" cy="5918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916" tIns="49356" rIns="94916" bIns="49356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sz="2530" dirty="0">
                <a:solidFill>
                  <a:srgbClr val="2B166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【</a:t>
            </a:r>
            <a:r>
              <a:rPr lang="zh-CN" altLang="en-US" sz="2530" b="1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专款专用</a:t>
            </a:r>
            <a:r>
              <a:rPr lang="zh-CN" sz="2530" dirty="0">
                <a:solidFill>
                  <a:srgbClr val="2B166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】</a:t>
            </a:r>
            <a:r>
              <a:rPr lang="zh-CN" altLang="en-US" sz="253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针对不同的品类、品牌、单品进行储值卡充值</a:t>
            </a:r>
            <a:endParaRPr lang="zh-CN" sz="2530" dirty="0">
              <a:solidFill>
                <a:srgbClr val="2B166E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245" y="2108835"/>
            <a:ext cx="4410075" cy="473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公司规模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85090" y="424180"/>
            <a:ext cx="576580" cy="39560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560731" y="4359318"/>
            <a:ext cx="2787695" cy="353596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560731" y="3870891"/>
            <a:ext cx="2520712" cy="353596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560731" y="3404787"/>
            <a:ext cx="1328665" cy="353596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560731" y="2933203"/>
            <a:ext cx="1012512" cy="353226"/>
          </a:xfrm>
          <a:prstGeom prst="round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00" strike="noStrike" noProof="1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309189" y="2773493"/>
            <a:ext cx="4414595" cy="2019935"/>
          </a:xfrm>
          <a:prstGeom prst="rect">
            <a:avLst/>
          </a:prstGeom>
          <a:noFill/>
          <a:ln w="9525">
            <a:noFill/>
          </a:ln>
        </p:spPr>
        <p:txBody>
          <a:bodyPr wrap="square" lIns="68583" tIns="35740" rIns="68583" bIns="3574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     历年来，思迅荣获了</a:t>
            </a:r>
            <a:r>
              <a:rPr lang="zh-CN" altLang="en-US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宋体" panose="02010600030101010101" pitchFamily="2" charset="-122"/>
              </a:rPr>
              <a:t>深圳市重点软件企业、</a:t>
            </a:r>
            <a:r>
              <a:rPr lang="en-US" altLang="zh-CN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宋体" panose="02010600030101010101" pitchFamily="2" charset="-122"/>
              </a:rPr>
              <a:t>AAA</a:t>
            </a:r>
            <a:r>
              <a:rPr lang="zh-CN" altLang="en-US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宋体" panose="02010600030101010101" pitchFamily="2" charset="-122"/>
              </a:rPr>
              <a:t>级信用企业、中国行业信息化优秀企业、十年贡献成就奖等</a:t>
            </a:r>
            <a:r>
              <a:rPr lang="en-US" altLang="zh-CN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宋体" panose="02010600030101010101" pitchFamily="2" charset="-122"/>
              </a:rPr>
              <a:t>30</a:t>
            </a:r>
            <a:r>
              <a:rPr lang="zh-CN" altLang="en-US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宋体" panose="02010600030101010101" pitchFamily="2" charset="-122"/>
              </a:rPr>
              <a:t>多项荣誉。</a:t>
            </a:r>
            <a:r>
              <a:rPr lang="zh-CN" altLang="en-US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目前，思迅在全国 500 多个城市拥有超过1</a:t>
            </a:r>
            <a:r>
              <a:rPr lang="en-US" altLang="zh-CN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4</a:t>
            </a:r>
            <a:r>
              <a:rPr lang="zh-CN" altLang="en-US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00多家业务合作伙伴，</a:t>
            </a:r>
            <a:r>
              <a:rPr lang="en-US" altLang="zh-CN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宋体" panose="02010600030101010101" pitchFamily="2" charset="-122"/>
              </a:rPr>
              <a:t>60 </a:t>
            </a:r>
            <a:r>
              <a:rPr lang="zh-CN" altLang="en-US" sz="1685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宋体" panose="02010600030101010101" pitchFamily="2" charset="-122"/>
              </a:rPr>
              <a:t>万终端客户。</a:t>
            </a:r>
            <a:endParaRPr lang="zh-CN" altLang="en-US" sz="1685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宋体" panose="02010600030101010101" pitchFamily="2" charset="-122"/>
            </a:endParaRPr>
          </a:p>
        </p:txBody>
      </p:sp>
      <p:grpSp>
        <p:nvGrpSpPr>
          <p:cNvPr id="7" name="组合 57"/>
          <p:cNvGrpSpPr/>
          <p:nvPr/>
        </p:nvGrpSpPr>
        <p:grpSpPr>
          <a:xfrm>
            <a:off x="4888082" y="2933325"/>
            <a:ext cx="7466155" cy="1769700"/>
            <a:chOff x="3438" y="5215"/>
            <a:chExt cx="8362" cy="1984"/>
          </a:xfrm>
        </p:grpSpPr>
        <p:grpSp>
          <p:nvGrpSpPr>
            <p:cNvPr id="17" name="组合 28"/>
            <p:cNvGrpSpPr/>
            <p:nvPr/>
          </p:nvGrpSpPr>
          <p:grpSpPr>
            <a:xfrm>
              <a:off x="6030" y="5603"/>
              <a:ext cx="1212" cy="1212"/>
              <a:chOff x="5835" y="5603"/>
              <a:chExt cx="1212" cy="1212"/>
            </a:xfrm>
          </p:grpSpPr>
          <p:sp>
            <p:nvSpPr>
              <p:cNvPr id="18" name="圆角矩形 17"/>
              <p:cNvSpPr/>
              <p:nvPr/>
            </p:nvSpPr>
            <p:spPr>
              <a:xfrm rot="2580000">
                <a:off x="5835" y="5603"/>
                <a:ext cx="1212" cy="1212"/>
              </a:xfrm>
              <a:prstGeom prst="roundRect">
                <a:avLst/>
              </a:prstGeom>
              <a:solidFill>
                <a:srgbClr val="00B0FF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2580000">
                <a:off x="5931" y="5699"/>
                <a:ext cx="1021" cy="1021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pic>
            <p:nvPicPr>
              <p:cNvPr id="20" name="图片 9" descr="sixun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099" y="5931"/>
                <a:ext cx="683" cy="26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1" name="文本框 11"/>
              <p:cNvSpPr txBox="1"/>
              <p:nvPr/>
            </p:nvSpPr>
            <p:spPr>
              <a:xfrm>
                <a:off x="5897" y="6197"/>
                <a:ext cx="1007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405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深圳</a:t>
                </a:r>
                <a:r>
                  <a:rPr lang="zh-CN" altLang="en-US" sz="1405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总部</a:t>
                </a:r>
                <a:endParaRPr lang="zh-CN" altLang="en-US" sz="1405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endParaRPr>
              </a:p>
            </p:txBody>
          </p:sp>
        </p:grpSp>
        <p:grpSp>
          <p:nvGrpSpPr>
            <p:cNvPr id="22" name="组合 19"/>
            <p:cNvGrpSpPr/>
            <p:nvPr/>
          </p:nvGrpSpPr>
          <p:grpSpPr>
            <a:xfrm>
              <a:off x="3438" y="5346"/>
              <a:ext cx="1134" cy="396"/>
              <a:chOff x="3464" y="5266"/>
              <a:chExt cx="1134" cy="396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3464" y="5266"/>
                <a:ext cx="1134" cy="396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26" name="文本框 15"/>
              <p:cNvSpPr txBox="1"/>
              <p:nvPr/>
            </p:nvSpPr>
            <p:spPr>
              <a:xfrm>
                <a:off x="3464" y="5266"/>
                <a:ext cx="1007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405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</a:rPr>
                  <a:t>思迅网络</a:t>
                </a:r>
                <a:endParaRPr lang="zh-CN" altLang="en-US" sz="1405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grpSp>
          <p:nvGrpSpPr>
            <p:cNvPr id="28" name="组合 22"/>
            <p:cNvGrpSpPr/>
            <p:nvPr/>
          </p:nvGrpSpPr>
          <p:grpSpPr>
            <a:xfrm>
              <a:off x="3461" y="6011"/>
              <a:ext cx="1134" cy="397"/>
              <a:chOff x="3464" y="5266"/>
              <a:chExt cx="1134" cy="397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3464" y="5266"/>
                <a:ext cx="1134" cy="397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34" name="文本框 24"/>
              <p:cNvSpPr txBox="1"/>
              <p:nvPr/>
            </p:nvSpPr>
            <p:spPr>
              <a:xfrm>
                <a:off x="3487" y="5266"/>
                <a:ext cx="1007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zh-CN" sz="1405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</a:rPr>
                  <a:t>奥凯软件</a:t>
                </a:r>
                <a:endParaRPr lang="zh-CN" altLang="zh-CN" sz="1405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grpSp>
          <p:nvGrpSpPr>
            <p:cNvPr id="35" name="组合 25"/>
            <p:cNvGrpSpPr/>
            <p:nvPr/>
          </p:nvGrpSpPr>
          <p:grpSpPr>
            <a:xfrm>
              <a:off x="3484" y="6663"/>
              <a:ext cx="1134" cy="397"/>
              <a:chOff x="3464" y="5266"/>
              <a:chExt cx="1134" cy="397"/>
            </a:xfrm>
          </p:grpSpPr>
          <p:sp>
            <p:nvSpPr>
              <p:cNvPr id="39" name="圆角矩形 38"/>
              <p:cNvSpPr/>
              <p:nvPr/>
            </p:nvSpPr>
            <p:spPr>
              <a:xfrm>
                <a:off x="3464" y="5266"/>
                <a:ext cx="1134" cy="397"/>
              </a:xfrm>
              <a:prstGeom prst="round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40" name="文本框 27"/>
              <p:cNvSpPr txBox="1"/>
              <p:nvPr/>
            </p:nvSpPr>
            <p:spPr>
              <a:xfrm>
                <a:off x="3487" y="5266"/>
                <a:ext cx="1007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zh-CN" sz="1405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</a:rPr>
                  <a:t>客至软件</a:t>
                </a:r>
                <a:endParaRPr lang="zh-CN" altLang="zh-CN" sz="1405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grpSp>
          <p:nvGrpSpPr>
            <p:cNvPr id="46" name="组合 38"/>
            <p:cNvGrpSpPr/>
            <p:nvPr/>
          </p:nvGrpSpPr>
          <p:grpSpPr>
            <a:xfrm>
              <a:off x="4789" y="5485"/>
              <a:ext cx="1278" cy="1473"/>
              <a:chOff x="4772" y="5485"/>
              <a:chExt cx="1278" cy="1473"/>
            </a:xfrm>
          </p:grpSpPr>
          <p:cxnSp>
            <p:nvCxnSpPr>
              <p:cNvPr id="48" name="直接连接符 47"/>
              <p:cNvCxnSpPr/>
              <p:nvPr/>
            </p:nvCxnSpPr>
            <p:spPr>
              <a:xfrm>
                <a:off x="4804" y="6197"/>
                <a:ext cx="1247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4804" y="6899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4804" y="5539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5484" y="5539"/>
                <a:ext cx="0" cy="136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椭圆 55"/>
              <p:cNvSpPr/>
              <p:nvPr/>
            </p:nvSpPr>
            <p:spPr>
              <a:xfrm>
                <a:off x="4772" y="5485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772" y="6150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4772" y="6840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sp>
          <p:nvSpPr>
            <p:cNvPr id="59" name="文本框 47"/>
            <p:cNvSpPr txBox="1"/>
            <p:nvPr/>
          </p:nvSpPr>
          <p:spPr>
            <a:xfrm>
              <a:off x="8671" y="5215"/>
              <a:ext cx="1007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405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思迅学院</a:t>
              </a:r>
              <a:endParaRPr lang="zh-CN" altLang="zh-CN" sz="1405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60" name="文本框 48"/>
            <p:cNvSpPr txBox="1"/>
            <p:nvPr/>
          </p:nvSpPr>
          <p:spPr>
            <a:xfrm>
              <a:off x="8671" y="5743"/>
              <a:ext cx="1408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405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武汉支持中心</a:t>
              </a:r>
              <a:endParaRPr lang="zh-CN" altLang="zh-CN" sz="1405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61" name="文本框 49"/>
            <p:cNvSpPr txBox="1"/>
            <p:nvPr/>
          </p:nvSpPr>
          <p:spPr>
            <a:xfrm>
              <a:off x="8671" y="6242"/>
              <a:ext cx="2575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zh-CN" sz="1405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南京  郑州  武汉  南宁  昆明</a:t>
              </a:r>
              <a:endParaRPr lang="zh-CN" altLang="zh-CN" sz="1405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62" name="文本框 50"/>
            <p:cNvSpPr txBox="1"/>
            <p:nvPr/>
          </p:nvSpPr>
          <p:spPr>
            <a:xfrm>
              <a:off x="8671" y="6854"/>
              <a:ext cx="3129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405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1400 </a:t>
              </a:r>
              <a:r>
                <a:rPr lang="zh-CN" altLang="en-US" sz="1405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多家合作伙伴及本地服务商</a:t>
              </a:r>
              <a:endParaRPr lang="zh-CN" altLang="en-US" sz="1405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grpSp>
          <p:nvGrpSpPr>
            <p:cNvPr id="63" name="组合 55"/>
            <p:cNvGrpSpPr/>
            <p:nvPr/>
          </p:nvGrpSpPr>
          <p:grpSpPr>
            <a:xfrm>
              <a:off x="7222" y="5349"/>
              <a:ext cx="1278" cy="1643"/>
              <a:chOff x="7222" y="5349"/>
              <a:chExt cx="1278" cy="1643"/>
            </a:xfrm>
          </p:grpSpPr>
          <p:cxnSp>
            <p:nvCxnSpPr>
              <p:cNvPr id="64" name="直接连接符 63"/>
              <p:cNvCxnSpPr/>
              <p:nvPr/>
            </p:nvCxnSpPr>
            <p:spPr>
              <a:xfrm flipH="1">
                <a:off x="7222" y="6197"/>
                <a:ext cx="566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 flipH="1">
                <a:off x="7789" y="6934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 flipH="1">
                <a:off x="7789" y="5403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 flipH="1">
                <a:off x="7789" y="5403"/>
                <a:ext cx="0" cy="153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椭圆 67"/>
              <p:cNvSpPr/>
              <p:nvPr/>
            </p:nvSpPr>
            <p:spPr>
              <a:xfrm flipH="1">
                <a:off x="8382" y="5349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 flipH="1">
                <a:off x="8382" y="6874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cxnSp>
            <p:nvCxnSpPr>
              <p:cNvPr id="70" name="直接连接符 69"/>
              <p:cNvCxnSpPr/>
              <p:nvPr/>
            </p:nvCxnSpPr>
            <p:spPr>
              <a:xfrm flipH="1">
                <a:off x="7789" y="5936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椭圆 70"/>
              <p:cNvSpPr/>
              <p:nvPr/>
            </p:nvSpPr>
            <p:spPr>
              <a:xfrm flipH="1">
                <a:off x="8382" y="5882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 flipH="1">
                <a:off x="7789" y="6435"/>
                <a:ext cx="680" cy="0"/>
              </a:xfrm>
              <a:prstGeom prst="line">
                <a:avLst/>
              </a:prstGeom>
              <a:ln w="15875">
                <a:solidFill>
                  <a:srgbClr val="00B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椭圆 72"/>
              <p:cNvSpPr/>
              <p:nvPr/>
            </p:nvSpPr>
            <p:spPr>
              <a:xfrm flipH="1">
                <a:off x="8382" y="6375"/>
                <a:ext cx="119" cy="119"/>
              </a:xfrm>
              <a:prstGeom prst="ellipse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100" strike="noStrike" noProof="1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升级福利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06261" y="1604027"/>
            <a:ext cx="11410830" cy="4699956"/>
            <a:chOff x="636" y="1783"/>
            <a:chExt cx="17597" cy="834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36" y="7895"/>
              <a:ext cx="2380" cy="15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" y="5849"/>
              <a:ext cx="2373" cy="143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7" y="3767"/>
              <a:ext cx="2380" cy="150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6" y="1783"/>
              <a:ext cx="2380" cy="154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095" y="9498"/>
              <a:ext cx="856" cy="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10" smtClean="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银卡</a:t>
              </a:r>
              <a:endParaRPr lang="zh-CN" altLang="en-US" sz="1410" smtClean="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160" y="7339"/>
              <a:ext cx="856" cy="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10" smtClean="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金卡</a:t>
              </a:r>
              <a:endParaRPr lang="zh-CN" altLang="en-US" sz="1410" smtClean="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785" y="5268"/>
              <a:ext cx="1139" cy="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10" smtClean="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铂</a:t>
              </a:r>
              <a:r>
                <a:rPr lang="zh-CN" altLang="en-US" sz="141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金</a:t>
              </a:r>
              <a:r>
                <a:rPr lang="zh-CN" altLang="en-US" sz="1410" smtClean="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卡</a:t>
              </a:r>
              <a:endParaRPr lang="zh-CN" altLang="en-US" sz="141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54" y="3277"/>
              <a:ext cx="1139" cy="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10" smtClean="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钻石卡</a:t>
              </a:r>
              <a:endParaRPr lang="zh-CN" altLang="en-US" sz="1410" smtClean="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193" y="9522"/>
              <a:ext cx="13040" cy="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10" smtClean="0">
                  <a:latin typeface="思源黑体 CN Normal" panose="020B0400000000000000" charset="-122"/>
                  <a:ea typeface="思源黑体 CN Normal" panose="020B0400000000000000" charset="-122"/>
                  <a:cs typeface="思源黑体 CN Regular" panose="020B0500000000000000" charset="-122"/>
                </a:rPr>
                <a:t>会员等级升级可赠送升级大礼包，包含积分、礼券、</a:t>
              </a:r>
              <a:r>
                <a:rPr lang="zh-CN" altLang="en-US" sz="1610" smtClean="0">
                  <a:latin typeface="思源黑体 CN Normal" panose="020B0400000000000000" charset="-122"/>
                  <a:ea typeface="思源黑体 CN Normal" panose="020B0400000000000000" charset="-122"/>
                  <a:cs typeface="思源黑体 CN Regular" panose="020B0500000000000000" charset="-122"/>
                  <a:sym typeface="+mn-ea"/>
                </a:rPr>
                <a:t>积分、金额</a:t>
              </a:r>
              <a:r>
                <a:rPr lang="zh-CN" altLang="en-US" sz="1610" smtClean="0">
                  <a:latin typeface="思源黑体 CN Normal" panose="020B0400000000000000" charset="-122"/>
                  <a:ea typeface="思源黑体 CN Normal" panose="020B0400000000000000" charset="-122"/>
                  <a:cs typeface="思源黑体 CN Regular" panose="020B0500000000000000" charset="-122"/>
                </a:rPr>
                <a:t>等，激励会员消费升级；</a:t>
              </a:r>
              <a:endParaRPr lang="zh-CN" altLang="en-US" sz="1610"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50" y="1604010"/>
            <a:ext cx="4864100" cy="3687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复购福利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6230" y="1473200"/>
            <a:ext cx="5383530" cy="40811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" y="2980690"/>
            <a:ext cx="4368165" cy="2573655"/>
          </a:xfrm>
          <a:prstGeom prst="rect">
            <a:avLst/>
          </a:prstGeom>
        </p:spPr>
      </p:pic>
      <p:sp>
        <p:nvSpPr>
          <p:cNvPr id="17" name="圆角矩形标注 16"/>
          <p:cNvSpPr/>
          <p:nvPr/>
        </p:nvSpPr>
        <p:spPr bwMode="auto">
          <a:xfrm>
            <a:off x="2762885" y="1139190"/>
            <a:ext cx="2050415" cy="1395730"/>
          </a:xfrm>
          <a:prstGeom prst="wedgeRoundRectCallout">
            <a:avLst>
              <a:gd name="adj1" fmla="val 37533"/>
              <a:gd name="adj2" fmla="val 125995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6435" tIns="48217" rIns="96435" bIns="48217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恭喜您，现在店铺有活动，新会员第二次购买，可获得</a:t>
            </a:r>
            <a:r>
              <a:rPr lang="en-US" altLang="zh-CN" sz="1500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10</a:t>
            </a:r>
            <a:r>
              <a:rPr lang="zh-CN" altLang="en-US" sz="1500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元全场优惠券和宝宝洗澡体验一次！</a:t>
            </a:r>
            <a:endParaRPr kumimoji="0" lang="zh-CN" altLang="en-US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1" name="圆角矩形标注 20"/>
          <p:cNvSpPr/>
          <p:nvPr/>
        </p:nvSpPr>
        <p:spPr bwMode="auto">
          <a:xfrm>
            <a:off x="336550" y="2016760"/>
            <a:ext cx="2050415" cy="678815"/>
          </a:xfrm>
          <a:prstGeom prst="wedgeRoundRectCallout">
            <a:avLst>
              <a:gd name="adj1" fmla="val -35567"/>
              <a:gd name="adj2" fmla="val 119875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6435" tIns="48217" rIns="96435" bIns="48217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15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是</a:t>
            </a:r>
            <a:r>
              <a:rPr lang="zh-CN" altLang="en-US" sz="1500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吗，那我下次带宝宝过来体验一下！</a:t>
            </a:r>
            <a:endParaRPr kumimoji="0" lang="zh-CN" altLang="en-US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57371" y="5936841"/>
            <a:ext cx="5543595" cy="610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85" smtClean="0">
                <a:latin typeface="思源黑体 CN Normal" panose="020B0400000000000000" charset="-122"/>
                <a:ea typeface="思源黑体 CN Normal" panose="020B0400000000000000" charset="-122"/>
              </a:rPr>
              <a:t>可设置会员首次购买、二次购买、三次购买、四次购买送券或者服务体验项目提高新会员复购率</a:t>
            </a:r>
            <a:endParaRPr lang="zh-CN" altLang="en-US" sz="1685" smtClean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699760" y="2787650"/>
            <a:ext cx="4330700" cy="1282700"/>
          </a:xfrm>
          <a:prstGeom prst="rect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90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超级粉丝</a:t>
            </a:r>
            <a:endParaRPr lang="zh-CN" altLang="en-US" sz="390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58473" y="1834053"/>
            <a:ext cx="3390423" cy="3390423"/>
            <a:chOff x="1993050" y="1739049"/>
            <a:chExt cx="3214800" cy="3214800"/>
          </a:xfrm>
        </p:grpSpPr>
        <p:sp>
          <p:nvSpPr>
            <p:cNvPr id="2" name="弧形 1"/>
            <p:cNvSpPr/>
            <p:nvPr/>
          </p:nvSpPr>
          <p:spPr>
            <a:xfrm>
              <a:off x="1993900" y="1739900"/>
              <a:ext cx="3213100" cy="32131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" name="弧形 2"/>
            <p:cNvSpPr/>
            <p:nvPr/>
          </p:nvSpPr>
          <p:spPr>
            <a:xfrm rot="8600159">
              <a:off x="1993050" y="1739049"/>
              <a:ext cx="3214800" cy="32148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546600" y="4572000"/>
              <a:ext cx="75600" cy="76200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5683944">
              <a:off x="2386600" y="2228648"/>
              <a:ext cx="2235600" cy="2235600"/>
            </a:xfrm>
            <a:prstGeom prst="arc">
              <a:avLst/>
            </a:prstGeom>
            <a:ln>
              <a:solidFill>
                <a:srgbClr val="5CCEF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683785">
              <a:off x="2386600" y="2228649"/>
              <a:ext cx="2235600" cy="2235600"/>
            </a:xfrm>
            <a:prstGeom prst="arc">
              <a:avLst>
                <a:gd name="adj1" fmla="val 12699717"/>
                <a:gd name="adj2" fmla="val 1114202"/>
              </a:avLst>
            </a:prstGeom>
            <a:ln>
              <a:solidFill>
                <a:srgbClr val="5CC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rot="18683785">
              <a:off x="4570346" y="3360967"/>
              <a:ext cx="77969" cy="78588"/>
            </a:xfrm>
            <a:prstGeom prst="ellipse">
              <a:avLst/>
            </a:prstGeom>
            <a:noFill/>
            <a:ln>
              <a:solidFill>
                <a:srgbClr val="F7A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4860290" y="2787650"/>
            <a:ext cx="1282700" cy="12827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>
                <a:latin typeface="思源黑体 CN Bold" panose="020B0800000000000000" charset="-122"/>
                <a:ea typeface="思源黑体 CN Bold" panose="020B0800000000000000" charset="-122"/>
                <a:cs typeface="+mj-lt"/>
              </a:rPr>
              <a:t>plus</a:t>
            </a:r>
            <a:endParaRPr lang="en-US" altLang="zh-CN" sz="4000">
              <a:latin typeface="思源黑体 CN Bold" panose="020B0800000000000000" charset="-122"/>
              <a:ea typeface="思源黑体 CN Bold" panose="020B0800000000000000" charset="-122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0060" y="3298825"/>
            <a:ext cx="2146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 smtClean="0">
                <a:latin typeface="思源宋体 CN Medium" panose="02020500000000000000" charset="-122"/>
                <a:ea typeface="思源宋体 CN Medium" panose="02020500000000000000" charset="-122"/>
              </a:rPr>
              <a:t>会员营销系统</a:t>
            </a:r>
            <a:endParaRPr lang="zh-CN" altLang="en-US" sz="2400" dirty="0" smtClean="0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超级粉丝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19550" y="1049020"/>
            <a:ext cx="7304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rPr>
              <a:t>低门槛会员泛滥，付费制会员将成为新的制胜点</a:t>
            </a:r>
            <a:endParaRPr lang="zh-CN" altLang="en-US" sz="2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00855" y="2589530"/>
            <a:ext cx="762762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b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PLUS会员【体验方案】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普通会员可以体验PLUS商品，在PLUS优惠方案里设置优惠的商品即可；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消费一次优惠的商品后，恢复普通会员待遇，也恢复正常商品的价格。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00000"/>
              </a:lnSpc>
            </a:pPr>
            <a:endParaRPr lang="zh-CN" altLang="en-US" b="1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b="1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PLUS会员【优惠方案】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方案1：新购买PLUS会员，N天后赠送价值N元优惠券，可设置N天有效期；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方案2：PLUS会员每月固定几号，赠送价值N元优惠券，可设N天有效期；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   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（提示：方案1和方案2可同时使用）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00855" y="1944370"/>
            <a:ext cx="49110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付费制会员</a:t>
            </a:r>
            <a:r>
              <a:rPr lang="en-US" altLang="zh-CN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\</a:t>
            </a: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孕妇</a:t>
            </a:r>
            <a:r>
              <a:rPr lang="en-US" altLang="zh-CN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PLUS</a:t>
            </a: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会员卡</a:t>
            </a:r>
            <a:r>
              <a:rPr lang="en-US" altLang="zh-CN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\</a:t>
            </a: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普通</a:t>
            </a:r>
            <a:r>
              <a:rPr lang="en-US" altLang="zh-CN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PLUS</a:t>
            </a: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会员卡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2" name="图片 1" descr="会员PLU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1975" y="4600575"/>
            <a:ext cx="4374515" cy="2146300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1527810"/>
            <a:ext cx="3254375" cy="3792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付费会员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1" name="图片 20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1545" y="1795145"/>
            <a:ext cx="2818130" cy="4146550"/>
          </a:xfrm>
          <a:prstGeom prst="rect">
            <a:avLst/>
          </a:prstGeom>
        </p:spPr>
      </p:pic>
      <p:pic>
        <p:nvPicPr>
          <p:cNvPr id="22" name="图片 2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995" y="1795145"/>
            <a:ext cx="3443605" cy="4145280"/>
          </a:xfrm>
          <a:prstGeom prst="rect">
            <a:avLst/>
          </a:prstGeom>
        </p:spPr>
      </p:pic>
      <p:pic>
        <p:nvPicPr>
          <p:cNvPr id="23" name="图片 22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0" y="1795145"/>
            <a:ext cx="3354705" cy="4145280"/>
          </a:xfrm>
          <a:prstGeom prst="rect">
            <a:avLst/>
          </a:prstGeom>
        </p:spPr>
      </p:pic>
      <p:pic>
        <p:nvPicPr>
          <p:cNvPr id="24" name="图片 23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1796415"/>
            <a:ext cx="2930525" cy="414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3870417" y="1250492"/>
            <a:ext cx="532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/>
          <p:cNvSpPr txBox="1"/>
          <p:nvPr/>
        </p:nvSpPr>
        <p:spPr>
          <a:xfrm>
            <a:off x="2465247" y="2116021"/>
            <a:ext cx="1814830" cy="223964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2130" b="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03</a:t>
            </a:r>
            <a:endParaRPr kumimoji="0" lang="en-US" sz="1213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177541" y="3139128"/>
            <a:ext cx="4100177" cy="86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42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产品亮点</a:t>
            </a:r>
            <a:endParaRPr lang="zh-CN" altLang="en-US" sz="422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1891394" flipH="1">
            <a:off x="9634280" y="1856687"/>
            <a:ext cx="1989469" cy="2482215"/>
            <a:chOff x="1788997" y="565770"/>
            <a:chExt cx="2221190" cy="2152130"/>
          </a:xfrm>
        </p:grpSpPr>
        <p:sp>
          <p:nvSpPr>
            <p:cNvPr id="60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2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69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71" name="Straight Connector 13"/>
          <p:cNvCxnSpPr/>
          <p:nvPr/>
        </p:nvCxnSpPr>
        <p:spPr>
          <a:xfrm flipH="1">
            <a:off x="353" y="4334606"/>
            <a:ext cx="6677857" cy="0"/>
          </a:xfrm>
          <a:prstGeom prst="line">
            <a:avLst/>
          </a:prstGeom>
          <a:ln w="19050" cap="sq">
            <a:solidFill>
              <a:srgbClr val="00B6EB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Nipic_26950520_20190811170722816086 [转换]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">
            <a:off x="10066655" y="2687320"/>
            <a:ext cx="467360" cy="457835"/>
          </a:xfrm>
          <a:prstGeom prst="rect">
            <a:avLst/>
          </a:prstGeom>
          <a:effectLst>
            <a:outerShdw blurRad="139700" sx="111000" sy="111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3" name="图片 2" descr="Nipic_26950520_20190811170722816086 [转换]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30" y="2560955"/>
            <a:ext cx="2350135" cy="2382520"/>
          </a:xfrm>
          <a:prstGeom prst="rect">
            <a:avLst/>
          </a:prstGeom>
          <a:effectLst>
            <a:outerShdw dir="17700000" sx="104000" sy="104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6" name="图片 5" descr="Nipic_26950520_20190811170722816086 [转换]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10804061" y="3074405"/>
            <a:ext cx="314746" cy="440027"/>
          </a:xfrm>
          <a:prstGeom prst="rect">
            <a:avLst/>
          </a:prstGeom>
          <a:effectLst>
            <a:outerShdw blurRad="50800" dist="38100" dir="2700000" algn="tl" rotWithShape="0">
              <a:srgbClr val="54DDFB">
                <a:alpha val="40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4354830" y="4575175"/>
            <a:ext cx="145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latin typeface="思源宋体 CN Medium" panose="02020500000000000000" charset="-122"/>
                <a:ea typeface="思源宋体 CN Medium" panose="02020500000000000000" charset="-122"/>
                <a:cs typeface="思源黑体 CN Regular" panose="020B0500000000000000" charset="-122"/>
                <a:sym typeface="+mn-ea"/>
              </a:rPr>
              <a:t>员工管理篇</a:t>
            </a:r>
            <a:endParaRPr lang="zh-CN" altLang="en-US" sz="2000" dirty="0">
              <a:latin typeface="思源宋体 CN Medium" panose="02020500000000000000" charset="-122"/>
              <a:ea typeface="思源宋体 CN Medium" panose="02020500000000000000" charset="-122"/>
              <a:cs typeface="思源黑体 CN Regular" panose="020B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导购激励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1882" y="1376647"/>
            <a:ext cx="10194925" cy="51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从传统的</a:t>
            </a:r>
            <a:r>
              <a:rPr lang="en-US" altLang="zh-CN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“</a:t>
            </a:r>
            <a:r>
              <a:rPr lang="zh-CN" altLang="en-US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货</a:t>
            </a:r>
            <a:r>
              <a:rPr lang="en-US" altLang="zh-CN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商品</a:t>
            </a:r>
            <a:r>
              <a:rPr lang="en-US" altLang="zh-CN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)”</a:t>
            </a:r>
            <a:r>
              <a:rPr lang="zh-CN" altLang="en-US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重心  </a:t>
            </a:r>
            <a:r>
              <a:rPr lang="en-US" altLang="zh-CN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+“</a:t>
            </a:r>
            <a:r>
              <a:rPr lang="zh-CN" altLang="en-US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人</a:t>
            </a:r>
            <a:r>
              <a:rPr lang="en-US" altLang="zh-CN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会员</a:t>
            </a:r>
            <a:r>
              <a:rPr lang="en-US" altLang="zh-CN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)”</a:t>
            </a:r>
            <a:r>
              <a:rPr lang="zh-CN" altLang="en-US" sz="2775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重心，双结合考核模式</a:t>
            </a:r>
            <a:endParaRPr lang="zh-CN" altLang="en-US" sz="2775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958947" y="2822194"/>
            <a:ext cx="1574046" cy="384174"/>
          </a:xfrm>
          <a:prstGeom prst="homePlate">
            <a:avLst>
              <a:gd name="adj" fmla="val 13083"/>
            </a:avLst>
          </a:prstGeom>
          <a:noFill/>
          <a:ln w="6350">
            <a:noFill/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fontAlgn="auto">
              <a:defRPr/>
            </a:pPr>
            <a:endParaRPr lang="zh-CN" altLang="en-US" sz="2495" noProof="1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9" name="Text Box 4"/>
          <p:cNvSpPr txBox="1">
            <a:spLocks noChangeAspect="1" noChangeArrowheads="1"/>
          </p:cNvSpPr>
          <p:nvPr/>
        </p:nvSpPr>
        <p:spPr bwMode="auto">
          <a:xfrm>
            <a:off x="1363663" y="2822558"/>
            <a:ext cx="914529" cy="4273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775" b="1" smtClean="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考核</a:t>
            </a:r>
            <a:endParaRPr lang="zh-CN" altLang="en-US" sz="2775" b="1" smtClean="0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958947" y="5165676"/>
            <a:ext cx="1574046" cy="384174"/>
          </a:xfrm>
          <a:prstGeom prst="homePlate">
            <a:avLst>
              <a:gd name="adj" fmla="val 13083"/>
            </a:avLst>
          </a:prstGeom>
          <a:noFill/>
          <a:ln w="6350">
            <a:noFill/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fontAlgn="auto">
              <a:defRPr/>
            </a:pPr>
            <a:endParaRPr lang="zh-CN" altLang="en-US" sz="2495" noProof="1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1" name="Text Box 7"/>
          <p:cNvSpPr txBox="1">
            <a:spLocks noChangeAspect="1" noChangeArrowheads="1"/>
          </p:cNvSpPr>
          <p:nvPr/>
        </p:nvSpPr>
        <p:spPr bwMode="auto">
          <a:xfrm>
            <a:off x="1363663" y="5082475"/>
            <a:ext cx="978867" cy="42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775" b="1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激励</a:t>
            </a:r>
            <a:endParaRPr lang="zh-CN" altLang="en-US" sz="2775" b="1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2" name="Freeform 5"/>
          <p:cNvSpPr>
            <a:spLocks noChangeAspect="1"/>
          </p:cNvSpPr>
          <p:nvPr/>
        </p:nvSpPr>
        <p:spPr bwMode="auto">
          <a:xfrm>
            <a:off x="2495617" y="2278954"/>
            <a:ext cx="8251918" cy="1613952"/>
          </a:xfrm>
          <a:custGeom>
            <a:avLst/>
            <a:gdLst>
              <a:gd name="T0" fmla="*/ 2147483647 w 4538"/>
              <a:gd name="T1" fmla="*/ 0 h 1080"/>
              <a:gd name="T2" fmla="*/ 0 w 4538"/>
              <a:gd name="T3" fmla="*/ 0 h 1080"/>
              <a:gd name="T4" fmla="*/ 2147483647 w 4538"/>
              <a:gd name="T5" fmla="*/ 2147483647 h 1080"/>
              <a:gd name="T6" fmla="*/ 0 w 4538"/>
              <a:gd name="T7" fmla="*/ 2147483647 h 1080"/>
              <a:gd name="T8" fmla="*/ 2147483647 w 4538"/>
              <a:gd name="T9" fmla="*/ 2147483647 h 1080"/>
              <a:gd name="T10" fmla="*/ 2147483647 w 4538"/>
              <a:gd name="T11" fmla="*/ 0 h 10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38"/>
              <a:gd name="T19" fmla="*/ 0 h 1080"/>
              <a:gd name="T20" fmla="*/ 4538 w 4538"/>
              <a:gd name="T21" fmla="*/ 1080 h 10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38" h="1080">
                <a:moveTo>
                  <a:pt x="4538" y="0"/>
                </a:moveTo>
                <a:lnTo>
                  <a:pt x="0" y="0"/>
                </a:lnTo>
                <a:lnTo>
                  <a:pt x="105" y="541"/>
                </a:lnTo>
                <a:lnTo>
                  <a:pt x="0" y="1080"/>
                </a:lnTo>
                <a:lnTo>
                  <a:pt x="4538" y="1080"/>
                </a:lnTo>
                <a:lnTo>
                  <a:pt x="4538" y="0"/>
                </a:lnTo>
              </a:path>
            </a:pathLst>
          </a:custGeom>
          <a:noFill/>
          <a:ln w="6350">
            <a:solidFill>
              <a:schemeClr val="accent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fontAlgn="auto"/>
            <a:endParaRPr lang="zh-CN" altLang="en-US" sz="2495" noProof="1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5" name="Freeform 8"/>
          <p:cNvSpPr>
            <a:spLocks noChangeAspect="1"/>
          </p:cNvSpPr>
          <p:nvPr/>
        </p:nvSpPr>
        <p:spPr bwMode="auto">
          <a:xfrm>
            <a:off x="2458114" y="4483573"/>
            <a:ext cx="8251918" cy="1613952"/>
          </a:xfrm>
          <a:custGeom>
            <a:avLst/>
            <a:gdLst>
              <a:gd name="T0" fmla="*/ 2147483647 w 4538"/>
              <a:gd name="T1" fmla="*/ 0 h 1080"/>
              <a:gd name="T2" fmla="*/ 0 w 4538"/>
              <a:gd name="T3" fmla="*/ 0 h 1080"/>
              <a:gd name="T4" fmla="*/ 2147483647 w 4538"/>
              <a:gd name="T5" fmla="*/ 2147483647 h 1080"/>
              <a:gd name="T6" fmla="*/ 0 w 4538"/>
              <a:gd name="T7" fmla="*/ 2147483647 h 1080"/>
              <a:gd name="T8" fmla="*/ 2147483647 w 4538"/>
              <a:gd name="T9" fmla="*/ 2147483647 h 1080"/>
              <a:gd name="T10" fmla="*/ 2147483647 w 4538"/>
              <a:gd name="T11" fmla="*/ 0 h 10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38"/>
              <a:gd name="T19" fmla="*/ 0 h 1080"/>
              <a:gd name="T20" fmla="*/ 4538 w 4538"/>
              <a:gd name="T21" fmla="*/ 1080 h 10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38" h="1080">
                <a:moveTo>
                  <a:pt x="4538" y="0"/>
                </a:moveTo>
                <a:lnTo>
                  <a:pt x="0" y="0"/>
                </a:lnTo>
                <a:lnTo>
                  <a:pt x="105" y="541"/>
                </a:lnTo>
                <a:lnTo>
                  <a:pt x="0" y="1080"/>
                </a:lnTo>
                <a:lnTo>
                  <a:pt x="4538" y="1080"/>
                </a:lnTo>
                <a:lnTo>
                  <a:pt x="4538" y="0"/>
                </a:lnTo>
              </a:path>
            </a:pathLst>
          </a:custGeom>
          <a:noFill/>
          <a:ln w="6350">
            <a:solidFill>
              <a:schemeClr val="accent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fontAlgn="auto"/>
            <a:endParaRPr lang="zh-CN" altLang="en-US" sz="2495" noProof="1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699872" y="1978933"/>
            <a:ext cx="8385856" cy="19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651" tIns="48804" rIns="93651" bIns="4880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buClr>
                <a:srgbClr val="4BACC6"/>
              </a:buClr>
              <a:buFont typeface="Arial" panose="020B0604020202020204" pitchFamily="34" charset="0"/>
              <a:buChar char="•"/>
            </a:pPr>
            <a:r>
              <a:rPr lang="zh-CN" altLang="en-US" sz="2130" smtClean="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设置营业员每月</a:t>
            </a:r>
            <a:r>
              <a:rPr lang="zh-CN" altLang="en-US" sz="213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按</a:t>
            </a:r>
            <a:r>
              <a:rPr lang="zh-CN" altLang="en-US" sz="2955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商品</a:t>
            </a:r>
            <a:r>
              <a:rPr lang="zh-CN" altLang="en-US" sz="213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购买量、毛利</a:t>
            </a:r>
            <a:r>
              <a:rPr lang="zh-CN" altLang="en-US" sz="213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等</a:t>
            </a:r>
            <a:r>
              <a:rPr lang="zh-CN" altLang="en-US" sz="253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商品任务</a:t>
            </a:r>
            <a:endParaRPr lang="zh-CN" altLang="en-US" sz="2955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200000"/>
              </a:lnSpc>
              <a:buClr>
                <a:srgbClr val="4BACC6"/>
              </a:buClr>
              <a:buFont typeface="Arial" panose="020B0604020202020204" pitchFamily="34" charset="0"/>
              <a:buChar char="•"/>
            </a:pPr>
            <a:r>
              <a:rPr lang="zh-CN" altLang="en-US" sz="2130" smtClean="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设置营业员每月</a:t>
            </a:r>
            <a:r>
              <a:rPr lang="zh-CN" altLang="en-US" sz="213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按</a:t>
            </a:r>
            <a:r>
              <a:rPr lang="zh-CN" altLang="en-US" sz="2955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会员</a:t>
            </a:r>
            <a:r>
              <a:rPr lang="zh-CN" altLang="en-US" sz="213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消费任务、新增会员</a:t>
            </a:r>
            <a:r>
              <a:rPr lang="zh-CN" altLang="en-US" sz="2130" smtClean="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量</a:t>
            </a:r>
            <a:r>
              <a:rPr lang="zh-CN" altLang="en-US" sz="213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等</a:t>
            </a:r>
            <a:r>
              <a:rPr lang="zh-CN" altLang="en-US" sz="253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会员任务</a:t>
            </a:r>
            <a:endParaRPr lang="zh-CN" altLang="en-US" sz="2530" smtClean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99872" y="4314811"/>
            <a:ext cx="8385856" cy="167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651" tIns="48804" rIns="93651" bIns="4880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buClr>
                <a:srgbClr val="4BACC6"/>
              </a:buClr>
              <a:buFont typeface="Arial" panose="020B0604020202020204" pitchFamily="34" charset="0"/>
              <a:buChar char="•"/>
            </a:pPr>
            <a:r>
              <a:rPr lang="zh-CN" altLang="en-US" sz="2130" smtClean="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可以设置营业员</a:t>
            </a:r>
            <a:r>
              <a:rPr lang="zh-CN" altLang="en-US" sz="2555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基础</a:t>
            </a:r>
            <a:r>
              <a:rPr lang="zh-CN" altLang="en-US" sz="213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任务提成</a:t>
            </a:r>
            <a:endParaRPr lang="zh-CN" altLang="en-US" sz="2555" smtClean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  <a:p>
            <a:pPr algn="l">
              <a:lnSpc>
                <a:spcPct val="200000"/>
              </a:lnSpc>
              <a:buClr>
                <a:srgbClr val="4BACC6"/>
              </a:buClr>
              <a:buSzTx/>
              <a:buFont typeface="Arial" panose="020B0604020202020204" pitchFamily="34" charset="0"/>
              <a:buChar char="•"/>
            </a:pPr>
            <a:r>
              <a:rPr lang="zh-CN" altLang="en-US" sz="2130" smtClean="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可以设置营业员</a:t>
            </a:r>
            <a:r>
              <a:rPr lang="zh-CN" altLang="en-US" sz="2555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超额</a:t>
            </a:r>
            <a:r>
              <a:rPr lang="zh-CN" altLang="en-US" sz="2130" smtClean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任务提成</a:t>
            </a:r>
            <a:endParaRPr lang="zh-CN" altLang="en-US" sz="2130" smtClean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6" name="AutoShape 3"/>
          <p:cNvSpPr>
            <a:spLocks noChangeAspect="1" noChangeArrowheads="1"/>
          </p:cNvSpPr>
          <p:nvPr/>
        </p:nvSpPr>
        <p:spPr bwMode="auto">
          <a:xfrm>
            <a:off x="921717" y="2822871"/>
            <a:ext cx="1574046" cy="384174"/>
          </a:xfrm>
          <a:prstGeom prst="homePlate">
            <a:avLst>
              <a:gd name="adj" fmla="val 13083"/>
            </a:avLst>
          </a:prstGeom>
          <a:noFill/>
          <a:ln w="6350">
            <a:noFill/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fontAlgn="auto">
              <a:defRPr/>
            </a:pPr>
            <a:endParaRPr lang="zh-CN" altLang="en-US" sz="2495" noProof="1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921717" y="5144015"/>
            <a:ext cx="1574046" cy="384174"/>
          </a:xfrm>
          <a:prstGeom prst="homePlate">
            <a:avLst>
              <a:gd name="adj" fmla="val 13083"/>
            </a:avLst>
          </a:prstGeom>
          <a:noFill/>
          <a:ln w="6350">
            <a:noFill/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fontAlgn="auto">
              <a:defRPr/>
            </a:pPr>
            <a:endParaRPr lang="zh-CN" altLang="en-US" sz="2495" noProof="1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销售考核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7106" y="1172386"/>
            <a:ext cx="9780492" cy="485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555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rPr>
              <a:t>灵活多变的方案式提成，为商家计算员工业绩提成提供有力武器</a:t>
            </a:r>
            <a:endParaRPr lang="zh-CN" altLang="zh-CN" sz="2555"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82267" y="1928707"/>
            <a:ext cx="8426735" cy="4006754"/>
            <a:chOff x="2284" y="2880"/>
            <a:chExt cx="13588" cy="6790"/>
          </a:xfrm>
        </p:grpSpPr>
        <p:sp>
          <p:nvSpPr>
            <p:cNvPr id="7" name="右箭头 6"/>
            <p:cNvSpPr/>
            <p:nvPr/>
          </p:nvSpPr>
          <p:spPr>
            <a:xfrm>
              <a:off x="4752" y="6046"/>
              <a:ext cx="1407" cy="551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endParaRPr lang="zh-CN" altLang="en-US" sz="187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8" name="左大括号 7"/>
            <p:cNvSpPr/>
            <p:nvPr/>
          </p:nvSpPr>
          <p:spPr>
            <a:xfrm>
              <a:off x="14172" y="4572"/>
              <a:ext cx="360" cy="3545"/>
            </a:xfrm>
            <a:prstGeom prst="leftBrace">
              <a:avLst/>
            </a:prstGeom>
            <a:ln>
              <a:solidFill>
                <a:srgbClr val="5CC2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endParaRPr lang="zh-CN" altLang="en-US" sz="187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718" y="3797"/>
              <a:ext cx="1622" cy="153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品牌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718" y="5566"/>
              <a:ext cx="1622" cy="153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品类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702" y="7438"/>
              <a:ext cx="1622" cy="153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单品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2" name="右大括号 11"/>
            <p:cNvSpPr/>
            <p:nvPr/>
          </p:nvSpPr>
          <p:spPr bwMode="auto">
            <a:xfrm>
              <a:off x="4340" y="3956"/>
              <a:ext cx="408" cy="4763"/>
            </a:xfrm>
            <a:prstGeom prst="rightBrace">
              <a:avLst/>
            </a:prstGeom>
            <a:noFill/>
            <a:ln w="9525" cap="flat" cmpd="sng" algn="ctr">
              <a:solidFill>
                <a:srgbClr val="5CC2F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4971" tIns="47485" rIns="94971" bIns="47485" numCol="1" rtlCol="0" anchor="t" anchorCtr="0" compatLnSpc="1"/>
            <a:p>
              <a:pPr defTabSz="89027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7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" name="右大括号 5"/>
            <p:cNvSpPr/>
            <p:nvPr/>
          </p:nvSpPr>
          <p:spPr bwMode="auto">
            <a:xfrm rot="10800000">
              <a:off x="6059" y="3454"/>
              <a:ext cx="473" cy="5769"/>
            </a:xfrm>
            <a:prstGeom prst="rightBrace">
              <a:avLst/>
            </a:prstGeom>
            <a:noFill/>
            <a:ln w="9525" cap="flat" cmpd="sng" algn="ctr">
              <a:solidFill>
                <a:srgbClr val="5CC2F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4971" tIns="47485" rIns="94971" bIns="47485" numCol="1" rtlCol="0" anchor="t" anchorCtr="0" compatLnSpc="1"/>
            <a:p>
              <a:pPr defTabSz="89027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7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665" y="2880"/>
              <a:ext cx="2462" cy="153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商品销售额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662" y="4598"/>
              <a:ext cx="2462" cy="153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商品毛利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653" y="6365"/>
              <a:ext cx="2462" cy="153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商品客单价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665" y="8131"/>
              <a:ext cx="2462" cy="153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销售数量等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9" name="右大括号 18"/>
            <p:cNvSpPr/>
            <p:nvPr/>
          </p:nvSpPr>
          <p:spPr bwMode="auto">
            <a:xfrm>
              <a:off x="8963" y="3454"/>
              <a:ext cx="473" cy="5769"/>
            </a:xfrm>
            <a:prstGeom prst="rightBrace">
              <a:avLst/>
            </a:prstGeom>
            <a:noFill/>
            <a:ln w="9525" cap="flat" cmpd="sng" algn="ctr">
              <a:solidFill>
                <a:srgbClr val="5CC2F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4971" tIns="47485" rIns="94971" bIns="47485" numCol="1" rtlCol="0" anchor="t" anchorCtr="0" compatLnSpc="1"/>
            <a:p>
              <a:pPr defTabSz="89027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7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523" y="5595"/>
              <a:ext cx="2894" cy="153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阶梯提成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  <a:p>
              <a:pPr algn="ctr"/>
              <a:r>
                <a:rPr lang="en-US" altLang="zh-CN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(</a:t>
              </a:r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可设多个阶梯</a:t>
              </a:r>
              <a:r>
                <a:rPr lang="en-US" altLang="zh-CN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)</a:t>
              </a:r>
              <a:endParaRPr lang="en-US" altLang="zh-CN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1" name="右箭头 20"/>
            <p:cNvSpPr/>
            <p:nvPr/>
          </p:nvSpPr>
          <p:spPr>
            <a:xfrm>
              <a:off x="12757" y="6046"/>
              <a:ext cx="1302" cy="582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endParaRPr lang="zh-CN" altLang="en-US" sz="1870"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4376" y="4549"/>
              <a:ext cx="1496" cy="121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按比例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4368" y="6841"/>
              <a:ext cx="1496" cy="121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5CC2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4971" tIns="47485" rIns="94971" bIns="47485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70" kern="100">
                  <a:latin typeface="思源黑体 CN Medium" panose="020B0600000000000000" charset="-122"/>
                  <a:ea typeface="思源黑体 CN Medium" panose="020B0600000000000000" charset="-122"/>
                  <a:cs typeface="思源黑体 CN Regular" panose="020B0500000000000000" charset="-122"/>
                </a:rPr>
                <a:t>按金额</a:t>
              </a:r>
              <a:endParaRPr lang="zh-CN" altLang="en-US" sz="1870" kern="10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2" name="文本框 51"/>
            <p:cNvSpPr txBox="1">
              <a:spLocks noChangeArrowheads="1"/>
            </p:cNvSpPr>
            <p:nvPr/>
          </p:nvSpPr>
          <p:spPr bwMode="auto">
            <a:xfrm>
              <a:off x="4521" y="5591"/>
              <a:ext cx="1883" cy="5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4971" tIns="47485" rIns="94971" bIns="47485" anchor="t" anchorCtr="0">
              <a:noAutofit/>
            </a:bodyPr>
            <a:p>
              <a:pPr algn="just"/>
              <a:r>
                <a:rPr lang="zh-CN" altLang="en-US" sz="1660" kern="100">
                  <a:latin typeface="思源黑体 CN Normal" panose="020B0400000000000000" charset="-122"/>
                  <a:ea typeface="思源黑体 CN Normal" panose="020B0400000000000000" charset="-122"/>
                  <a:cs typeface="思源黑体 CN Regular" panose="020B0500000000000000" charset="-122"/>
                </a:rPr>
                <a:t>提成类型</a:t>
              </a:r>
              <a:endParaRPr lang="zh-CN" altLang="en-US" sz="1660" kern="100"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4" name="文本框 2"/>
            <p:cNvSpPr txBox="1">
              <a:spLocks noChangeArrowheads="1"/>
            </p:cNvSpPr>
            <p:nvPr/>
          </p:nvSpPr>
          <p:spPr bwMode="auto">
            <a:xfrm>
              <a:off x="12584" y="5591"/>
              <a:ext cx="1883" cy="5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4971" tIns="47485" rIns="94971" bIns="47485" anchor="t" anchorCtr="0">
              <a:noAutofit/>
            </a:bodyPr>
            <a:p>
              <a:pPr algn="just"/>
              <a:r>
                <a:rPr lang="zh-CN" altLang="en-US" sz="1660" kern="100">
                  <a:latin typeface="思源黑体 CN Normal" panose="020B0400000000000000" charset="-122"/>
                  <a:ea typeface="思源黑体 CN Normal" panose="020B0400000000000000" charset="-122"/>
                  <a:cs typeface="思源黑体 CN Regular" panose="020B0500000000000000" charset="-122"/>
                </a:rPr>
                <a:t>提成模式</a:t>
              </a:r>
              <a:endParaRPr lang="zh-CN" altLang="en-US" sz="1660" kern="100"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5" name="文本框 54"/>
            <p:cNvSpPr txBox="1">
              <a:spLocks noChangeArrowheads="1"/>
            </p:cNvSpPr>
            <p:nvPr/>
          </p:nvSpPr>
          <p:spPr bwMode="auto">
            <a:xfrm>
              <a:off x="2284" y="2943"/>
              <a:ext cx="2491" cy="51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4971" tIns="47485" rIns="94971" bIns="47485" anchor="t" anchorCtr="0">
              <a:noAutofit/>
            </a:bodyPr>
            <a:p>
              <a:pPr algn="just"/>
              <a:r>
                <a:rPr lang="zh-CN" altLang="en-US" sz="1660" kern="100">
                  <a:latin typeface="思源黑体 CN Normal" panose="020B0400000000000000" charset="-122"/>
                  <a:ea typeface="思源黑体 CN Normal" panose="020B0400000000000000" charset="-122"/>
                  <a:cs typeface="思源黑体 CN Regular" panose="020B0500000000000000" charset="-122"/>
                </a:rPr>
                <a:t>多种提成范围</a:t>
              </a:r>
              <a:endParaRPr lang="zh-CN" altLang="en-US" sz="1660" kern="100"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920" y="3042285"/>
            <a:ext cx="2268220" cy="2617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会员考核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íṣḷíďê"/>
          <p:cNvSpPr txBox="1"/>
          <p:nvPr/>
        </p:nvSpPr>
        <p:spPr bwMode="auto">
          <a:xfrm>
            <a:off x="789940" y="1054100"/>
            <a:ext cx="8126730" cy="59118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400" b="1" dirty="0" smtClean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【会员提成方案】</a:t>
            </a:r>
            <a:r>
              <a:rPr lang="en-US" altLang="zh-CN" sz="24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“</a:t>
            </a:r>
            <a:r>
              <a:rPr lang="zh-CN" altLang="en-US" sz="24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人</a:t>
            </a:r>
            <a:r>
              <a:rPr lang="en-US" altLang="zh-CN" sz="24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(</a:t>
            </a:r>
            <a:r>
              <a:rPr lang="zh-CN" altLang="en-US" sz="24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会员</a:t>
            </a:r>
            <a:r>
              <a:rPr lang="en-US" altLang="zh-CN" sz="24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)”</a:t>
            </a:r>
            <a:r>
              <a:rPr lang="zh-CN" altLang="en-US" sz="24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重心，重视会员考核</a:t>
            </a:r>
            <a:endParaRPr lang="zh-CN" altLang="zh-CN" sz="2400" b="1" dirty="0" smtClean="0">
              <a:solidFill>
                <a:srgbClr val="42465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2117" y="4900528"/>
            <a:ext cx="2891885" cy="13061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已获得的奖励金额</a:t>
            </a: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任务完成进度</a:t>
            </a: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任务排名</a:t>
            </a:r>
            <a:endParaRPr lang="zh-CN" altLang="en-US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2762150" y="2315299"/>
          <a:ext cx="5420654" cy="337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7979732" y="2308949"/>
            <a:ext cx="2340164" cy="2066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按</a:t>
            </a:r>
            <a:r>
              <a:rPr lang="zh-CN" altLang="en-US" sz="1575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比例</a:t>
            </a:r>
            <a:endParaRPr lang="en-US" altLang="zh-CN" sz="1575" smtClean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按固定金额</a:t>
            </a:r>
            <a:endParaRPr lang="en-US" altLang="zh-CN" sz="1575" smtClean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按阶梯</a:t>
            </a:r>
            <a:endParaRPr lang="en-US" altLang="zh-CN" sz="1575" smtClean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按每个会员</a:t>
            </a: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17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2195" y="2315210"/>
            <a:ext cx="2891790" cy="2066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按新增会员、新增</a:t>
            </a:r>
            <a:r>
              <a:rPr lang="en-US" altLang="zh-CN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plus</a:t>
            </a: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会员</a:t>
            </a: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新会员转化数</a:t>
            </a: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月平均客单价</a:t>
            </a: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充</a:t>
            </a:r>
            <a:r>
              <a:rPr lang="zh-CN" altLang="en-US" sz="1575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值金额</a:t>
            </a: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17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7953148" y="1831159"/>
            <a:ext cx="2056437" cy="413983"/>
          </a:xfrm>
          <a:prstGeom prst="roundRect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0052" tIns="45026" rIns="90052" bIns="45026" numCol="1" rtlCol="0" anchor="t" anchorCtr="0" compatLnSpc="1"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20" smtClean="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rPr>
              <a:t>提成方式</a:t>
            </a:r>
            <a:endParaRPr lang="zh-CN" altLang="en-US" sz="2020" smtClean="0"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7953148" y="4210439"/>
            <a:ext cx="2056437" cy="413983"/>
          </a:xfrm>
          <a:prstGeom prst="roundRect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0052" tIns="45026" rIns="90052" bIns="45026" numCol="1" rtlCol="0" anchor="t" anchorCtr="0" compatLnSpc="1"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2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rPr>
              <a:t>线</a:t>
            </a:r>
            <a:r>
              <a:rPr lang="zh-CN" altLang="en-US" sz="2020" smtClean="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rPr>
              <a:t>下报表</a:t>
            </a:r>
            <a:endParaRPr lang="zh-CN" altLang="en-US" sz="2020" smtClean="0"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</a:endParaRPr>
          </a:p>
        </p:txBody>
      </p:sp>
      <p:sp>
        <p:nvSpPr>
          <p:cNvPr id="14" name="圆角矩形 13"/>
          <p:cNvSpPr/>
          <p:nvPr/>
        </p:nvSpPr>
        <p:spPr bwMode="auto">
          <a:xfrm>
            <a:off x="1071400" y="1826025"/>
            <a:ext cx="2056437" cy="413983"/>
          </a:xfrm>
          <a:prstGeom prst="roundRect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0052" tIns="45026" rIns="90052" bIns="45026" numCol="1" rtlCol="0" anchor="t" anchorCtr="0" compatLnSpc="1"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20" smtClean="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rPr>
              <a:t>考核目标</a:t>
            </a:r>
            <a:endParaRPr lang="zh-CN" altLang="en-US" sz="2020" smtClean="0"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1071400" y="4280399"/>
            <a:ext cx="2056437" cy="413983"/>
          </a:xfrm>
          <a:prstGeom prst="roundRect">
            <a:avLst/>
          </a:prstGeom>
          <a:solidFill>
            <a:srgbClr val="FF7F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0052" tIns="45026" rIns="90052" bIns="45026" numCol="1" rtlCol="0" anchor="t" anchorCtr="0" compatLnSpc="1"/>
          <a:p>
            <a:pPr algn="ctr" defTabSz="8902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20"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</a:rPr>
              <a:t>线上查询</a:t>
            </a:r>
            <a:endParaRPr lang="zh-CN" altLang="en-US" sz="2020"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9732" y="4846015"/>
            <a:ext cx="2340164" cy="1094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考核提成汇总报表</a:t>
            </a:r>
            <a:endParaRPr lang="en-US" altLang="zh-CN" sz="1575" smtClean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78130" indent="-278130">
              <a:buFont typeface="Arial" panose="020B0604020202020204" pitchFamily="34" charset="0"/>
              <a:buChar char="•"/>
            </a:pPr>
            <a:r>
              <a:rPr lang="zh-CN" altLang="en-US" sz="1575" smtClean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考核提成明细报表</a:t>
            </a:r>
            <a:endParaRPr lang="en-US" altLang="zh-CN" sz="15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 sz="1775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27375" y="5819140"/>
            <a:ext cx="8554085" cy="995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提成类型（</a:t>
            </a:r>
            <a:r>
              <a:rPr lang="en-US" alt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21</a:t>
            </a: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种以会员为目标的导购考核</a:t>
            </a:r>
            <a:r>
              <a:rPr 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）</a:t>
            </a:r>
            <a:endParaRPr lang="zh-CN" sz="1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新增孕妇数、首次会员消费数、服务会员数、购买连带率数、会员券使用率、好评率、差评率、充值金额、退货金额、每单销售金额等</a:t>
            </a:r>
            <a:r>
              <a:rPr lang="en-US" alt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21</a:t>
            </a:r>
            <a:r>
              <a:rPr lang="zh-CN" altLang="en-US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款</a:t>
            </a:r>
            <a:r>
              <a:rPr lang="zh-CN" sz="14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考核指标； </a:t>
            </a:r>
            <a:endParaRPr lang="zh-CN" sz="14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升职管理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989752" y="1300538"/>
            <a:ext cx="1216157" cy="1415344"/>
            <a:chOff x="1023" y="3296"/>
            <a:chExt cx="2338" cy="3964"/>
          </a:xfrm>
        </p:grpSpPr>
        <p:pic>
          <p:nvPicPr>
            <p:cNvPr id="31" name="图片 30" descr="导购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23" y="3296"/>
              <a:ext cx="1559" cy="1559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TextBox 12"/>
            <p:cNvSpPr txBox="1"/>
            <p:nvPr/>
          </p:nvSpPr>
          <p:spPr>
            <a:xfrm>
              <a:off x="1023" y="5131"/>
              <a:ext cx="2338" cy="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60" dirty="0" smtClean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铜牌导购</a:t>
              </a:r>
              <a:endParaRPr lang="zh-CN" altLang="en-US" sz="166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3" name="TextBox 15"/>
            <p:cNvSpPr txBox="1"/>
            <p:nvPr/>
          </p:nvSpPr>
          <p:spPr>
            <a:xfrm>
              <a:off x="1023" y="5928"/>
              <a:ext cx="2192" cy="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95" b="1" dirty="0" smtClean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¥1200</a:t>
              </a:r>
              <a:endParaRPr lang="zh-CN" altLang="en-US" sz="2495" b="1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570890" y="1300538"/>
            <a:ext cx="1216157" cy="1415344"/>
            <a:chOff x="3800" y="3296"/>
            <a:chExt cx="2338" cy="3964"/>
          </a:xfrm>
        </p:grpSpPr>
        <p:pic>
          <p:nvPicPr>
            <p:cNvPr id="37" name="图片 36" descr="导购.png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00" y="3296"/>
              <a:ext cx="1559" cy="1559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TextBox 13"/>
            <p:cNvSpPr txBox="1"/>
            <p:nvPr/>
          </p:nvSpPr>
          <p:spPr>
            <a:xfrm>
              <a:off x="3800" y="5131"/>
              <a:ext cx="2338" cy="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60" dirty="0" smtClean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银牌导购</a:t>
              </a:r>
              <a:endParaRPr lang="zh-CN" altLang="en-US" sz="166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0" name="TextBox 17"/>
            <p:cNvSpPr txBox="1"/>
            <p:nvPr/>
          </p:nvSpPr>
          <p:spPr>
            <a:xfrm>
              <a:off x="3800" y="5928"/>
              <a:ext cx="2192" cy="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95" b="1" dirty="0" smtClean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¥1500</a:t>
              </a:r>
              <a:endParaRPr lang="zh-CN" altLang="en-US" sz="2495" b="1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959827" y="1298529"/>
            <a:ext cx="1216157" cy="1427237"/>
            <a:chOff x="6723" y="3199"/>
            <a:chExt cx="2338" cy="4095"/>
          </a:xfrm>
        </p:grpSpPr>
        <p:pic>
          <p:nvPicPr>
            <p:cNvPr id="42" name="图片 41" descr="导购.png"/>
            <p:cNvPicPr>
              <a:picLocks noChangeAspect="1"/>
            </p:cNvPicPr>
            <p:nvPr/>
          </p:nvPicPr>
          <p:blipFill>
            <a:blip r:embed="rId1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23" y="3199"/>
              <a:ext cx="1559" cy="1559"/>
            </a:xfrm>
            <a:prstGeom prst="rect">
              <a:avLst/>
            </a:prstGeom>
            <a:ln>
              <a:noFill/>
            </a:ln>
          </p:spPr>
        </p:pic>
        <p:sp>
          <p:nvSpPr>
            <p:cNvPr id="43" name="TextBox 14"/>
            <p:cNvSpPr txBox="1"/>
            <p:nvPr/>
          </p:nvSpPr>
          <p:spPr>
            <a:xfrm>
              <a:off x="6723" y="5083"/>
              <a:ext cx="2338" cy="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60" dirty="0" smtClean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金牌导购</a:t>
              </a:r>
              <a:endParaRPr lang="zh-CN" altLang="en-US" sz="1660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4" name="TextBox 18"/>
            <p:cNvSpPr txBox="1"/>
            <p:nvPr/>
          </p:nvSpPr>
          <p:spPr>
            <a:xfrm>
              <a:off x="6723" y="5929"/>
              <a:ext cx="2192" cy="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95" b="1" dirty="0" smtClean="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¥2000</a:t>
              </a:r>
              <a:endParaRPr lang="zh-CN" altLang="en-US" sz="2495" b="1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990781" y="1262790"/>
            <a:ext cx="6458489" cy="1452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211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爱贝母婴</a:t>
            </a:r>
            <a:r>
              <a:rPr lang="en-US" altLang="zh-CN" sz="211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7</a:t>
            </a:r>
            <a:r>
              <a:rPr lang="zh-CN" altLang="en-US" sz="211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引入</a:t>
            </a:r>
            <a:r>
              <a:rPr lang="zh-CN" altLang="en-US" sz="211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成长值</a:t>
            </a:r>
            <a:r>
              <a:rPr lang="zh-CN" altLang="en-US" sz="211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的概念，导购通过新增会员数、销售任务、充值金额、客户评价、计次充值等考核获取成长值，员工通过积累成长值获得晋升；</a:t>
            </a:r>
            <a:endParaRPr lang="zh-CN" altLang="en-US" sz="211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155804" y="3566589"/>
            <a:ext cx="6767885" cy="2459101"/>
            <a:chOff x="2237" y="4451"/>
            <a:chExt cx="10106" cy="3672"/>
          </a:xfrm>
        </p:grpSpPr>
        <p:sp>
          <p:nvSpPr>
            <p:cNvPr id="22" name="矩形 21"/>
            <p:cNvSpPr/>
            <p:nvPr/>
          </p:nvSpPr>
          <p:spPr>
            <a:xfrm>
              <a:off x="2237" y="6045"/>
              <a:ext cx="2074" cy="622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考核方案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3" name="左大括号 22"/>
            <p:cNvSpPr/>
            <p:nvPr/>
          </p:nvSpPr>
          <p:spPr>
            <a:xfrm>
              <a:off x="4472" y="4472"/>
              <a:ext cx="414" cy="3545"/>
            </a:xfrm>
            <a:prstGeom prst="leftBrace">
              <a:avLst/>
            </a:prstGeom>
            <a:ln>
              <a:solidFill>
                <a:srgbClr val="FF7C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endParaRPr lang="zh-CN" altLang="en-US" sz="185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022" y="4451"/>
              <a:ext cx="2074" cy="622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销售任务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020" y="5215"/>
              <a:ext cx="2074" cy="622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客户评价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020" y="5972"/>
              <a:ext cx="2074" cy="622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新增会员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020" y="6729"/>
              <a:ext cx="2074" cy="622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充值金额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019" y="7501"/>
              <a:ext cx="2074" cy="622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计次充值等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9" name="右大括号 28"/>
            <p:cNvSpPr/>
            <p:nvPr/>
          </p:nvSpPr>
          <p:spPr>
            <a:xfrm>
              <a:off x="7226" y="4472"/>
              <a:ext cx="311" cy="3545"/>
            </a:xfrm>
            <a:prstGeom prst="rightBrace">
              <a:avLst/>
            </a:prstGeom>
            <a:ln>
              <a:solidFill>
                <a:srgbClr val="FF7C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endParaRPr lang="zh-CN" altLang="en-US" sz="185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683" y="5680"/>
              <a:ext cx="2074" cy="1171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获得成长值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/>
              <a:r>
                <a:rPr lang="zh-CN" altLang="en-US" sz="1845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营业员晋升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5" name="左大括号 44"/>
            <p:cNvSpPr/>
            <p:nvPr/>
          </p:nvSpPr>
          <p:spPr>
            <a:xfrm>
              <a:off x="9918" y="4956"/>
              <a:ext cx="241" cy="2635"/>
            </a:xfrm>
            <a:prstGeom prst="leftBrace">
              <a:avLst/>
            </a:prstGeom>
            <a:ln>
              <a:solidFill>
                <a:srgbClr val="FF7C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endParaRPr lang="zh-CN" altLang="en-US" sz="185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410" y="4680"/>
              <a:ext cx="1918" cy="535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金牌导购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0425" y="5837"/>
              <a:ext cx="1918" cy="535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资深导购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0425" y="7084"/>
              <a:ext cx="1918" cy="535"/>
            </a:xfrm>
            <a:prstGeom prst="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1850" kern="100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初级导购</a:t>
              </a:r>
              <a:endParaRPr lang="zh-CN" altLang="en-US" sz="1850" kern="1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9" name="右箭头 48"/>
            <p:cNvSpPr/>
            <p:nvPr/>
          </p:nvSpPr>
          <p:spPr>
            <a:xfrm rot="16200000">
              <a:off x="11185" y="6640"/>
              <a:ext cx="389" cy="165"/>
            </a:xfrm>
            <a:prstGeom prst="rightArrow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endParaRPr lang="zh-CN" altLang="en-US" sz="185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0" name="右箭头 49"/>
            <p:cNvSpPr/>
            <p:nvPr/>
          </p:nvSpPr>
          <p:spPr>
            <a:xfrm rot="16200000">
              <a:off x="11185" y="5444"/>
              <a:ext cx="389" cy="165"/>
            </a:xfrm>
            <a:prstGeom prst="rightArrow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3961" tIns="46980" rIns="93961" bIns="46980" numCol="1" spcCol="0" rtlCol="0" fromWordArt="0" anchor="ctr" anchorCtr="0" forceAA="0" compatLnSpc="1">
              <a:noAutofit/>
            </a:bodyPr>
            <a:p>
              <a:endParaRPr lang="zh-CN" altLang="en-US" sz="185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20" y="3030855"/>
            <a:ext cx="3742055" cy="352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渠道分部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85090" y="424180"/>
            <a:ext cx="576580" cy="39560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60128" y="2306412"/>
            <a:ext cx="10552526" cy="3499353"/>
            <a:chOff x="1221" y="2583"/>
            <a:chExt cx="11818" cy="3919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8601" y="3735"/>
              <a:ext cx="3125" cy="1209"/>
            </a:xfrm>
            <a:prstGeom prst="line">
              <a:avLst/>
            </a:prstGeom>
            <a:ln w="12700">
              <a:solidFill>
                <a:srgbClr val="00A0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5273" y="3698"/>
              <a:ext cx="3398" cy="2310"/>
            </a:xfrm>
            <a:prstGeom prst="line">
              <a:avLst/>
            </a:prstGeom>
            <a:ln w="12700">
              <a:solidFill>
                <a:srgbClr val="00A0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 Box 4"/>
            <p:cNvSpPr txBox="1"/>
            <p:nvPr/>
          </p:nvSpPr>
          <p:spPr>
            <a:xfrm>
              <a:off x="1221" y="3938"/>
              <a:ext cx="2018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3" tIns="35740" rIns="68583" bIns="35740" anchor="t">
              <a:spAutoFit/>
            </a:bodyPr>
            <a:p>
              <a:pPr algn="ctr">
                <a:lnSpc>
                  <a:spcPts val="1080"/>
                </a:lnSpc>
              </a:pPr>
              <a:r>
                <a:rPr lang="zh-CN" altLang="en-US" sz="18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遍布全国省份</a:t>
              </a:r>
              <a:endParaRPr lang="zh-CN" altLang="en-US" sz="18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" name="Text Box 4"/>
            <p:cNvSpPr txBox="1"/>
            <p:nvPr/>
          </p:nvSpPr>
          <p:spPr>
            <a:xfrm>
              <a:off x="3822" y="6267"/>
              <a:ext cx="2871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3" tIns="35740" rIns="68583" bIns="35740" anchor="t">
              <a:spAutoFit/>
            </a:bodyPr>
            <a:p>
              <a:pPr algn="ctr">
                <a:lnSpc>
                  <a:spcPts val="1080"/>
                </a:lnSpc>
              </a:pPr>
              <a:r>
                <a:rPr lang="zh-CN" altLang="en-US" sz="18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覆盖</a:t>
              </a:r>
              <a:r>
                <a:rPr lang="zh-CN" altLang="en-US" sz="183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500</a:t>
              </a:r>
              <a:r>
                <a:rPr lang="zh-CN" altLang="en-US" sz="18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多个大中城市</a:t>
              </a:r>
              <a:endParaRPr lang="zh-CN" altLang="en-US" sz="18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7241" y="2583"/>
              <a:ext cx="2736" cy="6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3" tIns="35740" rIns="68583" bIns="35740" anchor="t">
              <a:spAutoFit/>
            </a:bodyPr>
            <a:p>
              <a:pPr algn="ctr" fontAlgn="auto">
                <a:lnSpc>
                  <a:spcPts val="1880"/>
                </a:lnSpc>
              </a:pPr>
              <a:r>
                <a:rPr lang="zh-CN" altLang="en-US" sz="183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1</a:t>
              </a:r>
              <a:r>
                <a:rPr lang="en-US" altLang="zh-CN" sz="183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4</a:t>
              </a:r>
              <a:r>
                <a:rPr lang="zh-CN" altLang="en-US" sz="183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00</a:t>
              </a:r>
              <a:r>
                <a:rPr lang="zh-CN" altLang="en-US" sz="18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多家</a:t>
              </a:r>
              <a:endParaRPr lang="zh-CN" altLang="en-US" sz="18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 fontAlgn="auto">
                <a:lnSpc>
                  <a:spcPts val="1880"/>
                </a:lnSpc>
              </a:pPr>
              <a:r>
                <a:rPr lang="zh-CN" altLang="en-US" sz="18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合作伙伴及服务机构</a:t>
              </a:r>
              <a:endParaRPr lang="zh-CN" altLang="en-US" sz="18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6" name="Text Box 4"/>
            <p:cNvSpPr txBox="1"/>
            <p:nvPr/>
          </p:nvSpPr>
          <p:spPr>
            <a:xfrm>
              <a:off x="10509" y="5255"/>
              <a:ext cx="2530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3" tIns="35740" rIns="68583" bIns="35740" anchor="t">
              <a:spAutoFit/>
            </a:bodyPr>
            <a:p>
              <a:pPr algn="ctr">
                <a:lnSpc>
                  <a:spcPts val="1080"/>
                </a:lnSpc>
              </a:pPr>
              <a:r>
                <a:rPr lang="zh-CN" altLang="en-US" sz="183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</a:rPr>
                <a:t>强大的服务支持网络</a:t>
              </a:r>
              <a:endParaRPr lang="zh-CN" altLang="en-US" sz="18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064" y="4445"/>
              <a:ext cx="176" cy="176"/>
            </a:xfrm>
            <a:prstGeom prst="ellips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170" y="5874"/>
              <a:ext cx="176" cy="176"/>
            </a:xfrm>
            <a:prstGeom prst="ellips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521" y="3639"/>
              <a:ext cx="176" cy="176"/>
            </a:xfrm>
            <a:prstGeom prst="ellips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11686" y="4829"/>
              <a:ext cx="176" cy="176"/>
            </a:xfrm>
            <a:prstGeom prst="ellips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cs typeface="思源黑体 CN Bold" panose="020B0800000000000000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064" y="4501"/>
              <a:ext cx="3225" cy="1507"/>
            </a:xfrm>
            <a:prstGeom prst="line">
              <a:avLst/>
            </a:prstGeom>
            <a:ln w="12700">
              <a:solidFill>
                <a:srgbClr val="00A0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57150" y="424180"/>
            <a:ext cx="23710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导购工作台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90283" y="1423428"/>
            <a:ext cx="2839720" cy="5227320"/>
            <a:chOff x="1323" y="2471"/>
            <a:chExt cx="4472" cy="8232"/>
          </a:xfrm>
        </p:grpSpPr>
        <p:grpSp>
          <p:nvGrpSpPr>
            <p:cNvPr id="6" name="组合 5"/>
            <p:cNvGrpSpPr/>
            <p:nvPr/>
          </p:nvGrpSpPr>
          <p:grpSpPr>
            <a:xfrm>
              <a:off x="1323" y="2471"/>
              <a:ext cx="4473" cy="8232"/>
              <a:chOff x="9308" y="3812"/>
              <a:chExt cx="2686" cy="5554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9308" y="3812"/>
                <a:ext cx="2687" cy="5555"/>
              </a:xfrm>
              <a:prstGeom prst="roundRect">
                <a:avLst>
                  <a:gd name="adj" fmla="val 4029"/>
                </a:avLst>
              </a:prstGeom>
              <a:solidFill>
                <a:srgbClr val="124062"/>
              </a:solidFill>
              <a:ln w="12700">
                <a:noFill/>
              </a:ln>
            </p:spPr>
            <p:txBody>
              <a:bodyPr anchor="ctr"/>
              <a:p>
                <a:pPr lvl="0" algn="ctr">
                  <a:lnSpc>
                    <a:spcPct val="100000"/>
                  </a:lnSpc>
                </a:pPr>
                <a:endParaRPr lang="zh-CN" altLang="en-US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10469" y="8907"/>
                <a:ext cx="343" cy="341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p>
                <a:pPr lvl="0" algn="ctr">
                  <a:lnSpc>
                    <a:spcPct val="100000"/>
                  </a:lnSpc>
                </a:pPr>
                <a:endParaRPr lang="zh-CN" altLang="en-US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600" y="3856"/>
                <a:ext cx="68" cy="68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p>
                <a:pPr lvl="0" algn="ctr">
                  <a:lnSpc>
                    <a:spcPct val="100000"/>
                  </a:lnSpc>
                </a:pPr>
                <a:endParaRPr lang="zh-CN" altLang="en-US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10445" y="3986"/>
                <a:ext cx="413" cy="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p>
                <a:pPr lvl="0" algn="ctr">
                  <a:lnSpc>
                    <a:spcPct val="100000"/>
                  </a:lnSpc>
                </a:pPr>
                <a:endParaRPr lang="zh-CN" altLang="en-US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0270" y="3974"/>
                <a:ext cx="68" cy="68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anchor="ctr"/>
              <a:p>
                <a:pPr lvl="0" algn="ctr">
                  <a:lnSpc>
                    <a:spcPct val="100000"/>
                  </a:lnSpc>
                </a:pPr>
                <a:endParaRPr lang="zh-CN" altLang="en-US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宋体" panose="02010600030101010101" pitchFamily="2" charset="-122"/>
                </a:endParaRPr>
              </a:p>
            </p:txBody>
          </p:sp>
        </p:grpSp>
        <p:pic>
          <p:nvPicPr>
            <p:cNvPr id="7" name="图片 6" descr="微信图片_201712011709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33" y="2982"/>
              <a:ext cx="3902" cy="693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4528820" y="1785620"/>
            <a:ext cx="7075170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rgbClr val="E87A9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营销员销售的辅助工具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endParaRPr lang="zh-CN" altLang="en-US" sz="2000" dirty="0"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r>
              <a:rPr lang="zh-CN" altLang="en-US" sz="2000" dirty="0">
                <a:latin typeface="思源黑体 CN Regular" panose="020B0500000000000000" charset="-122"/>
                <a:ea typeface="思源黑体 CN Regular" panose="020B0500000000000000" charset="-122"/>
              </a:rPr>
              <a:t>提供各种信息及激励帮助销售人员提升业绩，提高门店销售额！</a:t>
            </a:r>
            <a:endParaRPr lang="en-US" altLang="zh-CN" sz="2000" dirty="0"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285750" indent="-285750">
              <a:lnSpc>
                <a:spcPct val="200000"/>
              </a:lnSpc>
              <a:buClr>
                <a:srgbClr val="E87A90"/>
              </a:buCl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思源黑体 CN Regular" panose="020B0500000000000000" charset="-122"/>
                <a:ea typeface="思源黑体 CN Regular" panose="020B0500000000000000" charset="-122"/>
              </a:rPr>
              <a:t>名下会员信息、爱好、消费习惯等记录查询</a:t>
            </a:r>
            <a:endParaRPr lang="en-US" altLang="zh-CN" sz="2000" dirty="0"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285750" indent="-285750">
              <a:lnSpc>
                <a:spcPct val="200000"/>
              </a:lnSpc>
              <a:buClr>
                <a:srgbClr val="E87A90"/>
              </a:buCl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思源黑体 CN Regular" panose="020B0500000000000000" charset="-122"/>
                <a:ea typeface="思源黑体 CN Regular" panose="020B0500000000000000" charset="-122"/>
              </a:rPr>
              <a:t>名下会员消费金额、次数、时间、评价等分析</a:t>
            </a:r>
            <a:endParaRPr lang="en-US" altLang="zh-CN" sz="2000" dirty="0"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285750" indent="-285750">
              <a:lnSpc>
                <a:spcPct val="200000"/>
              </a:lnSpc>
              <a:buClr>
                <a:srgbClr val="E87A90"/>
              </a:buCl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思源黑体 CN Regular" panose="020B0500000000000000" charset="-122"/>
                <a:ea typeface="思源黑体 CN Regular" panose="020B0500000000000000" charset="-122"/>
              </a:rPr>
              <a:t>营销任务、沟通任务、营销提成查询</a:t>
            </a:r>
            <a:endParaRPr lang="en-US" altLang="zh-CN" sz="2000" dirty="0"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285750" indent="-285750">
              <a:lnSpc>
                <a:spcPct val="200000"/>
              </a:lnSpc>
              <a:buClr>
                <a:srgbClr val="E87A90"/>
              </a:buCl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思源黑体 CN Regular" panose="020B0500000000000000" charset="-122"/>
                <a:ea typeface="思源黑体 CN Regular" panose="020B0500000000000000" charset="-122"/>
              </a:rPr>
              <a:t>会员计次项目、寄存信息、未使用券等展示</a:t>
            </a:r>
            <a:endParaRPr lang="zh-CN" altLang="en-US" sz="2000" dirty="0"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14" name="图片 13" descr="图片12"/>
          <p:cNvPicPr>
            <a:picLocks noChangeAspect="1"/>
          </p:cNvPicPr>
          <p:nvPr/>
        </p:nvPicPr>
        <p:blipFill>
          <a:blip r:embed="rId2"/>
          <a:srcRect t="8227"/>
          <a:stretch>
            <a:fillRect/>
          </a:stretch>
        </p:blipFill>
        <p:spPr>
          <a:xfrm>
            <a:off x="10301605" y="3164840"/>
            <a:ext cx="1991360" cy="2382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分摊提成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9" name="íṣḷíďê"/>
          <p:cNvSpPr txBox="1"/>
          <p:nvPr/>
        </p:nvSpPr>
        <p:spPr bwMode="auto">
          <a:xfrm>
            <a:off x="2727960" y="1390650"/>
            <a:ext cx="7403465" cy="59118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400" b="1" dirty="0" smtClean="0">
                <a:solidFill>
                  <a:srgbClr val="42465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【二八提成分摊】拉新导购和接待导购不同，提成分开算</a:t>
            </a:r>
            <a:endParaRPr lang="zh-CN" altLang="zh-CN" sz="2400" b="1" dirty="0" smtClean="0">
              <a:solidFill>
                <a:srgbClr val="424656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504815" y="2631440"/>
            <a:ext cx="614680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</a:pP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情况1：员工拉新和接待导购，不是同一个人时</a:t>
            </a:r>
            <a:endParaRPr lang="zh-CN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indent="0" algn="l">
              <a:lnSpc>
                <a:spcPct val="150000"/>
              </a:lnSpc>
            </a:pP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例如：商家设置导购按照品类来提成</a:t>
            </a:r>
            <a:r>
              <a:rPr 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0.02,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当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会员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熊小姐消费</a:t>
            </a:r>
            <a:r>
              <a:rPr 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100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元时，会得到品类的总提成</a:t>
            </a:r>
            <a:r>
              <a:rPr 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100*0.02=2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，接待员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=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可以拿到</a:t>
            </a:r>
            <a:r>
              <a:rPr 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2*0.8=1.6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的提成金额，剩下的是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员工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拉新的分成提成（</a:t>
            </a:r>
            <a:r>
              <a:rPr 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2-2*0.8=0.4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）情况2：如果营业员和开发员是同一个人，那么提成</a:t>
            </a:r>
            <a:r>
              <a: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2</a:t>
            </a:r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块钱</a:t>
            </a:r>
            <a:r>
              <a:rPr 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是全部给营业员的。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4" name="图片 3" descr="母婴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690" y="2563495"/>
            <a:ext cx="3482975" cy="348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0">
            <a:off x="1283335" y="1872615"/>
            <a:ext cx="1708150" cy="1708150"/>
            <a:chOff x="2488916" y="3076243"/>
            <a:chExt cx="1619916" cy="1619915"/>
          </a:xfrm>
        </p:grpSpPr>
        <p:sp>
          <p:nvSpPr>
            <p:cNvPr id="4" name="Rectangle 3"/>
            <p:cNvSpPr/>
            <p:nvPr/>
          </p:nvSpPr>
          <p:spPr>
            <a:xfrm>
              <a:off x="2488917" y="3076243"/>
              <a:ext cx="1619915" cy="1619915"/>
            </a:xfrm>
            <a:prstGeom prst="rect">
              <a:avLst/>
            </a:prstGeom>
            <a:blipFill dpi="0" rotWithShape="1">
              <a:blip r:embed="rId1" cstate="screen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488916" y="4220308"/>
              <a:ext cx="1619915" cy="47584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技师提成</a:t>
              </a:r>
              <a:endParaRPr lang="zh-CN" altLang="en-US" sz="18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0">
            <a:off x="4060190" y="1870710"/>
            <a:ext cx="1708150" cy="1708150"/>
            <a:chOff x="2488916" y="3076243"/>
            <a:chExt cx="1619916" cy="1619915"/>
          </a:xfrm>
        </p:grpSpPr>
        <p:sp>
          <p:nvSpPr>
            <p:cNvPr id="14" name="Rectangle 13"/>
            <p:cNvSpPr/>
            <p:nvPr/>
          </p:nvSpPr>
          <p:spPr>
            <a:xfrm>
              <a:off x="2488917" y="3076243"/>
              <a:ext cx="1619915" cy="1619915"/>
            </a:xfrm>
            <a:prstGeom prst="rect">
              <a:avLst/>
            </a:prstGeom>
            <a:blipFill dpi="0" rotWithShape="1">
              <a:blip r:embed="rId2" cstate="screen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88916" y="4220308"/>
              <a:ext cx="1619915" cy="4758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80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技师信息</a:t>
              </a:r>
              <a:endParaRPr lang="zh-CN" altLang="en-US" sz="18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0">
            <a:off x="6826250" y="1878965"/>
            <a:ext cx="1718310" cy="1708150"/>
            <a:chOff x="2479326" y="3076243"/>
            <a:chExt cx="1629505" cy="1619915"/>
          </a:xfrm>
        </p:grpSpPr>
        <p:sp>
          <p:nvSpPr>
            <p:cNvPr id="19" name="Rectangle 18"/>
            <p:cNvSpPr/>
            <p:nvPr/>
          </p:nvSpPr>
          <p:spPr>
            <a:xfrm>
              <a:off x="2479326" y="3076243"/>
              <a:ext cx="1619915" cy="1619915"/>
            </a:xfrm>
            <a:prstGeom prst="rect">
              <a:avLst/>
            </a:prstGeom>
            <a:blipFill dpi="0" rotWithShape="1">
              <a:blip r:embed="rId3" cstate="screen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88916" y="4220308"/>
              <a:ext cx="1619915" cy="47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80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服务预约查询</a:t>
              </a:r>
              <a:endParaRPr lang="zh-CN" altLang="en-US" sz="18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0">
            <a:off x="9612630" y="1870710"/>
            <a:ext cx="1708150" cy="1708150"/>
            <a:chOff x="2488916" y="3076243"/>
            <a:chExt cx="1619916" cy="1619915"/>
          </a:xfrm>
        </p:grpSpPr>
        <p:sp>
          <p:nvSpPr>
            <p:cNvPr id="24" name="Rectangle 23"/>
            <p:cNvSpPr/>
            <p:nvPr/>
          </p:nvSpPr>
          <p:spPr>
            <a:xfrm>
              <a:off x="2488917" y="3076243"/>
              <a:ext cx="1619915" cy="1619915"/>
            </a:xfrm>
            <a:prstGeom prst="rect">
              <a:avLst/>
            </a:prstGeom>
            <a:blipFill dpi="0" rotWithShape="1">
              <a:blip r:embed="rId4" cstate="screen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8916" y="4220308"/>
              <a:ext cx="1619915" cy="4758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80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  <a:sym typeface="Arial" panose="020B0604020202020204" pitchFamily="34" charset="0"/>
                </a:rPr>
                <a:t>技师提成查询</a:t>
              </a:r>
              <a:endParaRPr lang="zh-CN" altLang="en-US" sz="18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17345" y="3898900"/>
            <a:ext cx="101384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怎么给服务技师做统计以及后期的提成计算？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只需后台设置对应项目，并且设置好技师提成，门店消费时选择对应技师进行项目服务即可。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提供单独的技师工资报表（可按技师、金额、比例）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-20320" y="424180"/>
            <a:ext cx="24485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技师提成管理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3870417" y="1250492"/>
            <a:ext cx="532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/>
          <p:cNvSpPr txBox="1"/>
          <p:nvPr/>
        </p:nvSpPr>
        <p:spPr>
          <a:xfrm>
            <a:off x="2465247" y="2116021"/>
            <a:ext cx="1814830" cy="223964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2130" b="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04</a:t>
            </a:r>
            <a:endParaRPr kumimoji="0" lang="en-US" sz="1213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177541" y="3139128"/>
            <a:ext cx="4100177" cy="86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42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功能介绍</a:t>
            </a:r>
            <a:endParaRPr lang="zh-CN" altLang="en-US" sz="422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1891394" flipH="1">
            <a:off x="9634280" y="1856687"/>
            <a:ext cx="1989469" cy="2482215"/>
            <a:chOff x="1788997" y="565770"/>
            <a:chExt cx="2221190" cy="2152130"/>
          </a:xfrm>
        </p:grpSpPr>
        <p:sp>
          <p:nvSpPr>
            <p:cNvPr id="60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2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69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71" name="Straight Connector 13"/>
          <p:cNvCxnSpPr/>
          <p:nvPr/>
        </p:nvCxnSpPr>
        <p:spPr>
          <a:xfrm flipH="1">
            <a:off x="353" y="4334606"/>
            <a:ext cx="6677857" cy="0"/>
          </a:xfrm>
          <a:prstGeom prst="line">
            <a:avLst/>
          </a:prstGeom>
          <a:ln w="19050" cap="sq">
            <a:solidFill>
              <a:srgbClr val="00B6EB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Nipic_26950520_20190811170722816086 [转换]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">
            <a:off x="10066655" y="2687320"/>
            <a:ext cx="467360" cy="457835"/>
          </a:xfrm>
          <a:prstGeom prst="rect">
            <a:avLst/>
          </a:prstGeom>
          <a:effectLst>
            <a:outerShdw blurRad="139700" sx="111000" sy="111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3" name="图片 2" descr="Nipic_26950520_20190811170722816086 [转换]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30" y="2560955"/>
            <a:ext cx="2350135" cy="2382520"/>
          </a:xfrm>
          <a:prstGeom prst="rect">
            <a:avLst/>
          </a:prstGeom>
          <a:effectLst>
            <a:outerShdw dir="17700000" sx="104000" sy="104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6" name="图片 5" descr="Nipic_26950520_20190811170722816086 [转换]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10804061" y="3074405"/>
            <a:ext cx="314746" cy="440027"/>
          </a:xfrm>
          <a:prstGeom prst="rect">
            <a:avLst/>
          </a:prstGeom>
          <a:effectLst>
            <a:outerShdw blurRad="50800" dist="38100" dir="2700000" algn="tl" rotWithShape="0">
              <a:srgbClr val="54DDFB">
                <a:alpha val="40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4177665" y="4575175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思源宋体 CN Medium" panose="02020500000000000000" charset="-122"/>
                <a:ea typeface="思源宋体 CN Medium" panose="02020500000000000000" charset="-122"/>
                <a:cs typeface="思源黑体 CN Regular" panose="020B0500000000000000" charset="-122"/>
                <a:sym typeface="+mn-ea"/>
              </a:rPr>
              <a:t>孕婴童特性功能方案篇</a:t>
            </a:r>
            <a:endParaRPr lang="zh-CN" altLang="en-US">
              <a:latin typeface="思源宋体 CN Medium" panose="02020500000000000000" charset="-122"/>
              <a:ea typeface="思源宋体 CN Medium" panose="0202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服务项目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9" name="íṣḷíďê"/>
          <p:cNvSpPr txBox="1"/>
          <p:nvPr/>
        </p:nvSpPr>
        <p:spPr bwMode="auto">
          <a:xfrm>
            <a:off x="2672211" y="1186041"/>
            <a:ext cx="7315692" cy="62348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916" tIns="49356" rIns="94916" bIns="49356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530" dirty="0" smtClean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Regular" panose="020B0500000000000000" charset="-122"/>
                <a:sym typeface="+mn-ea"/>
              </a:rPr>
              <a:t>【服务计次套餐】产后修复、宝宝洗澡等服务流程</a:t>
            </a:r>
            <a:endParaRPr lang="zh-CN" altLang="zh-CN" sz="2530" dirty="0" smtClean="0">
              <a:solidFill>
                <a:srgbClr val="42465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0" y="2330450"/>
            <a:ext cx="2145665" cy="1658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375" y="2330450"/>
            <a:ext cx="2145665" cy="1658620"/>
          </a:xfrm>
          <a:prstGeom prst="rect">
            <a:avLst/>
          </a:prstGeom>
        </p:spPr>
      </p:pic>
      <p:graphicFrame>
        <p:nvGraphicFramePr>
          <p:cNvPr id="11" name="图示 10"/>
          <p:cNvGraphicFramePr/>
          <p:nvPr/>
        </p:nvGraphicFramePr>
        <p:xfrm>
          <a:off x="1231900" y="4585970"/>
          <a:ext cx="10394315" cy="2109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3660" y="1966595"/>
            <a:ext cx="1771015" cy="2386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服务项目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íšlidê"/>
          <p:cNvSpPr/>
          <p:nvPr/>
        </p:nvSpPr>
        <p:spPr>
          <a:xfrm>
            <a:off x="7703795" y="2348602"/>
            <a:ext cx="1220845" cy="594015"/>
          </a:xfrm>
          <a:prstGeom prst="rect">
            <a:avLst/>
          </a:prstGeom>
          <a:solidFill>
            <a:srgbClr val="BAE9FD">
              <a:alpha val="73000"/>
            </a:srgb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 sz="100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9" name="Freeform 9"/>
          <p:cNvSpPr/>
          <p:nvPr userDrawn="1"/>
        </p:nvSpPr>
        <p:spPr bwMode="auto">
          <a:xfrm flipH="1">
            <a:off x="7249075" y="2242791"/>
            <a:ext cx="911448" cy="816352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46C6FC"/>
          </a:solidFill>
          <a:ln w="50800" cap="flat">
            <a:noFill/>
            <a:prstDash val="solid"/>
            <a:miter lim="800000"/>
          </a:ln>
        </p:spPr>
        <p:txBody>
          <a:bodyPr vert="horz" wrap="square" lIns="96435" tIns="48217" rIns="96435" bIns="48217" numCol="1" anchor="ctr" anchorCtr="0" compatLnSpc="1"/>
          <a:p>
            <a:pPr algn="ctr"/>
            <a:r>
              <a:rPr lang="zh-CN" altLang="en-US" sz="211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增值</a:t>
            </a:r>
            <a:endParaRPr lang="zh-CN" altLang="en-US" sz="211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7" name="íṥľíḓè"/>
          <p:cNvSpPr/>
          <p:nvPr/>
        </p:nvSpPr>
        <p:spPr>
          <a:xfrm>
            <a:off x="7703795" y="4590724"/>
            <a:ext cx="1220845" cy="594015"/>
          </a:xfrm>
          <a:prstGeom prst="rect">
            <a:avLst/>
          </a:prstGeom>
          <a:solidFill>
            <a:srgbClr val="BAE9FD">
              <a:alpha val="73000"/>
            </a:srgb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 sz="100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9" name="íṧļiďé"/>
          <p:cNvSpPr/>
          <p:nvPr/>
        </p:nvSpPr>
        <p:spPr>
          <a:xfrm>
            <a:off x="4279001" y="4590724"/>
            <a:ext cx="1220845" cy="594015"/>
          </a:xfrm>
          <a:prstGeom prst="rect">
            <a:avLst/>
          </a:prstGeom>
          <a:solidFill>
            <a:srgbClr val="BAE9FD">
              <a:alpha val="73000"/>
            </a:srgb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 sz="100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0" name="îśľiḓe"/>
          <p:cNvSpPr/>
          <p:nvPr/>
        </p:nvSpPr>
        <p:spPr>
          <a:xfrm>
            <a:off x="4279001" y="2351951"/>
            <a:ext cx="1220845" cy="594015"/>
          </a:xfrm>
          <a:prstGeom prst="rect">
            <a:avLst/>
          </a:prstGeom>
          <a:solidFill>
            <a:srgbClr val="BAE9FD">
              <a:alpha val="73000"/>
            </a:srgb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 sz="100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1" name="îṡḷïďê"/>
          <p:cNvSpPr/>
          <p:nvPr/>
        </p:nvSpPr>
        <p:spPr>
          <a:xfrm flipH="1" flipV="1">
            <a:off x="5748300" y="2933911"/>
            <a:ext cx="417217" cy="417217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anchor="ctr"/>
          <a:lstStyle/>
          <a:p>
            <a:pPr algn="ctr"/>
            <a:endParaRPr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2" name="ïş1íďê"/>
          <p:cNvSpPr/>
          <p:nvPr/>
        </p:nvSpPr>
        <p:spPr>
          <a:xfrm flipV="1">
            <a:off x="7005978" y="2932572"/>
            <a:ext cx="417217" cy="417217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anchor="ctr"/>
          <a:lstStyle/>
          <a:p>
            <a:pPr algn="ctr"/>
            <a:endParaRPr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3" name="î$ľîḓé"/>
          <p:cNvSpPr/>
          <p:nvPr/>
        </p:nvSpPr>
        <p:spPr>
          <a:xfrm>
            <a:off x="7007317" y="4190919"/>
            <a:ext cx="417217" cy="417217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anchor="ctr"/>
          <a:lstStyle/>
          <a:p>
            <a:pPr algn="ctr"/>
            <a:endParaRPr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îšḷíďê"/>
          <p:cNvSpPr/>
          <p:nvPr/>
        </p:nvSpPr>
        <p:spPr>
          <a:xfrm flipH="1">
            <a:off x="5748970" y="4191589"/>
            <a:ext cx="417217" cy="417217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anchor="ctr"/>
          <a:lstStyle/>
          <a:p>
            <a:pPr algn="ctr"/>
            <a:endParaRPr sz="1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Freeform 9"/>
          <p:cNvSpPr/>
          <p:nvPr userDrawn="1"/>
        </p:nvSpPr>
        <p:spPr bwMode="auto">
          <a:xfrm flipH="1">
            <a:off x="5578869" y="2930563"/>
            <a:ext cx="2014427" cy="1737845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54DDFB"/>
          </a:solidFill>
          <a:ln w="50800" cap="flat">
            <a:noFill/>
            <a:prstDash val="solid"/>
            <a:miter lim="800000"/>
          </a:ln>
        </p:spPr>
        <p:txBody>
          <a:bodyPr vert="horz" wrap="square" lIns="96435" tIns="48217" rIns="96435" bIns="48217" numCol="1" anchor="ctr" anchorCtr="0" compatLnSpc="1"/>
          <a:p>
            <a:pPr algn="ctr"/>
            <a:endParaRPr lang="zh-CN" altLang="en-US" sz="2955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54" name="îśḷiḑè"/>
          <p:cNvSpPr/>
          <p:nvPr/>
        </p:nvSpPr>
        <p:spPr>
          <a:xfrm>
            <a:off x="5754328" y="3434169"/>
            <a:ext cx="1695655" cy="668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26787" tIns="26787" rIns="26787" bIns="26787" anchor="ctr">
            <a:normAutofit fontScale="70000"/>
          </a:bodyPr>
          <a:lstStyle/>
          <a:p>
            <a:pPr algn="ctr"/>
            <a:r>
              <a:rPr lang="zh-CN" altLang="en-US" sz="356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一站式服务</a:t>
            </a:r>
            <a:endParaRPr lang="zh-CN" altLang="en-US" sz="356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43" name="íšḷïďe"/>
          <p:cNvSpPr/>
          <p:nvPr/>
        </p:nvSpPr>
        <p:spPr>
          <a:xfrm>
            <a:off x="3989025" y="2337217"/>
            <a:ext cx="593345" cy="593345"/>
          </a:xfrm>
          <a:prstGeom prst="roundRect">
            <a:avLst>
              <a:gd name="adj" fmla="val 50000"/>
            </a:avLst>
          </a:prstGeom>
          <a:solidFill>
            <a:srgbClr val="55CAF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defRPr sz="3200"/>
            </a:pPr>
            <a:endParaRPr sz="1685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41" name="îṩľiḋè"/>
          <p:cNvSpPr/>
          <p:nvPr/>
        </p:nvSpPr>
        <p:spPr>
          <a:xfrm>
            <a:off x="3989025" y="4608136"/>
            <a:ext cx="593345" cy="593345"/>
          </a:xfrm>
          <a:prstGeom prst="roundRect">
            <a:avLst>
              <a:gd name="adj" fmla="val 50000"/>
            </a:avLst>
          </a:prstGeom>
          <a:solidFill>
            <a:srgbClr val="55CAF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defRPr sz="3200"/>
            </a:pPr>
            <a:endParaRPr sz="1685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39" name="íṩļïdê"/>
          <p:cNvSpPr/>
          <p:nvPr/>
        </p:nvSpPr>
        <p:spPr>
          <a:xfrm>
            <a:off x="8611224" y="2337217"/>
            <a:ext cx="593345" cy="593345"/>
          </a:xfrm>
          <a:prstGeom prst="roundRect">
            <a:avLst>
              <a:gd name="adj" fmla="val 50000"/>
            </a:avLst>
          </a:prstGeom>
          <a:solidFill>
            <a:srgbClr val="55CAF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defRPr sz="3200"/>
            </a:pPr>
            <a:endParaRPr sz="1685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37" name="ïsľíďè"/>
          <p:cNvSpPr/>
          <p:nvPr/>
        </p:nvSpPr>
        <p:spPr>
          <a:xfrm>
            <a:off x="8611224" y="4608136"/>
            <a:ext cx="593345" cy="593345"/>
          </a:xfrm>
          <a:prstGeom prst="roundRect">
            <a:avLst>
              <a:gd name="adj" fmla="val 50000"/>
            </a:avLst>
          </a:prstGeom>
          <a:solidFill>
            <a:srgbClr val="55CAF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defRPr sz="3200"/>
            </a:pPr>
            <a:endParaRPr sz="1685"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35" name="íṣľîḓè"/>
          <p:cNvSpPr/>
          <p:nvPr/>
        </p:nvSpPr>
        <p:spPr bwMode="auto">
          <a:xfrm>
            <a:off x="746125" y="2202180"/>
            <a:ext cx="3050540" cy="104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16" tIns="49356" rIns="94916" bIns="49356" anchor="ctr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80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可以在线上</a:t>
            </a:r>
            <a:r>
              <a:rPr lang="en-US" altLang="zh-CN" sz="1480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/</a:t>
            </a:r>
            <a:r>
              <a:rPr lang="zh-CN" altLang="en-US" sz="1480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线下购买</a:t>
            </a:r>
            <a:endParaRPr lang="zh-CN" altLang="en-US" sz="1480" smtClean="0">
              <a:solidFill>
                <a:srgbClr val="424656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80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支持</a:t>
            </a:r>
            <a:r>
              <a:rPr lang="en-US" altLang="zh-CN" sz="1480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次卡、月卡、季卡、年卡等卡务管理；线上查询服务卡次数和到期日期</a:t>
            </a:r>
            <a:endParaRPr lang="en-US" altLang="zh-CN" sz="1480" smtClean="0">
              <a:solidFill>
                <a:srgbClr val="424656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80" dirty="0" smtClean="0">
              <a:solidFill>
                <a:srgbClr val="424656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3" name="î$ľïḑè"/>
          <p:cNvSpPr/>
          <p:nvPr/>
        </p:nvSpPr>
        <p:spPr bwMode="auto">
          <a:xfrm>
            <a:off x="746387" y="4302087"/>
            <a:ext cx="3049767" cy="12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16" tIns="49356" rIns="94916" bIns="49356" anchor="ctr" anchorCtr="0">
            <a:normAutofit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75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自定义服务计次方案，结合会员营销制定营销方案，如：新会员注册、会员生日送服务项目体验</a:t>
            </a:r>
            <a:endParaRPr lang="en-US" altLang="zh-CN" sz="1475" dirty="0" smtClean="0">
              <a:solidFill>
                <a:srgbClr val="424656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1" name="ïSḷîḍè"/>
          <p:cNvSpPr/>
          <p:nvPr/>
        </p:nvSpPr>
        <p:spPr bwMode="auto">
          <a:xfrm>
            <a:off x="9597008" y="2167786"/>
            <a:ext cx="2542143" cy="10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16" tIns="49356" rIns="94916" bIns="49356" anchor="ctr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75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线下高峰期排队叫号，为客户打造完美增值体验</a:t>
            </a:r>
            <a:endParaRPr lang="en-US" altLang="zh-CN" sz="1475" dirty="0" smtClean="0">
              <a:solidFill>
                <a:srgbClr val="424656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29" name="î$ḻidê"/>
          <p:cNvSpPr/>
          <p:nvPr/>
        </p:nvSpPr>
        <p:spPr bwMode="auto">
          <a:xfrm>
            <a:off x="9475124" y="4406559"/>
            <a:ext cx="2664026" cy="9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916" tIns="49356" rIns="94916" bIns="49356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75" smtClean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独立报表，单独统计，便于商家查询分析项目经营情况</a:t>
            </a:r>
            <a:endParaRPr lang="en-US" altLang="zh-CN" sz="1475" dirty="0" smtClean="0">
              <a:solidFill>
                <a:srgbClr val="424656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694821" y="3654497"/>
            <a:ext cx="3294204" cy="0"/>
          </a:xfrm>
          <a:prstGeom prst="line">
            <a:avLst/>
          </a:prstGeom>
          <a:ln w="3175" cap="rnd">
            <a:solidFill>
              <a:srgbClr val="D9D9D9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970848" y="3650479"/>
            <a:ext cx="3168303" cy="4018"/>
          </a:xfrm>
          <a:prstGeom prst="line">
            <a:avLst/>
          </a:prstGeom>
          <a:ln w="3175" cap="rnd">
            <a:solidFill>
              <a:srgbClr val="D9D9D9"/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b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5687" y="2494595"/>
            <a:ext cx="300021" cy="235731"/>
          </a:xfrm>
          <a:prstGeom prst="rect">
            <a:avLst/>
          </a:prstGeom>
        </p:spPr>
      </p:pic>
      <p:pic>
        <p:nvPicPr>
          <p:cNvPr id="55" name="图片 54" descr="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615" y="4747431"/>
            <a:ext cx="316094" cy="314754"/>
          </a:xfrm>
          <a:prstGeom prst="rect">
            <a:avLst/>
          </a:prstGeom>
        </p:spPr>
      </p:pic>
      <p:pic>
        <p:nvPicPr>
          <p:cNvPr id="56" name="图片 55" descr="b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226" y="4747431"/>
            <a:ext cx="298012" cy="298012"/>
          </a:xfrm>
          <a:prstGeom prst="rect">
            <a:avLst/>
          </a:prstGeom>
        </p:spPr>
      </p:pic>
      <p:pic>
        <p:nvPicPr>
          <p:cNvPr id="57" name="图片 56" descr="b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117" y="2460440"/>
            <a:ext cx="346230" cy="346230"/>
          </a:xfrm>
          <a:prstGeom prst="rect">
            <a:avLst/>
          </a:prstGeom>
        </p:spPr>
      </p:pic>
      <p:sp>
        <p:nvSpPr>
          <p:cNvPr id="20" name="Freeform 9"/>
          <p:cNvSpPr/>
          <p:nvPr userDrawn="1"/>
        </p:nvSpPr>
        <p:spPr bwMode="auto">
          <a:xfrm flipH="1">
            <a:off x="5010972" y="4478885"/>
            <a:ext cx="911448" cy="816352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46C6FC"/>
          </a:solidFill>
          <a:ln w="50800" cap="flat">
            <a:noFill/>
            <a:prstDash val="solid"/>
            <a:miter lim="800000"/>
          </a:ln>
        </p:spPr>
        <p:txBody>
          <a:bodyPr vert="horz" wrap="square" lIns="96435" tIns="48217" rIns="96435" bIns="48217" numCol="1" anchor="ctr" anchorCtr="0" compatLnSpc="1"/>
          <a:p>
            <a:pPr algn="ctr"/>
            <a:r>
              <a:rPr lang="zh-CN" altLang="zh-CN" sz="211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方案</a:t>
            </a:r>
            <a:endParaRPr lang="zh-CN" altLang="zh-CN" sz="211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21" name="Freeform 9"/>
          <p:cNvSpPr/>
          <p:nvPr userDrawn="1"/>
        </p:nvSpPr>
        <p:spPr bwMode="auto">
          <a:xfrm flipH="1">
            <a:off x="7249075" y="4478885"/>
            <a:ext cx="911448" cy="816352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46C6FC"/>
          </a:solidFill>
          <a:ln w="50800" cap="flat">
            <a:noFill/>
            <a:prstDash val="solid"/>
            <a:miter lim="800000"/>
          </a:ln>
        </p:spPr>
        <p:txBody>
          <a:bodyPr vert="horz" wrap="square" lIns="96435" tIns="48217" rIns="96435" bIns="48217" numCol="1" anchor="ctr" anchorCtr="0" compatLnSpc="1"/>
          <a:p>
            <a:pPr algn="ctr"/>
            <a:r>
              <a:rPr lang="zh-CN" altLang="zh-CN" sz="211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报表</a:t>
            </a:r>
            <a:endParaRPr lang="zh-CN" altLang="zh-CN" sz="211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22" name="Freeform 9"/>
          <p:cNvSpPr/>
          <p:nvPr userDrawn="1"/>
        </p:nvSpPr>
        <p:spPr bwMode="auto">
          <a:xfrm flipH="1">
            <a:off x="5010972" y="2242791"/>
            <a:ext cx="911448" cy="816352"/>
          </a:xfrm>
          <a:custGeom>
            <a:avLst/>
            <a:gdLst>
              <a:gd name="T0" fmla="*/ 999 w 1332"/>
              <a:gd name="T1" fmla="*/ 0 h 1151"/>
              <a:gd name="T2" fmla="*/ 333 w 1332"/>
              <a:gd name="T3" fmla="*/ 0 h 1151"/>
              <a:gd name="T4" fmla="*/ 0 w 1332"/>
              <a:gd name="T5" fmla="*/ 575 h 1151"/>
              <a:gd name="T6" fmla="*/ 333 w 1332"/>
              <a:gd name="T7" fmla="*/ 1151 h 1151"/>
              <a:gd name="T8" fmla="*/ 999 w 1332"/>
              <a:gd name="T9" fmla="*/ 1151 h 1151"/>
              <a:gd name="T10" fmla="*/ 1332 w 1332"/>
              <a:gd name="T11" fmla="*/ 575 h 1151"/>
              <a:gd name="T12" fmla="*/ 999 w 1332"/>
              <a:gd name="T13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2" h="1151">
                <a:moveTo>
                  <a:pt x="999" y="0"/>
                </a:moveTo>
                <a:lnTo>
                  <a:pt x="333" y="0"/>
                </a:lnTo>
                <a:lnTo>
                  <a:pt x="0" y="575"/>
                </a:lnTo>
                <a:lnTo>
                  <a:pt x="333" y="1151"/>
                </a:lnTo>
                <a:lnTo>
                  <a:pt x="999" y="1151"/>
                </a:lnTo>
                <a:lnTo>
                  <a:pt x="1332" y="575"/>
                </a:lnTo>
                <a:lnTo>
                  <a:pt x="999" y="0"/>
                </a:lnTo>
                <a:close/>
              </a:path>
            </a:pathLst>
          </a:custGeom>
          <a:solidFill>
            <a:srgbClr val="46C6FC"/>
          </a:solidFill>
          <a:ln w="50800" cap="flat">
            <a:noFill/>
            <a:prstDash val="solid"/>
            <a:miter lim="800000"/>
          </a:ln>
        </p:spPr>
        <p:txBody>
          <a:bodyPr vert="horz" wrap="square" lIns="96435" tIns="48217" rIns="96435" bIns="48217" numCol="1" anchor="ctr" anchorCtr="0" compatLnSpc="1"/>
          <a:p>
            <a:pPr algn="ctr"/>
            <a:r>
              <a:rPr lang="zh-CN" altLang="zh-CN" sz="211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卡券</a:t>
            </a:r>
            <a:endParaRPr lang="zh-CN" altLang="zh-CN" sz="211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套餐商品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315" y="2771140"/>
            <a:ext cx="2313305" cy="2313305"/>
          </a:xfrm>
          <a:prstGeom prst="rect">
            <a:avLst/>
          </a:prstGeom>
        </p:spPr>
      </p:pic>
      <p:sp>
        <p:nvSpPr>
          <p:cNvPr id="6" name="加号 5"/>
          <p:cNvSpPr/>
          <p:nvPr/>
        </p:nvSpPr>
        <p:spPr bwMode="auto">
          <a:xfrm>
            <a:off x="5588836" y="2791313"/>
            <a:ext cx="1192703" cy="2420485"/>
          </a:xfrm>
          <a:prstGeom prst="mathPlus">
            <a:avLst/>
          </a:prstGeom>
          <a:solidFill>
            <a:srgbClr val="FF9999"/>
          </a:solidFill>
          <a:ln w="9525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9094" tIns="44547" rIns="89094" bIns="44547" numCol="1" rtlCol="0" anchor="t" anchorCtr="0" compatLnSpc="1"/>
          <a:p>
            <a:pPr defTabSz="890270" fontAlgn="base">
              <a:spcBef>
                <a:spcPct val="0"/>
              </a:spcBef>
              <a:spcAft>
                <a:spcPct val="0"/>
              </a:spcAft>
            </a:pPr>
            <a:endParaRPr lang="zh-CN" altLang="en-US" sz="175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630" y="2359030"/>
            <a:ext cx="3346784" cy="27253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17658" y="5641108"/>
            <a:ext cx="51558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计次项目跟对应的商品相关联，购买计次项目送商品</a:t>
            </a:r>
            <a:endParaRPr lang="en-US" altLang="zh-CN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r>
              <a:rPr lang="zh-CN" altLang="en-US" sz="16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如：购买推拿送精油； </a:t>
            </a:r>
            <a:endParaRPr lang="zh-CN" altLang="en-US" sz="16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9" name="íṣḷíďê"/>
          <p:cNvSpPr txBox="1"/>
          <p:nvPr/>
        </p:nvSpPr>
        <p:spPr bwMode="auto">
          <a:xfrm>
            <a:off x="3086866" y="1029831"/>
            <a:ext cx="8507070" cy="62348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916" tIns="49356" rIns="94916" bIns="49356" anchor="b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200000"/>
              </a:lnSpc>
            </a:pPr>
            <a:r>
              <a:rPr lang="zh-CN" altLang="zh-CN" sz="2530" b="1" dirty="0" smtClean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【服务</a:t>
            </a:r>
            <a:r>
              <a:rPr lang="en-US" altLang="zh-CN" sz="2530" b="1" dirty="0" smtClean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+</a:t>
            </a:r>
            <a:r>
              <a:rPr lang="zh-CN" altLang="en-US" sz="2530" b="1" dirty="0" smtClean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商品</a:t>
            </a:r>
            <a:r>
              <a:rPr lang="zh-CN" altLang="zh-CN" sz="2530" b="1" dirty="0" smtClean="0">
                <a:solidFill>
                  <a:srgbClr val="42465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】让套餐商品库存更精准</a:t>
            </a:r>
            <a:endParaRPr lang="zh-CN" altLang="zh-CN" sz="2530" b="1" dirty="0" smtClean="0">
              <a:solidFill>
                <a:srgbClr val="424656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智能排队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8965" y="1659255"/>
            <a:ext cx="6261100" cy="3913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2543175"/>
            <a:ext cx="3681095" cy="24549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66342" y="6215541"/>
            <a:ext cx="4526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smtClean="0">
                <a:latin typeface="思源黑体 CN Regular" panose="020B0500000000000000" charset="-122"/>
                <a:ea typeface="思源黑体 CN Regular" panose="020B0500000000000000" charset="-122"/>
              </a:rPr>
              <a:t>服务高峰期排队叫号系统确保客户服务秩序</a:t>
            </a:r>
            <a:endParaRPr lang="zh-CN" altLang="en-US" sz="1800" smtClean="0"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批次管理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53574" y="1534932"/>
            <a:ext cx="885063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特点</a:t>
            </a:r>
            <a:r>
              <a:rPr lang="zh-CN" altLang="en-US" sz="2800" b="1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： </a:t>
            </a:r>
            <a:r>
              <a:rPr lang="zh-CN" altLang="en-US" sz="240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以食品安全为前提，批次监督管理，高效、精准的管理。</a:t>
            </a:r>
            <a:endParaRPr lang="zh-CN" altLang="en-US" sz="24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15837" y="2790050"/>
            <a:ext cx="2680970" cy="523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1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奶粉、食品安全</a:t>
            </a:r>
            <a:endParaRPr lang="zh-CN" altLang="en-US" sz="281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8" name="Oval 59"/>
          <p:cNvSpPr>
            <a:spLocks noChangeAspect="1"/>
          </p:cNvSpPr>
          <p:nvPr/>
        </p:nvSpPr>
        <p:spPr>
          <a:xfrm>
            <a:off x="3289470" y="2720618"/>
            <a:ext cx="694705" cy="674956"/>
          </a:xfrm>
          <a:prstGeom prst="ellipse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Oval 59"/>
          <p:cNvSpPr>
            <a:spLocks noChangeAspect="1"/>
          </p:cNvSpPr>
          <p:nvPr/>
        </p:nvSpPr>
        <p:spPr>
          <a:xfrm>
            <a:off x="3271199" y="3812539"/>
            <a:ext cx="694705" cy="674956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3250442" y="4918884"/>
            <a:ext cx="694705" cy="674956"/>
          </a:xfrm>
          <a:prstGeom prst="ellipse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Oval 59"/>
          <p:cNvSpPr>
            <a:spLocks noChangeAspect="1"/>
          </p:cNvSpPr>
          <p:nvPr/>
        </p:nvSpPr>
        <p:spPr>
          <a:xfrm>
            <a:off x="8087838" y="2721639"/>
            <a:ext cx="694705" cy="674956"/>
          </a:xfrm>
          <a:prstGeom prst="ellipse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Oval 59"/>
          <p:cNvSpPr>
            <a:spLocks noChangeAspect="1"/>
          </p:cNvSpPr>
          <p:nvPr/>
        </p:nvSpPr>
        <p:spPr>
          <a:xfrm>
            <a:off x="8069568" y="3813560"/>
            <a:ext cx="694705" cy="674956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Oval 59"/>
          <p:cNvSpPr>
            <a:spLocks noChangeAspect="1"/>
          </p:cNvSpPr>
          <p:nvPr/>
        </p:nvSpPr>
        <p:spPr>
          <a:xfrm>
            <a:off x="8048812" y="4905479"/>
            <a:ext cx="694705" cy="674956"/>
          </a:xfrm>
          <a:prstGeom prst="ellipse">
            <a:avLst/>
          </a:prstGeom>
          <a:solidFill>
            <a:srgbClr val="5C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Freeform 117"/>
          <p:cNvSpPr/>
          <p:nvPr/>
        </p:nvSpPr>
        <p:spPr bwMode="auto">
          <a:xfrm>
            <a:off x="3434149" y="2831609"/>
            <a:ext cx="458463" cy="412475"/>
          </a:xfrm>
          <a:custGeom>
            <a:avLst/>
            <a:gdLst/>
            <a:ahLst/>
            <a:cxnLst>
              <a:cxn ang="0">
                <a:pos x="56" y="51"/>
              </a:cxn>
              <a:cxn ang="0">
                <a:pos x="51" y="55"/>
              </a:cxn>
              <a:cxn ang="0">
                <a:pos x="43" y="57"/>
              </a:cxn>
              <a:cxn ang="0">
                <a:pos x="33" y="54"/>
              </a:cxn>
              <a:cxn ang="0">
                <a:pos x="26" y="51"/>
              </a:cxn>
              <a:cxn ang="0">
                <a:pos x="7" y="32"/>
              </a:cxn>
              <a:cxn ang="0">
                <a:pos x="3" y="25"/>
              </a:cxn>
              <a:cxn ang="0">
                <a:pos x="0" y="14"/>
              </a:cxn>
              <a:cxn ang="0">
                <a:pos x="3" y="7"/>
              </a:cxn>
              <a:cxn ang="0">
                <a:pos x="7" y="2"/>
              </a:cxn>
              <a:cxn ang="0">
                <a:pos x="12" y="0"/>
              </a:cxn>
              <a:cxn ang="0">
                <a:pos x="13" y="1"/>
              </a:cxn>
              <a:cxn ang="0">
                <a:pos x="15" y="4"/>
              </a:cxn>
              <a:cxn ang="0">
                <a:pos x="19" y="10"/>
              </a:cxn>
              <a:cxn ang="0">
                <a:pos x="21" y="14"/>
              </a:cxn>
              <a:cxn ang="0">
                <a:pos x="14" y="22"/>
              </a:cxn>
              <a:cxn ang="0">
                <a:pos x="15" y="26"/>
              </a:cxn>
              <a:cxn ang="0">
                <a:pos x="32" y="42"/>
              </a:cxn>
              <a:cxn ang="0">
                <a:pos x="35" y="44"/>
              </a:cxn>
              <a:cxn ang="0">
                <a:pos x="43" y="36"/>
              </a:cxn>
              <a:cxn ang="0">
                <a:pos x="47" y="38"/>
              </a:cxn>
              <a:cxn ang="0">
                <a:pos x="54" y="42"/>
              </a:cxn>
              <a:cxn ang="0">
                <a:pos x="57" y="44"/>
              </a:cxn>
              <a:cxn ang="0">
                <a:pos x="57" y="45"/>
              </a:cxn>
              <a:cxn ang="0">
                <a:pos x="56" y="51"/>
              </a:cxn>
            </a:cxnLst>
            <a:rect l="0" t="0" r="r" b="b"/>
            <a:pathLst>
              <a:path w="57" h="57">
                <a:moveTo>
                  <a:pt x="56" y="51"/>
                </a:moveTo>
                <a:cubicBezTo>
                  <a:pt x="55" y="53"/>
                  <a:pt x="53" y="54"/>
                  <a:pt x="51" y="55"/>
                </a:cubicBezTo>
                <a:cubicBezTo>
                  <a:pt x="49" y="56"/>
                  <a:pt x="46" y="57"/>
                  <a:pt x="43" y="57"/>
                </a:cubicBezTo>
                <a:cubicBezTo>
                  <a:pt x="40" y="57"/>
                  <a:pt x="36" y="55"/>
                  <a:pt x="33" y="54"/>
                </a:cubicBezTo>
                <a:cubicBezTo>
                  <a:pt x="30" y="53"/>
                  <a:pt x="28" y="52"/>
                  <a:pt x="26" y="51"/>
                </a:cubicBezTo>
                <a:cubicBezTo>
                  <a:pt x="19" y="47"/>
                  <a:pt x="11" y="38"/>
                  <a:pt x="7" y="32"/>
                </a:cubicBezTo>
                <a:cubicBezTo>
                  <a:pt x="5" y="29"/>
                  <a:pt x="4" y="27"/>
                  <a:pt x="3" y="25"/>
                </a:cubicBezTo>
                <a:cubicBezTo>
                  <a:pt x="2" y="21"/>
                  <a:pt x="0" y="18"/>
                  <a:pt x="0" y="14"/>
                </a:cubicBezTo>
                <a:cubicBezTo>
                  <a:pt x="0" y="11"/>
                  <a:pt x="1" y="9"/>
                  <a:pt x="3" y="7"/>
                </a:cubicBezTo>
                <a:cubicBezTo>
                  <a:pt x="4" y="5"/>
                  <a:pt x="5" y="3"/>
                  <a:pt x="7" y="2"/>
                </a:cubicBezTo>
                <a:cubicBezTo>
                  <a:pt x="8" y="1"/>
                  <a:pt x="11" y="0"/>
                  <a:pt x="12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4" y="1"/>
                  <a:pt x="15" y="3"/>
                  <a:pt x="15" y="4"/>
                </a:cubicBezTo>
                <a:cubicBezTo>
                  <a:pt x="17" y="6"/>
                  <a:pt x="18" y="8"/>
                  <a:pt x="19" y="10"/>
                </a:cubicBezTo>
                <a:cubicBezTo>
                  <a:pt x="20" y="12"/>
                  <a:pt x="21" y="13"/>
                  <a:pt x="21" y="14"/>
                </a:cubicBezTo>
                <a:cubicBezTo>
                  <a:pt x="21" y="17"/>
                  <a:pt x="14" y="20"/>
                  <a:pt x="14" y="22"/>
                </a:cubicBezTo>
                <a:cubicBezTo>
                  <a:pt x="14" y="23"/>
                  <a:pt x="15" y="25"/>
                  <a:pt x="15" y="26"/>
                </a:cubicBezTo>
                <a:cubicBezTo>
                  <a:pt x="19" y="33"/>
                  <a:pt x="24" y="38"/>
                  <a:pt x="32" y="42"/>
                </a:cubicBezTo>
                <a:cubicBezTo>
                  <a:pt x="33" y="43"/>
                  <a:pt x="34" y="44"/>
                  <a:pt x="35" y="44"/>
                </a:cubicBezTo>
                <a:cubicBezTo>
                  <a:pt x="37" y="44"/>
                  <a:pt x="41" y="36"/>
                  <a:pt x="43" y="36"/>
                </a:cubicBezTo>
                <a:cubicBezTo>
                  <a:pt x="45" y="36"/>
                  <a:pt x="46" y="38"/>
                  <a:pt x="47" y="38"/>
                </a:cubicBezTo>
                <a:cubicBezTo>
                  <a:pt x="49" y="40"/>
                  <a:pt x="52" y="41"/>
                  <a:pt x="54" y="42"/>
                </a:cubicBezTo>
                <a:cubicBezTo>
                  <a:pt x="55" y="43"/>
                  <a:pt x="57" y="43"/>
                  <a:pt x="57" y="44"/>
                </a:cubicBezTo>
                <a:cubicBezTo>
                  <a:pt x="57" y="45"/>
                  <a:pt x="57" y="45"/>
                  <a:pt x="57" y="45"/>
                </a:cubicBezTo>
                <a:cubicBezTo>
                  <a:pt x="57" y="47"/>
                  <a:pt x="56" y="49"/>
                  <a:pt x="56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71429" tIns="85713" rIns="171429" bIns="85713" numCol="1" anchor="t" anchorCtr="0" compatLnSpc="1"/>
          <a:p>
            <a:pPr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Freeform 5"/>
          <p:cNvSpPr>
            <a:spLocks noEditPoints="1"/>
          </p:cNvSpPr>
          <p:nvPr/>
        </p:nvSpPr>
        <p:spPr bwMode="auto">
          <a:xfrm>
            <a:off x="3339535" y="3896374"/>
            <a:ext cx="524144" cy="524144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71429" tIns="85713" rIns="171429" bIns="85713" numCol="1" anchor="t" anchorCtr="0" compatLnSpc="1"/>
          <a:p>
            <a:pPr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Freeform 103"/>
          <p:cNvSpPr>
            <a:spLocks noEditPoints="1"/>
          </p:cNvSpPr>
          <p:nvPr/>
        </p:nvSpPr>
        <p:spPr bwMode="auto">
          <a:xfrm>
            <a:off x="3382608" y="4963376"/>
            <a:ext cx="375026" cy="551824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71429" tIns="85713" rIns="171429" bIns="85713" numCol="1" anchor="t" anchorCtr="0" compatLnSpc="1"/>
          <a:p>
            <a:pPr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Freeform 83"/>
          <p:cNvSpPr>
            <a:spLocks noEditPoints="1"/>
          </p:cNvSpPr>
          <p:nvPr/>
        </p:nvSpPr>
        <p:spPr bwMode="auto">
          <a:xfrm>
            <a:off x="8261964" y="2849761"/>
            <a:ext cx="346453" cy="519679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71429" tIns="85713" rIns="171429" bIns="85713" numCol="1" anchor="t" anchorCtr="0" compatLnSpc="1"/>
          <a:p>
            <a:pPr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9" name="Freeform 63"/>
          <p:cNvSpPr>
            <a:spLocks noEditPoints="1"/>
          </p:cNvSpPr>
          <p:nvPr/>
        </p:nvSpPr>
        <p:spPr bwMode="auto">
          <a:xfrm>
            <a:off x="8159278" y="3901020"/>
            <a:ext cx="551824" cy="401814"/>
          </a:xfrm>
          <a:custGeom>
            <a:avLst/>
            <a:gdLst/>
            <a:ahLst/>
            <a:cxnLst>
              <a:cxn ang="0">
                <a:pos x="62" y="57"/>
              </a:cxn>
              <a:cxn ang="0">
                <a:pos x="18" y="57"/>
              </a:cxn>
              <a:cxn ang="0">
                <a:pos x="0" y="39"/>
              </a:cxn>
              <a:cxn ang="0">
                <a:pos x="11" y="23"/>
              </a:cxn>
              <a:cxn ang="0">
                <a:pos x="11" y="21"/>
              </a:cxn>
              <a:cxn ang="0">
                <a:pos x="31" y="0"/>
              </a:cxn>
              <a:cxn ang="0">
                <a:pos x="50" y="13"/>
              </a:cxn>
              <a:cxn ang="0">
                <a:pos x="57" y="11"/>
              </a:cxn>
              <a:cxn ang="0">
                <a:pos x="67" y="21"/>
              </a:cxn>
              <a:cxn ang="0">
                <a:pos x="66" y="27"/>
              </a:cxn>
              <a:cxn ang="0">
                <a:pos x="78" y="42"/>
              </a:cxn>
              <a:cxn ang="0">
                <a:pos x="62" y="57"/>
              </a:cxn>
              <a:cxn ang="0">
                <a:pos x="51" y="31"/>
              </a:cxn>
              <a:cxn ang="0">
                <a:pos x="42" y="31"/>
              </a:cxn>
              <a:cxn ang="0">
                <a:pos x="42" y="17"/>
              </a:cxn>
              <a:cxn ang="0">
                <a:pos x="40" y="16"/>
              </a:cxn>
              <a:cxn ang="0">
                <a:pos x="33" y="16"/>
              </a:cxn>
              <a:cxn ang="0">
                <a:pos x="31" y="17"/>
              </a:cxn>
              <a:cxn ang="0">
                <a:pos x="31" y="31"/>
              </a:cxn>
              <a:cxn ang="0">
                <a:pos x="22" y="31"/>
              </a:cxn>
              <a:cxn ang="0">
                <a:pos x="21" y="33"/>
              </a:cxn>
              <a:cxn ang="0">
                <a:pos x="21" y="34"/>
              </a:cxn>
              <a:cxn ang="0">
                <a:pos x="36" y="48"/>
              </a:cxn>
              <a:cxn ang="0">
                <a:pos x="36" y="48"/>
              </a:cxn>
              <a:cxn ang="0">
                <a:pos x="37" y="48"/>
              </a:cxn>
              <a:cxn ang="0">
                <a:pos x="51" y="34"/>
              </a:cxn>
              <a:cxn ang="0">
                <a:pos x="52" y="33"/>
              </a:cxn>
              <a:cxn ang="0">
                <a:pos x="51" y="31"/>
              </a:cxn>
            </a:cxnLst>
            <a:rect l="0" t="0" r="r" b="b"/>
            <a:pathLst>
              <a:path w="78" h="57">
                <a:moveTo>
                  <a:pt x="62" y="57"/>
                </a:moveTo>
                <a:cubicBezTo>
                  <a:pt x="18" y="57"/>
                  <a:pt x="18" y="57"/>
                  <a:pt x="18" y="57"/>
                </a:cubicBezTo>
                <a:cubicBezTo>
                  <a:pt x="9" y="57"/>
                  <a:pt x="0" y="49"/>
                  <a:pt x="0" y="39"/>
                </a:cubicBezTo>
                <a:cubicBezTo>
                  <a:pt x="0" y="32"/>
                  <a:pt x="5" y="26"/>
                  <a:pt x="11" y="23"/>
                </a:cubicBezTo>
                <a:cubicBezTo>
                  <a:pt x="11" y="22"/>
                  <a:pt x="11" y="22"/>
                  <a:pt x="11" y="21"/>
                </a:cubicBezTo>
                <a:cubicBezTo>
                  <a:pt x="11" y="10"/>
                  <a:pt x="20" y="0"/>
                  <a:pt x="31" y="0"/>
                </a:cubicBezTo>
                <a:cubicBezTo>
                  <a:pt x="40" y="0"/>
                  <a:pt x="47" y="6"/>
                  <a:pt x="50" y="13"/>
                </a:cubicBezTo>
                <a:cubicBezTo>
                  <a:pt x="52" y="12"/>
                  <a:pt x="55" y="11"/>
                  <a:pt x="57" y="11"/>
                </a:cubicBezTo>
                <a:cubicBezTo>
                  <a:pt x="63" y="11"/>
                  <a:pt x="67" y="15"/>
                  <a:pt x="67" y="21"/>
                </a:cubicBezTo>
                <a:cubicBezTo>
                  <a:pt x="67" y="23"/>
                  <a:pt x="67" y="25"/>
                  <a:pt x="66" y="27"/>
                </a:cubicBezTo>
                <a:cubicBezTo>
                  <a:pt x="73" y="28"/>
                  <a:pt x="78" y="34"/>
                  <a:pt x="78" y="42"/>
                </a:cubicBezTo>
                <a:cubicBezTo>
                  <a:pt x="78" y="50"/>
                  <a:pt x="71" y="57"/>
                  <a:pt x="62" y="57"/>
                </a:cubicBezTo>
                <a:close/>
                <a:moveTo>
                  <a:pt x="51" y="31"/>
                </a:moveTo>
                <a:cubicBezTo>
                  <a:pt x="42" y="31"/>
                  <a:pt x="42" y="31"/>
                  <a:pt x="42" y="31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6"/>
                  <a:pt x="41" y="16"/>
                  <a:pt x="40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32" y="16"/>
                  <a:pt x="31" y="16"/>
                  <a:pt x="31" y="17"/>
                </a:cubicBezTo>
                <a:cubicBezTo>
                  <a:pt x="31" y="31"/>
                  <a:pt x="31" y="31"/>
                  <a:pt x="31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31"/>
                  <a:pt x="21" y="32"/>
                  <a:pt x="21" y="33"/>
                </a:cubicBezTo>
                <a:cubicBezTo>
                  <a:pt x="21" y="33"/>
                  <a:pt x="21" y="33"/>
                  <a:pt x="21" y="34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51" y="34"/>
                  <a:pt x="51" y="34"/>
                  <a:pt x="51" y="34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32"/>
                  <a:pt x="51" y="31"/>
                  <a:pt x="51" y="3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71429" tIns="85713" rIns="171429" bIns="85713" numCol="1" anchor="t" anchorCtr="0" compatLnSpc="1"/>
          <a:p>
            <a:pPr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Freeform 135"/>
          <p:cNvSpPr>
            <a:spLocks noEditPoints="1"/>
          </p:cNvSpPr>
          <p:nvPr/>
        </p:nvSpPr>
        <p:spPr bwMode="auto">
          <a:xfrm>
            <a:off x="8181635" y="5036256"/>
            <a:ext cx="470568" cy="440210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71429" tIns="85713" rIns="171429" bIns="85713" numCol="1" anchor="t" anchorCtr="0" compatLnSpc="1"/>
          <a:p>
            <a:pPr>
              <a:lnSpc>
                <a:spcPct val="120000"/>
              </a:lnSpc>
            </a:pPr>
            <a:endParaRPr lang="en-US" sz="107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TextBox 39"/>
          <p:cNvSpPr txBox="1"/>
          <p:nvPr/>
        </p:nvSpPr>
        <p:spPr>
          <a:xfrm>
            <a:off x="96239" y="2849761"/>
            <a:ext cx="2834422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r" defTabSz="128524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85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批次库存到期提醒</a:t>
            </a:r>
            <a:endParaRPr lang="zh-CN" altLang="en-US" sz="1685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72" name="TextBox 39"/>
          <p:cNvSpPr txBox="1"/>
          <p:nvPr/>
        </p:nvSpPr>
        <p:spPr>
          <a:xfrm>
            <a:off x="51457" y="3920157"/>
            <a:ext cx="2834422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r" defTabSz="128524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85" ker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批次库存寄存取货</a:t>
            </a:r>
            <a:endParaRPr lang="zh-CN" altLang="en-US" sz="1685" kern="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73" name="TextBox 39"/>
          <p:cNvSpPr txBox="1"/>
          <p:nvPr/>
        </p:nvSpPr>
        <p:spPr>
          <a:xfrm>
            <a:off x="-7343" y="5112924"/>
            <a:ext cx="2834422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r" defTabSz="128524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85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Arial" panose="020B0604020202020204" pitchFamily="34" charset="0"/>
              </a:rPr>
              <a:t>批次调拨配送</a:t>
            </a:r>
            <a:endParaRPr lang="zh-CN" altLang="en-US" sz="1685" dirty="0" smtClean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74" name="TextBox 39"/>
          <p:cNvSpPr txBox="1"/>
          <p:nvPr/>
        </p:nvSpPr>
        <p:spPr>
          <a:xfrm>
            <a:off x="8069568" y="2866017"/>
            <a:ext cx="2834422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r" defTabSz="128524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85" kern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批次</a:t>
            </a:r>
            <a:r>
              <a:rPr lang="zh-CN" altLang="en-US" sz="1685" kern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销售入库、盘点</a:t>
            </a:r>
            <a:endParaRPr lang="zh-CN" altLang="en-US" sz="1685" kern="0" dirty="0" smtClean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75" name="TextBox 39"/>
          <p:cNvSpPr txBox="1"/>
          <p:nvPr/>
        </p:nvSpPr>
        <p:spPr>
          <a:xfrm>
            <a:off x="8994837" y="3941231"/>
            <a:ext cx="3959446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defTabSz="128524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85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Arial" panose="020B0604020202020204" pitchFamily="34" charset="0"/>
              </a:rPr>
              <a:t>提供批次出库入库明细报表查询</a:t>
            </a:r>
            <a:endParaRPr lang="zh-CN" altLang="en-US" sz="1685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76" name="TextBox 39"/>
          <p:cNvSpPr txBox="1"/>
          <p:nvPr/>
        </p:nvSpPr>
        <p:spPr>
          <a:xfrm>
            <a:off x="8994837" y="5057517"/>
            <a:ext cx="3779193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defTabSz="128524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85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Arial" panose="020B0604020202020204" pitchFamily="34" charset="0"/>
              </a:rPr>
              <a:t>可设置批次自动销售最小批次号</a:t>
            </a:r>
            <a:endParaRPr lang="zh-CN" altLang="en-US" sz="1685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sym typeface="Arial" panose="020B0604020202020204" pitchFamily="34" charset="0"/>
            </a:endParaRPr>
          </a:p>
        </p:txBody>
      </p:sp>
      <p:pic>
        <p:nvPicPr>
          <p:cNvPr id="10" name="图片 9" descr="2015198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11140" y="3614420"/>
            <a:ext cx="1754505" cy="1754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衣服管理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6" name="图片 25" descr="Nipic_26950520_20190811170722816086 [转换]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9065" y="2933700"/>
            <a:ext cx="1511300" cy="1420495"/>
          </a:xfrm>
          <a:prstGeom prst="rect">
            <a:avLst/>
          </a:prstGeom>
          <a:effectLst>
            <a:outerShdw blurRad="139700" sx="111000" sy="111000" algn="ctr" rotWithShape="0">
              <a:schemeClr val="bg1">
                <a:alpha val="100000"/>
              </a:scheme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4112763" y="1609345"/>
            <a:ext cx="3713094" cy="3422609"/>
            <a:chOff x="3084572" y="1053978"/>
            <a:chExt cx="2950809" cy="2719959"/>
          </a:xfrm>
        </p:grpSpPr>
        <p:sp>
          <p:nvSpPr>
            <p:cNvPr id="15" name="AutoShape 7"/>
            <p:cNvSpPr>
              <a:spLocks noChangeArrowheads="1"/>
            </p:cNvSpPr>
            <p:nvPr/>
          </p:nvSpPr>
          <p:spPr bwMode="gray">
            <a:xfrm rot="9044363">
              <a:off x="3084572" y="2525617"/>
              <a:ext cx="1250946" cy="1240336"/>
            </a:xfrm>
            <a:prstGeom prst="chevron">
              <a:avLst>
                <a:gd name="adj" fmla="val 28655"/>
              </a:avLst>
            </a:prstGeom>
            <a:solidFill>
              <a:srgbClr val="FF9999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AutoShape 8"/>
            <p:cNvSpPr>
              <a:spLocks noChangeArrowheads="1"/>
            </p:cNvSpPr>
            <p:nvPr/>
          </p:nvSpPr>
          <p:spPr bwMode="gray">
            <a:xfrm rot="16200000">
              <a:off x="3938696" y="1059283"/>
              <a:ext cx="1250947" cy="1240336"/>
            </a:xfrm>
            <a:prstGeom prst="chevron">
              <a:avLst>
                <a:gd name="adj" fmla="val 28655"/>
              </a:avLst>
            </a:prstGeom>
            <a:solidFill>
              <a:srgbClr val="FF9999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gray">
            <a:xfrm rot="1788254">
              <a:off x="4784435" y="2533601"/>
              <a:ext cx="1250946" cy="1240336"/>
            </a:xfrm>
            <a:prstGeom prst="chevron">
              <a:avLst>
                <a:gd name="adj" fmla="val 28655"/>
              </a:avLst>
            </a:prstGeom>
            <a:solidFill>
              <a:srgbClr val="FF9999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gray">
            <a:xfrm>
              <a:off x="3879278" y="1463518"/>
              <a:ext cx="1365538" cy="300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865" b="1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花色</a:t>
              </a:r>
              <a:endPara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gray">
            <a:xfrm>
              <a:off x="3217613" y="3109279"/>
              <a:ext cx="775608" cy="300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865" b="1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尺码</a:t>
              </a:r>
              <a:endPara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gray">
            <a:xfrm>
              <a:off x="5153998" y="3086616"/>
              <a:ext cx="775608" cy="300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65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  </a:t>
              </a:r>
              <a:r>
                <a:rPr lang="zh-CN" altLang="en-US" sz="1865" b="1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季节</a:t>
              </a:r>
              <a:endPara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77240" y="1780844"/>
            <a:ext cx="282257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0" eaLnBrk="1" latinLnBrk="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根据服装商品不同颜色设定花色及花色组</a:t>
            </a:r>
            <a:endParaRPr lang="en-US" altLang="zh-CN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214630" indent="0" eaLnBrk="1" latinLnBrk="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前台销售按需选择花色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indent="0" eaLnBrk="1" latinLnBrk="0" hangingPunct="1">
              <a:spcAft>
                <a:spcPts val="300"/>
              </a:spcAft>
            </a:pP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44245" y="4101465"/>
            <a:ext cx="3198495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0" eaLnBrk="1" latinLnBrk="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根据服装商品尺码大小设定尺码及尺码组</a:t>
            </a:r>
            <a:endParaRPr lang="en-US" altLang="zh-CN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214630" indent="0" eaLnBrk="1" latinLnBrk="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专门的服装库存报表，根据子码尺码管理查询服装库存</a:t>
            </a:r>
            <a:endParaRPr lang="en-US" altLang="zh-CN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indent="0" eaLnBrk="1" latinLnBrk="0" hangingPunct="1">
              <a:spcAft>
                <a:spcPts val="300"/>
              </a:spcAft>
            </a:pPr>
            <a:endParaRPr lang="en-US" altLang="zh-CN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08925" y="4154170"/>
            <a:ext cx="316865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0" eaLnBrk="1" latinLnBrk="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根据服装的季节属性设定春夏秋冬四个季节</a:t>
            </a:r>
            <a:endParaRPr lang="en-US" altLang="zh-CN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marL="214630" indent="0" eaLnBrk="1" latinLnBrk="0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根据季节管理查询服装库存</a:t>
            </a: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indent="0" eaLnBrk="1" latinLnBrk="0" hangingPunct="1">
              <a:spcAft>
                <a:spcPts val="300"/>
              </a:spcAft>
            </a:pPr>
            <a:endParaRPr lang="zh-CN" altLang="en-US" sz="16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 userDrawn="1"/>
        </p:nvGrpSpPr>
        <p:grpSpPr bwMode="auto">
          <a:xfrm flipH="1">
            <a:off x="-16511" y="332246"/>
            <a:ext cx="2527264" cy="713220"/>
            <a:chOff x="2370576" y="533400"/>
            <a:chExt cx="2417494" cy="675969"/>
          </a:xfrm>
          <a:solidFill>
            <a:srgbClr val="5CC2F1"/>
          </a:solidFill>
        </p:grpSpPr>
        <p:sp>
          <p:nvSpPr>
            <p:cNvPr id="37" name="矩形 36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rgbClr val="5CC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0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rgbClr val="5CC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0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lt"/>
              </a:endParaRPr>
            </a:p>
          </p:txBody>
        </p:sp>
      </p:grpSp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服务体系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85090" y="424180"/>
            <a:ext cx="576580" cy="39560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rgbClr val="FFFFFF"/>
              </a:solidFill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76328" y="2470709"/>
            <a:ext cx="10187321" cy="3252907"/>
            <a:chOff x="1317" y="2767"/>
            <a:chExt cx="11409" cy="3643"/>
          </a:xfrm>
        </p:grpSpPr>
        <p:sp>
          <p:nvSpPr>
            <p:cNvPr id="8" name="文本框 2"/>
            <p:cNvSpPr txBox="1"/>
            <p:nvPr/>
          </p:nvSpPr>
          <p:spPr>
            <a:xfrm>
              <a:off x="2151" y="4482"/>
              <a:ext cx="1425" cy="421"/>
            </a:xfrm>
            <a:prstGeom prst="rect">
              <a:avLst/>
            </a:prstGeom>
            <a:noFill/>
          </p:spPr>
          <p:txBody>
            <a:bodyPr wrap="square" lIns="69549" tIns="34774" rIns="69549" bIns="34774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ea"/>
                </a:rPr>
                <a:t>服务体系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12" name="文本框 5"/>
            <p:cNvSpPr txBox="1"/>
            <p:nvPr/>
          </p:nvSpPr>
          <p:spPr>
            <a:xfrm>
              <a:off x="1317" y="5099"/>
              <a:ext cx="3093" cy="818"/>
            </a:xfrm>
            <a:prstGeom prst="rect">
              <a:avLst/>
            </a:prstGeom>
            <a:noFill/>
          </p:spPr>
          <p:txBody>
            <a:bodyPr wrap="square" lIns="69549" tIns="34774" rIns="69549" bIns="34774" rtlCol="0">
              <a:spAutoFit/>
            </a:bodyPr>
            <a:p>
              <a:pPr algn="ctr" fontAlgn="auto">
                <a:lnSpc>
                  <a:spcPts val="172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三层架构的服务体系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专业、完善、高效、超值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7*24小时全方位本地服务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17" name="文本框 7"/>
            <p:cNvSpPr txBox="1"/>
            <p:nvPr/>
          </p:nvSpPr>
          <p:spPr>
            <a:xfrm>
              <a:off x="6430" y="4482"/>
              <a:ext cx="1425" cy="421"/>
            </a:xfrm>
            <a:prstGeom prst="rect">
              <a:avLst/>
            </a:prstGeom>
            <a:noFill/>
          </p:spPr>
          <p:txBody>
            <a:bodyPr wrap="square" lIns="69549" tIns="34774" rIns="69549" bIns="34774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ea"/>
                </a:rPr>
                <a:t>服务理念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18" name="文本框 9"/>
            <p:cNvSpPr txBox="1"/>
            <p:nvPr/>
          </p:nvSpPr>
          <p:spPr>
            <a:xfrm>
              <a:off x="5374" y="5099"/>
              <a:ext cx="3538" cy="570"/>
            </a:xfrm>
            <a:prstGeom prst="rect">
              <a:avLst/>
            </a:prstGeom>
            <a:noFill/>
          </p:spPr>
          <p:txBody>
            <a:bodyPr wrap="square" lIns="69549" tIns="34774" rIns="69549" bIns="34774" rtlCol="0">
              <a:spAutoFit/>
            </a:bodyPr>
            <a:p>
              <a:pPr algn="ctr" fontAlgn="auto">
                <a:lnSpc>
                  <a:spcPts val="1720"/>
                </a:lnSpc>
                <a:buNone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Bold" panose="020B0800000000000000" charset="-122"/>
                  <a:sym typeface="+mn-ea"/>
                </a:rPr>
                <a:t>让领先的服务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  <a:buNone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Bold" panose="020B0800000000000000" charset="-122"/>
                  <a:sym typeface="+mn-ea"/>
                </a:rPr>
                <a:t>成为思迅核心竞争力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10709" y="4482"/>
              <a:ext cx="1425" cy="421"/>
            </a:xfrm>
            <a:prstGeom prst="rect">
              <a:avLst/>
            </a:prstGeom>
            <a:noFill/>
          </p:spPr>
          <p:txBody>
            <a:bodyPr wrap="square" lIns="69549" tIns="34774" rIns="69549" bIns="34774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Bold" panose="020B0800000000000000" charset="-122"/>
                  <a:sym typeface="+mn-ea"/>
                </a:rPr>
                <a:t>服务方式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6" name="文本框 4"/>
            <p:cNvSpPr txBox="1"/>
            <p:nvPr/>
          </p:nvSpPr>
          <p:spPr>
            <a:xfrm>
              <a:off x="10118" y="5099"/>
              <a:ext cx="2608" cy="1311"/>
            </a:xfrm>
            <a:prstGeom prst="rect">
              <a:avLst/>
            </a:prstGeom>
            <a:noFill/>
          </p:spPr>
          <p:txBody>
            <a:bodyPr wrap="square" lIns="69549" tIns="34774" rIns="69549" bIns="34774" rtlCol="0">
              <a:spAutoFit/>
            </a:bodyPr>
            <a:p>
              <a:pPr algn="ctr" fontAlgn="auto">
                <a:lnSpc>
                  <a:spcPts val="172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Call center（呼叫中心）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远程在线支持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电子邮件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即时通讯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上门现场支持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183" y="2767"/>
              <a:ext cx="1361" cy="1361"/>
            </a:xfrm>
            <a:prstGeom prst="ellipse">
              <a:avLst/>
            </a:prstGeom>
            <a:gradFill>
              <a:gsLst>
                <a:gs pos="0">
                  <a:srgbClr val="00A9F0"/>
                </a:gs>
                <a:gs pos="100000">
                  <a:srgbClr val="23C4FF"/>
                </a:gs>
              </a:gsLst>
              <a:lin ang="161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462" y="2767"/>
              <a:ext cx="1361" cy="1361"/>
            </a:xfrm>
            <a:prstGeom prst="ellipse">
              <a:avLst/>
            </a:prstGeom>
            <a:gradFill>
              <a:gsLst>
                <a:gs pos="0">
                  <a:srgbClr val="00A9F0"/>
                </a:gs>
                <a:gs pos="100000">
                  <a:srgbClr val="23C4FF"/>
                </a:gs>
              </a:gsLst>
              <a:lin ang="161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741" y="2767"/>
              <a:ext cx="1361" cy="1361"/>
            </a:xfrm>
            <a:prstGeom prst="ellipse">
              <a:avLst/>
            </a:prstGeom>
            <a:gradFill>
              <a:gsLst>
                <a:gs pos="0">
                  <a:srgbClr val="00A9F0"/>
                </a:gs>
                <a:gs pos="100000">
                  <a:srgbClr val="23C4FF"/>
                </a:gs>
              </a:gsLst>
              <a:lin ang="161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solidFill>
                  <a:schemeClr val="tx1">
                    <a:lumMod val="65000"/>
                    <a:lumOff val="35000"/>
                  </a:schemeClr>
                </a:solidFill>
                <a:cs typeface="思源黑体 CN Bold" panose="020B0800000000000000" charset="-122"/>
              </a:endParaRPr>
            </a:p>
          </p:txBody>
        </p:sp>
        <p:pic>
          <p:nvPicPr>
            <p:cNvPr id="30" name="图片 29" descr="ppt图标-0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47" y="3123"/>
              <a:ext cx="634" cy="650"/>
            </a:xfrm>
            <a:prstGeom prst="rect">
              <a:avLst/>
            </a:prstGeom>
          </p:spPr>
        </p:pic>
        <p:pic>
          <p:nvPicPr>
            <p:cNvPr id="31" name="图片 30" descr="ppt图标-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6" y="3109"/>
              <a:ext cx="674" cy="679"/>
            </a:xfrm>
            <a:prstGeom prst="rect">
              <a:avLst/>
            </a:prstGeom>
          </p:spPr>
        </p:pic>
        <p:pic>
          <p:nvPicPr>
            <p:cNvPr id="32" name="图片 31" descr="ppt图标-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97" y="3118"/>
              <a:ext cx="650" cy="660"/>
            </a:xfrm>
            <a:prstGeom prst="rect">
              <a:avLst/>
            </a:prstGeom>
          </p:spPr>
        </p:pic>
        <p:cxnSp>
          <p:nvCxnSpPr>
            <p:cNvPr id="33" name="直接连接符 32"/>
            <p:cNvCxnSpPr/>
            <p:nvPr/>
          </p:nvCxnSpPr>
          <p:spPr>
            <a:xfrm>
              <a:off x="2693" y="4922"/>
              <a:ext cx="340" cy="0"/>
            </a:xfrm>
            <a:prstGeom prst="line">
              <a:avLst/>
            </a:prstGeom>
            <a:ln w="15875">
              <a:solidFill>
                <a:srgbClr val="F8B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6972" y="4922"/>
              <a:ext cx="340" cy="0"/>
            </a:xfrm>
            <a:prstGeom prst="line">
              <a:avLst/>
            </a:prstGeom>
            <a:ln w="15875">
              <a:solidFill>
                <a:srgbClr val="F8B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1251" y="4922"/>
              <a:ext cx="340" cy="0"/>
            </a:xfrm>
            <a:prstGeom prst="line">
              <a:avLst/>
            </a:prstGeom>
            <a:ln w="15875">
              <a:solidFill>
                <a:srgbClr val="F8B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3870417" y="1250492"/>
            <a:ext cx="532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/>
          <p:cNvSpPr txBox="1"/>
          <p:nvPr/>
        </p:nvSpPr>
        <p:spPr>
          <a:xfrm>
            <a:off x="2465247" y="2116021"/>
            <a:ext cx="1814830" cy="223964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2130" b="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05</a:t>
            </a:r>
            <a:endParaRPr kumimoji="0" lang="en-US" sz="1213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177541" y="3139128"/>
            <a:ext cx="4100177" cy="86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42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移动应用</a:t>
            </a:r>
            <a:endParaRPr lang="zh-CN" altLang="en-US" sz="422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1891394" flipH="1">
            <a:off x="9634280" y="1856687"/>
            <a:ext cx="1989469" cy="2482215"/>
            <a:chOff x="1788997" y="565770"/>
            <a:chExt cx="2221190" cy="2152130"/>
          </a:xfrm>
        </p:grpSpPr>
        <p:sp>
          <p:nvSpPr>
            <p:cNvPr id="60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2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00B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Arial" panose="020B0604020202020204" pitchFamily="34" charset="0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69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71" name="Straight Connector 13"/>
          <p:cNvCxnSpPr/>
          <p:nvPr/>
        </p:nvCxnSpPr>
        <p:spPr>
          <a:xfrm flipH="1">
            <a:off x="353" y="4334606"/>
            <a:ext cx="6677857" cy="0"/>
          </a:xfrm>
          <a:prstGeom prst="line">
            <a:avLst/>
          </a:prstGeom>
          <a:ln w="19050" cap="sq">
            <a:solidFill>
              <a:srgbClr val="00B6EB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Nipic_26950520_20190811170722816086 [转换]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">
            <a:off x="10066655" y="2687320"/>
            <a:ext cx="467360" cy="457835"/>
          </a:xfrm>
          <a:prstGeom prst="rect">
            <a:avLst/>
          </a:prstGeom>
          <a:effectLst>
            <a:outerShdw blurRad="139700" sx="111000" sy="111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3" name="图片 2" descr="Nipic_26950520_20190811170722816086 [转换]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30" y="2560955"/>
            <a:ext cx="2350135" cy="2382520"/>
          </a:xfrm>
          <a:prstGeom prst="rect">
            <a:avLst/>
          </a:prstGeom>
          <a:effectLst>
            <a:outerShdw dir="17700000" sx="104000" sy="104000" algn="ctr" rotWithShape="0">
              <a:schemeClr val="bg1">
                <a:alpha val="100000"/>
              </a:schemeClr>
            </a:outerShdw>
          </a:effectLst>
        </p:spPr>
      </p:pic>
      <p:pic>
        <p:nvPicPr>
          <p:cNvPr id="6" name="图片 5" descr="Nipic_26950520_20190811170722816086 [转换]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10804061" y="3074405"/>
            <a:ext cx="314746" cy="440027"/>
          </a:xfrm>
          <a:prstGeom prst="rect">
            <a:avLst/>
          </a:prstGeom>
          <a:effectLst>
            <a:outerShdw blurRad="50800" dist="38100" dir="2700000" algn="tl" rotWithShape="0">
              <a:srgbClr val="54DDFB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移动应用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8" name="矩形 6"/>
          <p:cNvSpPr/>
          <p:nvPr/>
        </p:nvSpPr>
        <p:spPr>
          <a:xfrm>
            <a:off x="1429024" y="4633815"/>
            <a:ext cx="3686866" cy="1814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en-US" sz="25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思源黑体 CN Bold" panose="020B0800000000000000" charset="-122"/>
              </a:rPr>
              <a:t>微</a:t>
            </a:r>
            <a:r>
              <a:rPr lang="en-US" altLang="zh-CN" sz="25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思源黑体 CN Bold" panose="020B0800000000000000" charset="-122"/>
              </a:rPr>
              <a:t>pos</a:t>
            </a:r>
            <a:endParaRPr lang="en-US" altLang="zh-CN" sz="3375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手机即可销售、收款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实现移动销售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微信支付、支付宝、会员支付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随时随地处理业务单据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思源黑体 CN Bold" panose="020B0800000000000000" charset="-122"/>
            </a:endParaRPr>
          </a:p>
        </p:txBody>
      </p:sp>
      <p:sp>
        <p:nvSpPr>
          <p:cNvPr id="29" name="矩形 6"/>
          <p:cNvSpPr/>
          <p:nvPr/>
        </p:nvSpPr>
        <p:spPr>
          <a:xfrm>
            <a:off x="8033059" y="4645880"/>
            <a:ext cx="3189509" cy="1814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zh-CN" sz="25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思源黑体 CN Bold" panose="020B0800000000000000" charset="-122"/>
              </a:rPr>
              <a:t>老板助手</a:t>
            </a:r>
            <a:endParaRPr lang="zh-CN" altLang="zh-CN" sz="3375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实时数据查看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微信推送，提升运营效率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支持图形环比分析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zh-CN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门店销售，会员发展分析</a:t>
            </a:r>
            <a:endParaRPr lang="zh-CN" altLang="zh-CN" sz="1685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思源黑体 CN Bold" panose="020B0800000000000000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198" y="1627354"/>
            <a:ext cx="4841411" cy="286627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9428" y="1627354"/>
            <a:ext cx="4839520" cy="2846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智能硬件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75519" y="2059073"/>
            <a:ext cx="2065323" cy="792913"/>
            <a:chOff x="15224" y="3687"/>
            <a:chExt cx="2313" cy="88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722" y="3756"/>
              <a:ext cx="1815" cy="750"/>
            </a:xfrm>
            <a:prstGeom prst="rect">
              <a:avLst/>
            </a:prstGeom>
          </p:spPr>
        </p:pic>
        <p:pic>
          <p:nvPicPr>
            <p:cNvPr id="6" name="图片 5" descr="22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24" y="3687"/>
              <a:ext cx="498" cy="888"/>
            </a:xfrm>
            <a:prstGeom prst="rect">
              <a:avLst/>
            </a:prstGeom>
          </p:spPr>
        </p:pic>
      </p:grpSp>
      <p:sp>
        <p:nvSpPr>
          <p:cNvPr id="11273" name="矩形 9"/>
          <p:cNvSpPr/>
          <p:nvPr/>
        </p:nvSpPr>
        <p:spPr>
          <a:xfrm>
            <a:off x="1931738" y="3808750"/>
            <a:ext cx="3194421" cy="1814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en-US" sz="25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思源黑体 CN Bold" panose="020B0800000000000000" charset="-122"/>
              </a:rPr>
              <a:t>盘点机</a:t>
            </a:r>
            <a:endParaRPr lang="zh-CN" altLang="en-US" sz="3375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快速准确识别条码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收货、出库、盘点一步到位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商品信息无线实时查询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订单单据下传无纸化操作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思源黑体 CN Bold" panose="020B08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323258" y="1880489"/>
            <a:ext cx="2183189" cy="1150081"/>
            <a:chOff x="8869" y="2106"/>
            <a:chExt cx="2445" cy="1288"/>
          </a:xfrm>
        </p:grpSpPr>
        <p:pic>
          <p:nvPicPr>
            <p:cNvPr id="56328" name="图片 6" descr="sx39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" y="2106"/>
              <a:ext cx="846" cy="1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9715" y="2557"/>
              <a:ext cx="1599" cy="4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2810" b="1" dirty="0" smtClean="0">
                  <a:ln>
                    <a:solidFill>
                      <a:schemeClr val="bg1"/>
                    </a:solidFill>
                  </a:ln>
                  <a:solidFill>
                    <a:srgbClr val="038CD6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门店助手</a:t>
              </a:r>
              <a:endParaRPr lang="zh-CN" altLang="en-US" sz="2810" b="1" dirty="0" smtClean="0">
                <a:ln>
                  <a:solidFill>
                    <a:schemeClr val="bg1"/>
                  </a:solidFill>
                </a:ln>
                <a:solidFill>
                  <a:srgbClr val="038CD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sp>
        <p:nvSpPr>
          <p:cNvPr id="9" name="矩形 9"/>
          <p:cNvSpPr/>
          <p:nvPr/>
        </p:nvSpPr>
        <p:spPr>
          <a:xfrm>
            <a:off x="7740181" y="3809196"/>
            <a:ext cx="3956527" cy="1814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en-US" sz="25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思源黑体 CN Bold" panose="020B0800000000000000" charset="-122"/>
              </a:rPr>
              <a:t>门店助手</a:t>
            </a:r>
            <a:endParaRPr lang="zh-CN" altLang="en-US" sz="3375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数据采集速度快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收货、出库、盘点一步到位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集盘点、销售、开单、会员管理于一体</a:t>
            </a:r>
            <a:b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</a:b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思源黑体 CN Bold" panose="020B0800000000000000" charset="-122"/>
              </a:rPr>
              <a:t>省时省力更省人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思源黑体 CN Bold" panose="020B0800000000000000" charset="-122"/>
            </a:endParaRPr>
          </a:p>
        </p:txBody>
      </p:sp>
      <p:sp>
        <p:nvSpPr>
          <p:cNvPr id="48" name="直接连接符 12"/>
          <p:cNvSpPr/>
          <p:nvPr/>
        </p:nvSpPr>
        <p:spPr>
          <a:xfrm rot="16200000">
            <a:off x="3491669" y="4126182"/>
            <a:ext cx="5875412" cy="1786"/>
          </a:xfrm>
          <a:prstGeom prst="line">
            <a:avLst/>
          </a:prstGeom>
          <a:ln w="6350" cap="flat" cmpd="sng">
            <a:solidFill>
              <a:srgbClr val="5CCEF2"/>
            </a:solidFill>
            <a:prstDash val="dash"/>
            <a:bevel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外卖应用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7890" name="文本框 1"/>
          <p:cNvSpPr txBox="1"/>
          <p:nvPr/>
        </p:nvSpPr>
        <p:spPr>
          <a:xfrm>
            <a:off x="786122" y="2816269"/>
            <a:ext cx="5481634" cy="1750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爱贝母婴</a:t>
            </a:r>
            <a:r>
              <a:rPr lang="en-US" altLang="zh-CN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7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支持通过思迅外卖一键配置对接美团外卖、饿了么、百度外卖平台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门店信息、商品信息对应绑定线上，营业状态设定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订单实时同步到收银台，前台提取订单，送货上门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Bold" panose="020B08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235682" y="1805484"/>
            <a:ext cx="4622329" cy="3805403"/>
            <a:chOff x="9608" y="2459"/>
            <a:chExt cx="8020" cy="5665"/>
          </a:xfrm>
        </p:grpSpPr>
        <p:pic>
          <p:nvPicPr>
            <p:cNvPr id="8" name="图片 7" descr="电商互联网logo-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037" y="2459"/>
              <a:ext cx="3376" cy="13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图片 8" descr="电商互联网logo-0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7" y="6961"/>
              <a:ext cx="3591" cy="11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图片 10" descr="电商互联网logo-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4733"/>
              <a:ext cx="3377" cy="13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4" name="组合 13"/>
            <p:cNvGrpSpPr/>
            <p:nvPr/>
          </p:nvGrpSpPr>
          <p:grpSpPr>
            <a:xfrm>
              <a:off x="9740" y="4234"/>
              <a:ext cx="2628" cy="2327"/>
              <a:chOff x="9932" y="4335"/>
              <a:chExt cx="2628" cy="2327"/>
            </a:xfrm>
          </p:grpSpPr>
          <p:pic>
            <p:nvPicPr>
              <p:cNvPr id="6" name="图片 5" descr="电商互联网logo-02"/>
              <p:cNvPicPr>
                <a:picLocks noChangeAspect="1"/>
              </p:cNvPicPr>
              <p:nvPr/>
            </p:nvPicPr>
            <p:blipFill>
              <a:blip r:embed="rId4"/>
              <a:srcRect r="56804"/>
              <a:stretch>
                <a:fillRect/>
              </a:stretch>
            </p:blipFill>
            <p:spPr>
              <a:xfrm>
                <a:off x="10289" y="4335"/>
                <a:ext cx="1841" cy="1435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9932" y="5717"/>
                <a:ext cx="2628" cy="945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p>
                <a:pPr algn="l">
                  <a:lnSpc>
                    <a:spcPct val="130000"/>
                  </a:lnSpc>
                </a:pPr>
                <a:r>
                  <a:rPr lang="zh-CN" altLang="en-US" sz="22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Bold" panose="020B0800000000000000" charset="-122"/>
                    <a:cs typeface="思源黑体 CN Bold" panose="020B0800000000000000" charset="-122"/>
                    <a:sym typeface="+mn-ea"/>
                  </a:rPr>
                  <a:t>思迅外卖</a:t>
                </a:r>
                <a:endParaRPr lang="zh-CN" altLang="en-US" sz="22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9608" y="4129"/>
              <a:ext cx="2818" cy="2642"/>
            </a:xfrm>
            <a:prstGeom prst="rect">
              <a:avLst/>
            </a:prstGeom>
            <a:noFill/>
            <a:ln w="12700" cmpd="sng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>
                <a:cs typeface="思源黑体 CN Bold" panose="020B0800000000000000" charset="-122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12539" y="6037"/>
              <a:ext cx="1385" cy="1465"/>
            </a:xfrm>
            <a:prstGeom prst="straightConnector1">
              <a:avLst/>
            </a:prstGeom>
            <a:ln w="412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12539" y="5451"/>
              <a:ext cx="1433" cy="9"/>
            </a:xfrm>
            <a:prstGeom prst="straightConnector1">
              <a:avLst/>
            </a:prstGeom>
            <a:ln w="412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 flipV="1">
              <a:off x="12539" y="3532"/>
              <a:ext cx="1433" cy="1240"/>
            </a:xfrm>
            <a:prstGeom prst="straightConnector1">
              <a:avLst/>
            </a:prstGeom>
            <a:ln w="412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智能投屏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029" name="Freeform 5"/>
          <p:cNvSpPr>
            <a:spLocks noEditPoints="1"/>
          </p:cNvSpPr>
          <p:nvPr/>
        </p:nvSpPr>
        <p:spPr bwMode="auto">
          <a:xfrm>
            <a:off x="3355975" y="5181600"/>
            <a:ext cx="5484495" cy="1018540"/>
          </a:xfrm>
          <a:custGeom>
            <a:avLst/>
            <a:gdLst/>
            <a:ahLst/>
            <a:cxnLst>
              <a:cxn ang="0">
                <a:pos x="1192" y="292"/>
              </a:cxn>
              <a:cxn ang="0">
                <a:pos x="583" y="487"/>
              </a:cxn>
              <a:cxn ang="0">
                <a:pos x="353" y="565"/>
              </a:cxn>
              <a:cxn ang="0">
                <a:pos x="108" y="713"/>
              </a:cxn>
              <a:cxn ang="0">
                <a:pos x="274" y="663"/>
              </a:cxn>
              <a:cxn ang="0">
                <a:pos x="292" y="698"/>
              </a:cxn>
              <a:cxn ang="0">
                <a:pos x="289" y="769"/>
              </a:cxn>
              <a:cxn ang="0">
                <a:pos x="476" y="566"/>
              </a:cxn>
              <a:cxn ang="0">
                <a:pos x="385" y="681"/>
              </a:cxn>
              <a:cxn ang="0">
                <a:pos x="493" y="658"/>
              </a:cxn>
              <a:cxn ang="0">
                <a:pos x="558" y="929"/>
              </a:cxn>
              <a:cxn ang="0">
                <a:pos x="634" y="856"/>
              </a:cxn>
              <a:cxn ang="0">
                <a:pos x="685" y="969"/>
              </a:cxn>
              <a:cxn ang="0">
                <a:pos x="829" y="634"/>
              </a:cxn>
              <a:cxn ang="0">
                <a:pos x="845" y="590"/>
              </a:cxn>
              <a:cxn ang="0">
                <a:pos x="837" y="812"/>
              </a:cxn>
              <a:cxn ang="0">
                <a:pos x="917" y="887"/>
              </a:cxn>
              <a:cxn ang="0">
                <a:pos x="913" y="1008"/>
              </a:cxn>
              <a:cxn ang="0">
                <a:pos x="969" y="1030"/>
              </a:cxn>
              <a:cxn ang="0">
                <a:pos x="1003" y="921"/>
              </a:cxn>
              <a:cxn ang="0">
                <a:pos x="999" y="759"/>
              </a:cxn>
              <a:cxn ang="0">
                <a:pos x="1027" y="668"/>
              </a:cxn>
              <a:cxn ang="0">
                <a:pos x="1088" y="806"/>
              </a:cxn>
              <a:cxn ang="0">
                <a:pos x="1159" y="975"/>
              </a:cxn>
              <a:cxn ang="0">
                <a:pos x="1201" y="878"/>
              </a:cxn>
              <a:cxn ang="0">
                <a:pos x="1185" y="686"/>
              </a:cxn>
              <a:cxn ang="0">
                <a:pos x="1276" y="913"/>
              </a:cxn>
              <a:cxn ang="0">
                <a:pos x="1376" y="783"/>
              </a:cxn>
              <a:cxn ang="0">
                <a:pos x="1442" y="992"/>
              </a:cxn>
              <a:cxn ang="0">
                <a:pos x="1488" y="802"/>
              </a:cxn>
              <a:cxn ang="0">
                <a:pos x="1540" y="768"/>
              </a:cxn>
              <a:cxn ang="0">
                <a:pos x="1540" y="703"/>
              </a:cxn>
              <a:cxn ang="0">
                <a:pos x="1629" y="642"/>
              </a:cxn>
              <a:cxn ang="0">
                <a:pos x="1801" y="725"/>
              </a:cxn>
              <a:cxn ang="0">
                <a:pos x="1699" y="656"/>
              </a:cxn>
              <a:cxn ang="0">
                <a:pos x="1773" y="641"/>
              </a:cxn>
              <a:cxn ang="0">
                <a:pos x="1905" y="633"/>
              </a:cxn>
              <a:cxn ang="0">
                <a:pos x="1938" y="550"/>
              </a:cxn>
              <a:cxn ang="0">
                <a:pos x="558" y="730"/>
              </a:cxn>
              <a:cxn ang="0">
                <a:pos x="780" y="465"/>
              </a:cxn>
              <a:cxn ang="0">
                <a:pos x="692" y="685"/>
              </a:cxn>
              <a:cxn ang="0">
                <a:pos x="707" y="770"/>
              </a:cxn>
              <a:cxn ang="0">
                <a:pos x="819" y="606"/>
              </a:cxn>
              <a:cxn ang="0">
                <a:pos x="779" y="547"/>
              </a:cxn>
              <a:cxn ang="0">
                <a:pos x="957" y="585"/>
              </a:cxn>
              <a:cxn ang="0">
                <a:pos x="1034" y="516"/>
              </a:cxn>
              <a:cxn ang="0">
                <a:pos x="1171" y="620"/>
              </a:cxn>
              <a:cxn ang="0">
                <a:pos x="1468" y="469"/>
              </a:cxn>
              <a:cxn ang="0">
                <a:pos x="1246" y="675"/>
              </a:cxn>
              <a:cxn ang="0">
                <a:pos x="1290" y="691"/>
              </a:cxn>
              <a:cxn ang="0">
                <a:pos x="1413" y="691"/>
              </a:cxn>
              <a:cxn ang="0">
                <a:pos x="1404" y="767"/>
              </a:cxn>
              <a:cxn ang="0">
                <a:pos x="1434" y="736"/>
              </a:cxn>
              <a:cxn ang="0">
                <a:pos x="1543" y="726"/>
              </a:cxn>
              <a:cxn ang="0">
                <a:pos x="1573" y="640"/>
              </a:cxn>
              <a:cxn ang="0">
                <a:pos x="1571" y="592"/>
              </a:cxn>
              <a:cxn ang="0">
                <a:pos x="1440" y="582"/>
              </a:cxn>
              <a:cxn ang="0">
                <a:pos x="1649" y="548"/>
              </a:cxn>
            </a:cxnLst>
            <a:rect l="0" t="0" r="r" b="b"/>
            <a:pathLst>
              <a:path w="2016" h="1175">
                <a:moveTo>
                  <a:pt x="1950" y="511"/>
                </a:moveTo>
                <a:cubicBezTo>
                  <a:pt x="1972" y="503"/>
                  <a:pt x="1992" y="497"/>
                  <a:pt x="2016" y="502"/>
                </a:cubicBezTo>
                <a:cubicBezTo>
                  <a:pt x="2003" y="498"/>
                  <a:pt x="1990" y="497"/>
                  <a:pt x="1976" y="500"/>
                </a:cubicBezTo>
                <a:cubicBezTo>
                  <a:pt x="1958" y="503"/>
                  <a:pt x="1940" y="511"/>
                  <a:pt x="1921" y="511"/>
                </a:cubicBezTo>
                <a:cubicBezTo>
                  <a:pt x="1898" y="512"/>
                  <a:pt x="1876" y="504"/>
                  <a:pt x="1854" y="499"/>
                </a:cubicBezTo>
                <a:cubicBezTo>
                  <a:pt x="1795" y="487"/>
                  <a:pt x="1735" y="483"/>
                  <a:pt x="1676" y="473"/>
                </a:cubicBezTo>
                <a:cubicBezTo>
                  <a:pt x="1656" y="469"/>
                  <a:pt x="1636" y="468"/>
                  <a:pt x="1616" y="465"/>
                </a:cubicBezTo>
                <a:cubicBezTo>
                  <a:pt x="1588" y="460"/>
                  <a:pt x="1562" y="449"/>
                  <a:pt x="1535" y="440"/>
                </a:cubicBezTo>
                <a:cubicBezTo>
                  <a:pt x="1477" y="422"/>
                  <a:pt x="1419" y="405"/>
                  <a:pt x="1359" y="393"/>
                </a:cubicBezTo>
                <a:cubicBezTo>
                  <a:pt x="1325" y="386"/>
                  <a:pt x="1220" y="374"/>
                  <a:pt x="1192" y="292"/>
                </a:cubicBezTo>
                <a:cubicBezTo>
                  <a:pt x="1176" y="245"/>
                  <a:pt x="1149" y="232"/>
                  <a:pt x="1136" y="203"/>
                </a:cubicBezTo>
                <a:cubicBezTo>
                  <a:pt x="1129" y="188"/>
                  <a:pt x="1128" y="160"/>
                  <a:pt x="1127" y="0"/>
                </a:cubicBezTo>
                <a:cubicBezTo>
                  <a:pt x="906" y="0"/>
                  <a:pt x="906" y="0"/>
                  <a:pt x="906" y="0"/>
                </a:cubicBezTo>
                <a:cubicBezTo>
                  <a:pt x="905" y="144"/>
                  <a:pt x="904" y="134"/>
                  <a:pt x="904" y="148"/>
                </a:cubicBezTo>
                <a:cubicBezTo>
                  <a:pt x="903" y="177"/>
                  <a:pt x="908" y="206"/>
                  <a:pt x="902" y="235"/>
                </a:cubicBezTo>
                <a:cubicBezTo>
                  <a:pt x="894" y="272"/>
                  <a:pt x="875" y="290"/>
                  <a:pt x="847" y="312"/>
                </a:cubicBezTo>
                <a:cubicBezTo>
                  <a:pt x="785" y="359"/>
                  <a:pt x="721" y="404"/>
                  <a:pt x="662" y="454"/>
                </a:cubicBezTo>
                <a:cubicBezTo>
                  <a:pt x="656" y="460"/>
                  <a:pt x="650" y="465"/>
                  <a:pt x="644" y="471"/>
                </a:cubicBezTo>
                <a:cubicBezTo>
                  <a:pt x="638" y="476"/>
                  <a:pt x="631" y="477"/>
                  <a:pt x="624" y="479"/>
                </a:cubicBezTo>
                <a:cubicBezTo>
                  <a:pt x="611" y="482"/>
                  <a:pt x="597" y="485"/>
                  <a:pt x="583" y="487"/>
                </a:cubicBezTo>
                <a:cubicBezTo>
                  <a:pt x="562" y="490"/>
                  <a:pt x="543" y="497"/>
                  <a:pt x="524" y="506"/>
                </a:cubicBezTo>
                <a:cubicBezTo>
                  <a:pt x="495" y="520"/>
                  <a:pt x="468" y="537"/>
                  <a:pt x="436" y="544"/>
                </a:cubicBezTo>
                <a:cubicBezTo>
                  <a:pt x="404" y="550"/>
                  <a:pt x="371" y="539"/>
                  <a:pt x="339" y="542"/>
                </a:cubicBezTo>
                <a:cubicBezTo>
                  <a:pt x="283" y="547"/>
                  <a:pt x="227" y="565"/>
                  <a:pt x="172" y="577"/>
                </a:cubicBezTo>
                <a:cubicBezTo>
                  <a:pt x="115" y="589"/>
                  <a:pt x="53" y="565"/>
                  <a:pt x="0" y="597"/>
                </a:cubicBezTo>
                <a:cubicBezTo>
                  <a:pt x="52" y="570"/>
                  <a:pt x="106" y="596"/>
                  <a:pt x="161" y="590"/>
                </a:cubicBezTo>
                <a:cubicBezTo>
                  <a:pt x="126" y="608"/>
                  <a:pt x="94" y="628"/>
                  <a:pt x="53" y="627"/>
                </a:cubicBezTo>
                <a:cubicBezTo>
                  <a:pt x="106" y="632"/>
                  <a:pt x="146" y="600"/>
                  <a:pt x="194" y="586"/>
                </a:cubicBezTo>
                <a:cubicBezTo>
                  <a:pt x="219" y="579"/>
                  <a:pt x="246" y="577"/>
                  <a:pt x="271" y="573"/>
                </a:cubicBezTo>
                <a:cubicBezTo>
                  <a:pt x="298" y="568"/>
                  <a:pt x="326" y="563"/>
                  <a:pt x="353" y="565"/>
                </a:cubicBezTo>
                <a:cubicBezTo>
                  <a:pt x="306" y="579"/>
                  <a:pt x="265" y="607"/>
                  <a:pt x="219" y="623"/>
                </a:cubicBezTo>
                <a:cubicBezTo>
                  <a:pt x="182" y="635"/>
                  <a:pt x="145" y="637"/>
                  <a:pt x="106" y="635"/>
                </a:cubicBezTo>
                <a:cubicBezTo>
                  <a:pt x="133" y="638"/>
                  <a:pt x="159" y="639"/>
                  <a:pt x="186" y="637"/>
                </a:cubicBezTo>
                <a:cubicBezTo>
                  <a:pt x="180" y="658"/>
                  <a:pt x="157" y="666"/>
                  <a:pt x="138" y="672"/>
                </a:cubicBezTo>
                <a:cubicBezTo>
                  <a:pt x="155" y="668"/>
                  <a:pt x="174" y="663"/>
                  <a:pt x="184" y="648"/>
                </a:cubicBezTo>
                <a:cubicBezTo>
                  <a:pt x="187" y="645"/>
                  <a:pt x="189" y="640"/>
                  <a:pt x="191" y="636"/>
                </a:cubicBezTo>
                <a:cubicBezTo>
                  <a:pt x="196" y="635"/>
                  <a:pt x="202" y="635"/>
                  <a:pt x="207" y="633"/>
                </a:cubicBezTo>
                <a:cubicBezTo>
                  <a:pt x="219" y="631"/>
                  <a:pt x="231" y="628"/>
                  <a:pt x="242" y="624"/>
                </a:cubicBezTo>
                <a:cubicBezTo>
                  <a:pt x="220" y="645"/>
                  <a:pt x="202" y="669"/>
                  <a:pt x="181" y="690"/>
                </a:cubicBezTo>
                <a:cubicBezTo>
                  <a:pt x="162" y="709"/>
                  <a:pt x="135" y="729"/>
                  <a:pt x="108" y="713"/>
                </a:cubicBezTo>
                <a:cubicBezTo>
                  <a:pt x="123" y="723"/>
                  <a:pt x="140" y="722"/>
                  <a:pt x="156" y="714"/>
                </a:cubicBezTo>
                <a:cubicBezTo>
                  <a:pt x="155" y="729"/>
                  <a:pt x="157" y="740"/>
                  <a:pt x="150" y="754"/>
                </a:cubicBezTo>
                <a:cubicBezTo>
                  <a:pt x="143" y="768"/>
                  <a:pt x="134" y="781"/>
                  <a:pt x="129" y="796"/>
                </a:cubicBezTo>
                <a:cubicBezTo>
                  <a:pt x="137" y="776"/>
                  <a:pt x="153" y="761"/>
                  <a:pt x="159" y="740"/>
                </a:cubicBezTo>
                <a:cubicBezTo>
                  <a:pt x="161" y="735"/>
                  <a:pt x="159" y="714"/>
                  <a:pt x="163" y="711"/>
                </a:cubicBezTo>
                <a:cubicBezTo>
                  <a:pt x="174" y="702"/>
                  <a:pt x="185" y="694"/>
                  <a:pt x="195" y="685"/>
                </a:cubicBezTo>
                <a:cubicBezTo>
                  <a:pt x="216" y="666"/>
                  <a:pt x="235" y="645"/>
                  <a:pt x="256" y="627"/>
                </a:cubicBezTo>
                <a:cubicBezTo>
                  <a:pt x="262" y="622"/>
                  <a:pt x="267" y="616"/>
                  <a:pt x="273" y="612"/>
                </a:cubicBezTo>
                <a:cubicBezTo>
                  <a:pt x="289" y="606"/>
                  <a:pt x="304" y="600"/>
                  <a:pt x="319" y="594"/>
                </a:cubicBezTo>
                <a:cubicBezTo>
                  <a:pt x="303" y="618"/>
                  <a:pt x="298" y="645"/>
                  <a:pt x="274" y="663"/>
                </a:cubicBezTo>
                <a:cubicBezTo>
                  <a:pt x="254" y="678"/>
                  <a:pt x="230" y="686"/>
                  <a:pt x="209" y="698"/>
                </a:cubicBezTo>
                <a:cubicBezTo>
                  <a:pt x="232" y="687"/>
                  <a:pt x="258" y="680"/>
                  <a:pt x="280" y="665"/>
                </a:cubicBezTo>
                <a:cubicBezTo>
                  <a:pt x="267" y="687"/>
                  <a:pt x="249" y="697"/>
                  <a:pt x="226" y="704"/>
                </a:cubicBezTo>
                <a:cubicBezTo>
                  <a:pt x="242" y="700"/>
                  <a:pt x="259" y="695"/>
                  <a:pt x="271" y="683"/>
                </a:cubicBezTo>
                <a:cubicBezTo>
                  <a:pt x="277" y="677"/>
                  <a:pt x="283" y="670"/>
                  <a:pt x="287" y="663"/>
                </a:cubicBezTo>
                <a:cubicBezTo>
                  <a:pt x="291" y="655"/>
                  <a:pt x="298" y="649"/>
                  <a:pt x="303" y="642"/>
                </a:cubicBezTo>
                <a:cubicBezTo>
                  <a:pt x="314" y="626"/>
                  <a:pt x="320" y="602"/>
                  <a:pt x="337" y="590"/>
                </a:cubicBezTo>
                <a:cubicBezTo>
                  <a:pt x="351" y="580"/>
                  <a:pt x="373" y="578"/>
                  <a:pt x="390" y="578"/>
                </a:cubicBezTo>
                <a:cubicBezTo>
                  <a:pt x="370" y="593"/>
                  <a:pt x="353" y="611"/>
                  <a:pt x="339" y="631"/>
                </a:cubicBezTo>
                <a:cubicBezTo>
                  <a:pt x="324" y="655"/>
                  <a:pt x="311" y="678"/>
                  <a:pt x="292" y="698"/>
                </a:cubicBezTo>
                <a:cubicBezTo>
                  <a:pt x="268" y="723"/>
                  <a:pt x="240" y="741"/>
                  <a:pt x="212" y="760"/>
                </a:cubicBezTo>
                <a:cubicBezTo>
                  <a:pt x="189" y="776"/>
                  <a:pt x="171" y="795"/>
                  <a:pt x="165" y="822"/>
                </a:cubicBezTo>
                <a:cubicBezTo>
                  <a:pt x="171" y="800"/>
                  <a:pt x="185" y="785"/>
                  <a:pt x="203" y="772"/>
                </a:cubicBezTo>
                <a:cubicBezTo>
                  <a:pt x="230" y="754"/>
                  <a:pt x="258" y="740"/>
                  <a:pt x="284" y="721"/>
                </a:cubicBezTo>
                <a:cubicBezTo>
                  <a:pt x="282" y="728"/>
                  <a:pt x="282" y="735"/>
                  <a:pt x="281" y="742"/>
                </a:cubicBezTo>
                <a:cubicBezTo>
                  <a:pt x="281" y="752"/>
                  <a:pt x="279" y="754"/>
                  <a:pt x="272" y="762"/>
                </a:cubicBezTo>
                <a:cubicBezTo>
                  <a:pt x="259" y="778"/>
                  <a:pt x="247" y="793"/>
                  <a:pt x="229" y="803"/>
                </a:cubicBezTo>
                <a:cubicBezTo>
                  <a:pt x="251" y="793"/>
                  <a:pt x="265" y="775"/>
                  <a:pt x="282" y="758"/>
                </a:cubicBezTo>
                <a:cubicBezTo>
                  <a:pt x="284" y="797"/>
                  <a:pt x="289" y="836"/>
                  <a:pt x="256" y="864"/>
                </a:cubicBezTo>
                <a:cubicBezTo>
                  <a:pt x="287" y="841"/>
                  <a:pt x="289" y="806"/>
                  <a:pt x="289" y="769"/>
                </a:cubicBezTo>
                <a:cubicBezTo>
                  <a:pt x="301" y="787"/>
                  <a:pt x="321" y="779"/>
                  <a:pt x="335" y="791"/>
                </a:cubicBezTo>
                <a:cubicBezTo>
                  <a:pt x="348" y="801"/>
                  <a:pt x="349" y="820"/>
                  <a:pt x="350" y="835"/>
                </a:cubicBezTo>
                <a:cubicBezTo>
                  <a:pt x="350" y="815"/>
                  <a:pt x="348" y="789"/>
                  <a:pt x="326" y="781"/>
                </a:cubicBezTo>
                <a:cubicBezTo>
                  <a:pt x="316" y="778"/>
                  <a:pt x="305" y="779"/>
                  <a:pt x="298" y="770"/>
                </a:cubicBezTo>
                <a:cubicBezTo>
                  <a:pt x="290" y="761"/>
                  <a:pt x="289" y="748"/>
                  <a:pt x="291" y="737"/>
                </a:cubicBezTo>
                <a:cubicBezTo>
                  <a:pt x="292" y="728"/>
                  <a:pt x="294" y="718"/>
                  <a:pt x="299" y="710"/>
                </a:cubicBezTo>
                <a:cubicBezTo>
                  <a:pt x="304" y="700"/>
                  <a:pt x="315" y="692"/>
                  <a:pt x="323" y="684"/>
                </a:cubicBezTo>
                <a:cubicBezTo>
                  <a:pt x="335" y="669"/>
                  <a:pt x="345" y="653"/>
                  <a:pt x="356" y="638"/>
                </a:cubicBezTo>
                <a:cubicBezTo>
                  <a:pt x="369" y="621"/>
                  <a:pt x="385" y="607"/>
                  <a:pt x="403" y="596"/>
                </a:cubicBezTo>
                <a:cubicBezTo>
                  <a:pt x="427" y="581"/>
                  <a:pt x="451" y="574"/>
                  <a:pt x="476" y="566"/>
                </a:cubicBezTo>
                <a:cubicBezTo>
                  <a:pt x="518" y="552"/>
                  <a:pt x="554" y="530"/>
                  <a:pt x="597" y="523"/>
                </a:cubicBezTo>
                <a:cubicBezTo>
                  <a:pt x="581" y="550"/>
                  <a:pt x="569" y="577"/>
                  <a:pt x="560" y="606"/>
                </a:cubicBezTo>
                <a:cubicBezTo>
                  <a:pt x="557" y="614"/>
                  <a:pt x="558" y="624"/>
                  <a:pt x="549" y="626"/>
                </a:cubicBezTo>
                <a:cubicBezTo>
                  <a:pt x="541" y="627"/>
                  <a:pt x="532" y="630"/>
                  <a:pt x="523" y="632"/>
                </a:cubicBezTo>
                <a:cubicBezTo>
                  <a:pt x="507" y="637"/>
                  <a:pt x="491" y="645"/>
                  <a:pt x="477" y="655"/>
                </a:cubicBezTo>
                <a:cubicBezTo>
                  <a:pt x="457" y="668"/>
                  <a:pt x="434" y="674"/>
                  <a:pt x="410" y="672"/>
                </a:cubicBezTo>
                <a:cubicBezTo>
                  <a:pt x="390" y="671"/>
                  <a:pt x="377" y="678"/>
                  <a:pt x="366" y="695"/>
                </a:cubicBezTo>
                <a:cubicBezTo>
                  <a:pt x="356" y="708"/>
                  <a:pt x="344" y="719"/>
                  <a:pt x="331" y="730"/>
                </a:cubicBezTo>
                <a:cubicBezTo>
                  <a:pt x="339" y="724"/>
                  <a:pt x="347" y="718"/>
                  <a:pt x="355" y="711"/>
                </a:cubicBezTo>
                <a:cubicBezTo>
                  <a:pt x="365" y="702"/>
                  <a:pt x="372" y="688"/>
                  <a:pt x="385" y="681"/>
                </a:cubicBezTo>
                <a:cubicBezTo>
                  <a:pt x="396" y="674"/>
                  <a:pt x="413" y="681"/>
                  <a:pt x="425" y="682"/>
                </a:cubicBezTo>
                <a:cubicBezTo>
                  <a:pt x="433" y="683"/>
                  <a:pt x="444" y="680"/>
                  <a:pt x="452" y="677"/>
                </a:cubicBezTo>
                <a:cubicBezTo>
                  <a:pt x="424" y="709"/>
                  <a:pt x="409" y="749"/>
                  <a:pt x="376" y="777"/>
                </a:cubicBezTo>
                <a:cubicBezTo>
                  <a:pt x="414" y="749"/>
                  <a:pt x="432" y="703"/>
                  <a:pt x="468" y="674"/>
                </a:cubicBezTo>
                <a:cubicBezTo>
                  <a:pt x="468" y="686"/>
                  <a:pt x="474" y="698"/>
                  <a:pt x="478" y="710"/>
                </a:cubicBezTo>
                <a:cubicBezTo>
                  <a:pt x="482" y="723"/>
                  <a:pt x="480" y="735"/>
                  <a:pt x="475" y="747"/>
                </a:cubicBezTo>
                <a:cubicBezTo>
                  <a:pt x="464" y="769"/>
                  <a:pt x="447" y="787"/>
                  <a:pt x="441" y="811"/>
                </a:cubicBezTo>
                <a:cubicBezTo>
                  <a:pt x="453" y="774"/>
                  <a:pt x="496" y="749"/>
                  <a:pt x="485" y="707"/>
                </a:cubicBezTo>
                <a:cubicBezTo>
                  <a:pt x="483" y="698"/>
                  <a:pt x="478" y="688"/>
                  <a:pt x="478" y="678"/>
                </a:cubicBezTo>
                <a:cubicBezTo>
                  <a:pt x="478" y="667"/>
                  <a:pt x="483" y="663"/>
                  <a:pt x="493" y="658"/>
                </a:cubicBezTo>
                <a:cubicBezTo>
                  <a:pt x="511" y="650"/>
                  <a:pt x="530" y="644"/>
                  <a:pt x="550" y="641"/>
                </a:cubicBezTo>
                <a:cubicBezTo>
                  <a:pt x="538" y="693"/>
                  <a:pt x="532" y="746"/>
                  <a:pt x="516" y="796"/>
                </a:cubicBezTo>
                <a:cubicBezTo>
                  <a:pt x="505" y="828"/>
                  <a:pt x="491" y="859"/>
                  <a:pt x="468" y="885"/>
                </a:cubicBezTo>
                <a:cubicBezTo>
                  <a:pt x="449" y="907"/>
                  <a:pt x="424" y="922"/>
                  <a:pt x="398" y="934"/>
                </a:cubicBezTo>
                <a:cubicBezTo>
                  <a:pt x="427" y="923"/>
                  <a:pt x="453" y="908"/>
                  <a:pt x="475" y="886"/>
                </a:cubicBezTo>
                <a:cubicBezTo>
                  <a:pt x="501" y="859"/>
                  <a:pt x="518" y="826"/>
                  <a:pt x="531" y="791"/>
                </a:cubicBezTo>
                <a:cubicBezTo>
                  <a:pt x="532" y="808"/>
                  <a:pt x="536" y="823"/>
                  <a:pt x="542" y="839"/>
                </a:cubicBezTo>
                <a:cubicBezTo>
                  <a:pt x="549" y="856"/>
                  <a:pt x="558" y="872"/>
                  <a:pt x="562" y="889"/>
                </a:cubicBezTo>
                <a:cubicBezTo>
                  <a:pt x="567" y="921"/>
                  <a:pt x="545" y="941"/>
                  <a:pt x="524" y="961"/>
                </a:cubicBezTo>
                <a:cubicBezTo>
                  <a:pt x="536" y="951"/>
                  <a:pt x="549" y="942"/>
                  <a:pt x="558" y="929"/>
                </a:cubicBezTo>
                <a:cubicBezTo>
                  <a:pt x="570" y="911"/>
                  <a:pt x="569" y="890"/>
                  <a:pt x="563" y="870"/>
                </a:cubicBezTo>
                <a:cubicBezTo>
                  <a:pt x="557" y="850"/>
                  <a:pt x="548" y="830"/>
                  <a:pt x="545" y="809"/>
                </a:cubicBezTo>
                <a:cubicBezTo>
                  <a:pt x="542" y="787"/>
                  <a:pt x="545" y="766"/>
                  <a:pt x="549" y="745"/>
                </a:cubicBezTo>
                <a:cubicBezTo>
                  <a:pt x="556" y="755"/>
                  <a:pt x="563" y="766"/>
                  <a:pt x="570" y="777"/>
                </a:cubicBezTo>
                <a:cubicBezTo>
                  <a:pt x="575" y="785"/>
                  <a:pt x="576" y="786"/>
                  <a:pt x="574" y="796"/>
                </a:cubicBezTo>
                <a:cubicBezTo>
                  <a:pt x="571" y="805"/>
                  <a:pt x="569" y="814"/>
                  <a:pt x="569" y="823"/>
                </a:cubicBezTo>
                <a:cubicBezTo>
                  <a:pt x="567" y="846"/>
                  <a:pt x="567" y="884"/>
                  <a:pt x="593" y="894"/>
                </a:cubicBezTo>
                <a:cubicBezTo>
                  <a:pt x="560" y="879"/>
                  <a:pt x="572" y="819"/>
                  <a:pt x="582" y="793"/>
                </a:cubicBezTo>
                <a:cubicBezTo>
                  <a:pt x="591" y="804"/>
                  <a:pt x="603" y="810"/>
                  <a:pt x="613" y="820"/>
                </a:cubicBezTo>
                <a:cubicBezTo>
                  <a:pt x="625" y="830"/>
                  <a:pt x="631" y="842"/>
                  <a:pt x="634" y="856"/>
                </a:cubicBezTo>
                <a:cubicBezTo>
                  <a:pt x="639" y="880"/>
                  <a:pt x="640" y="909"/>
                  <a:pt x="628" y="931"/>
                </a:cubicBezTo>
                <a:cubicBezTo>
                  <a:pt x="646" y="902"/>
                  <a:pt x="647" y="848"/>
                  <a:pt x="625" y="820"/>
                </a:cubicBezTo>
                <a:cubicBezTo>
                  <a:pt x="619" y="812"/>
                  <a:pt x="611" y="806"/>
                  <a:pt x="603" y="800"/>
                </a:cubicBezTo>
                <a:cubicBezTo>
                  <a:pt x="599" y="797"/>
                  <a:pt x="596" y="793"/>
                  <a:pt x="592" y="789"/>
                </a:cubicBezTo>
                <a:cubicBezTo>
                  <a:pt x="587" y="782"/>
                  <a:pt x="587" y="781"/>
                  <a:pt x="591" y="773"/>
                </a:cubicBezTo>
                <a:cubicBezTo>
                  <a:pt x="603" y="753"/>
                  <a:pt x="626" y="740"/>
                  <a:pt x="639" y="720"/>
                </a:cubicBezTo>
                <a:cubicBezTo>
                  <a:pt x="667" y="759"/>
                  <a:pt x="686" y="808"/>
                  <a:pt x="688" y="857"/>
                </a:cubicBezTo>
                <a:cubicBezTo>
                  <a:pt x="690" y="903"/>
                  <a:pt x="672" y="944"/>
                  <a:pt x="640" y="977"/>
                </a:cubicBezTo>
                <a:cubicBezTo>
                  <a:pt x="661" y="958"/>
                  <a:pt x="678" y="937"/>
                  <a:pt x="687" y="910"/>
                </a:cubicBezTo>
                <a:cubicBezTo>
                  <a:pt x="683" y="930"/>
                  <a:pt x="683" y="949"/>
                  <a:pt x="685" y="969"/>
                </a:cubicBezTo>
                <a:cubicBezTo>
                  <a:pt x="684" y="912"/>
                  <a:pt x="708" y="865"/>
                  <a:pt x="734" y="816"/>
                </a:cubicBezTo>
                <a:cubicBezTo>
                  <a:pt x="732" y="838"/>
                  <a:pt x="724" y="859"/>
                  <a:pt x="722" y="881"/>
                </a:cubicBezTo>
                <a:cubicBezTo>
                  <a:pt x="721" y="903"/>
                  <a:pt x="727" y="921"/>
                  <a:pt x="738" y="939"/>
                </a:cubicBezTo>
                <a:cubicBezTo>
                  <a:pt x="724" y="913"/>
                  <a:pt x="723" y="888"/>
                  <a:pt x="731" y="859"/>
                </a:cubicBezTo>
                <a:cubicBezTo>
                  <a:pt x="735" y="844"/>
                  <a:pt x="741" y="829"/>
                  <a:pt x="743" y="814"/>
                </a:cubicBezTo>
                <a:cubicBezTo>
                  <a:pt x="743" y="810"/>
                  <a:pt x="742" y="802"/>
                  <a:pt x="743" y="799"/>
                </a:cubicBezTo>
                <a:cubicBezTo>
                  <a:pt x="747" y="791"/>
                  <a:pt x="752" y="782"/>
                  <a:pt x="755" y="774"/>
                </a:cubicBezTo>
                <a:cubicBezTo>
                  <a:pt x="760" y="848"/>
                  <a:pt x="778" y="921"/>
                  <a:pt x="788" y="996"/>
                </a:cubicBezTo>
                <a:cubicBezTo>
                  <a:pt x="784" y="941"/>
                  <a:pt x="777" y="887"/>
                  <a:pt x="773" y="832"/>
                </a:cubicBezTo>
                <a:cubicBezTo>
                  <a:pt x="802" y="770"/>
                  <a:pt x="813" y="701"/>
                  <a:pt x="829" y="634"/>
                </a:cubicBezTo>
                <a:cubicBezTo>
                  <a:pt x="834" y="644"/>
                  <a:pt x="841" y="654"/>
                  <a:pt x="844" y="665"/>
                </a:cubicBezTo>
                <a:cubicBezTo>
                  <a:pt x="848" y="677"/>
                  <a:pt x="846" y="689"/>
                  <a:pt x="843" y="701"/>
                </a:cubicBezTo>
                <a:cubicBezTo>
                  <a:pt x="839" y="719"/>
                  <a:pt x="831" y="735"/>
                  <a:pt x="824" y="752"/>
                </a:cubicBezTo>
                <a:cubicBezTo>
                  <a:pt x="837" y="727"/>
                  <a:pt x="853" y="700"/>
                  <a:pt x="851" y="671"/>
                </a:cubicBezTo>
                <a:cubicBezTo>
                  <a:pt x="850" y="657"/>
                  <a:pt x="842" y="645"/>
                  <a:pt x="837" y="631"/>
                </a:cubicBezTo>
                <a:cubicBezTo>
                  <a:pt x="834" y="622"/>
                  <a:pt x="836" y="608"/>
                  <a:pt x="838" y="598"/>
                </a:cubicBezTo>
                <a:cubicBezTo>
                  <a:pt x="854" y="618"/>
                  <a:pt x="873" y="628"/>
                  <a:pt x="873" y="656"/>
                </a:cubicBezTo>
                <a:cubicBezTo>
                  <a:pt x="872" y="683"/>
                  <a:pt x="856" y="707"/>
                  <a:pt x="843" y="729"/>
                </a:cubicBezTo>
                <a:cubicBezTo>
                  <a:pt x="866" y="696"/>
                  <a:pt x="896" y="651"/>
                  <a:pt x="865" y="613"/>
                </a:cubicBezTo>
                <a:cubicBezTo>
                  <a:pt x="858" y="605"/>
                  <a:pt x="850" y="599"/>
                  <a:pt x="845" y="590"/>
                </a:cubicBezTo>
                <a:cubicBezTo>
                  <a:pt x="840" y="581"/>
                  <a:pt x="849" y="566"/>
                  <a:pt x="853" y="558"/>
                </a:cubicBezTo>
                <a:cubicBezTo>
                  <a:pt x="858" y="548"/>
                  <a:pt x="874" y="543"/>
                  <a:pt x="882" y="536"/>
                </a:cubicBezTo>
                <a:cubicBezTo>
                  <a:pt x="892" y="529"/>
                  <a:pt x="902" y="522"/>
                  <a:pt x="911" y="514"/>
                </a:cubicBezTo>
                <a:cubicBezTo>
                  <a:pt x="910" y="550"/>
                  <a:pt x="917" y="586"/>
                  <a:pt x="923" y="621"/>
                </a:cubicBezTo>
                <a:cubicBezTo>
                  <a:pt x="927" y="639"/>
                  <a:pt x="930" y="657"/>
                  <a:pt x="933" y="675"/>
                </a:cubicBezTo>
                <a:cubicBezTo>
                  <a:pt x="934" y="684"/>
                  <a:pt x="936" y="690"/>
                  <a:pt x="931" y="698"/>
                </a:cubicBezTo>
                <a:cubicBezTo>
                  <a:pt x="926" y="705"/>
                  <a:pt x="921" y="710"/>
                  <a:pt x="915" y="716"/>
                </a:cubicBezTo>
                <a:cubicBezTo>
                  <a:pt x="889" y="742"/>
                  <a:pt x="860" y="767"/>
                  <a:pt x="840" y="798"/>
                </a:cubicBezTo>
                <a:cubicBezTo>
                  <a:pt x="822" y="825"/>
                  <a:pt x="815" y="854"/>
                  <a:pt x="814" y="886"/>
                </a:cubicBezTo>
                <a:cubicBezTo>
                  <a:pt x="816" y="860"/>
                  <a:pt x="823" y="835"/>
                  <a:pt x="837" y="812"/>
                </a:cubicBezTo>
                <a:cubicBezTo>
                  <a:pt x="854" y="786"/>
                  <a:pt x="878" y="765"/>
                  <a:pt x="902" y="745"/>
                </a:cubicBezTo>
                <a:cubicBezTo>
                  <a:pt x="877" y="785"/>
                  <a:pt x="852" y="822"/>
                  <a:pt x="852" y="871"/>
                </a:cubicBezTo>
                <a:cubicBezTo>
                  <a:pt x="854" y="835"/>
                  <a:pt x="870" y="805"/>
                  <a:pt x="890" y="776"/>
                </a:cubicBezTo>
                <a:cubicBezTo>
                  <a:pt x="885" y="809"/>
                  <a:pt x="882" y="843"/>
                  <a:pt x="891" y="876"/>
                </a:cubicBezTo>
                <a:cubicBezTo>
                  <a:pt x="884" y="842"/>
                  <a:pt x="888" y="803"/>
                  <a:pt x="899" y="770"/>
                </a:cubicBezTo>
                <a:cubicBezTo>
                  <a:pt x="906" y="748"/>
                  <a:pt x="923" y="729"/>
                  <a:pt x="938" y="713"/>
                </a:cubicBezTo>
                <a:cubicBezTo>
                  <a:pt x="941" y="736"/>
                  <a:pt x="943" y="759"/>
                  <a:pt x="945" y="783"/>
                </a:cubicBezTo>
                <a:cubicBezTo>
                  <a:pt x="947" y="810"/>
                  <a:pt x="949" y="837"/>
                  <a:pt x="946" y="865"/>
                </a:cubicBezTo>
                <a:cubicBezTo>
                  <a:pt x="943" y="865"/>
                  <a:pt x="941" y="869"/>
                  <a:pt x="938" y="872"/>
                </a:cubicBezTo>
                <a:cubicBezTo>
                  <a:pt x="932" y="877"/>
                  <a:pt x="924" y="882"/>
                  <a:pt x="917" y="887"/>
                </a:cubicBezTo>
                <a:cubicBezTo>
                  <a:pt x="900" y="897"/>
                  <a:pt x="882" y="905"/>
                  <a:pt x="865" y="915"/>
                </a:cubicBezTo>
                <a:cubicBezTo>
                  <a:pt x="836" y="934"/>
                  <a:pt x="814" y="956"/>
                  <a:pt x="805" y="990"/>
                </a:cubicBezTo>
                <a:cubicBezTo>
                  <a:pt x="815" y="962"/>
                  <a:pt x="832" y="943"/>
                  <a:pt x="857" y="928"/>
                </a:cubicBezTo>
                <a:cubicBezTo>
                  <a:pt x="884" y="911"/>
                  <a:pt x="918" y="903"/>
                  <a:pt x="943" y="883"/>
                </a:cubicBezTo>
                <a:cubicBezTo>
                  <a:pt x="939" y="908"/>
                  <a:pt x="933" y="933"/>
                  <a:pt x="925" y="957"/>
                </a:cubicBezTo>
                <a:cubicBezTo>
                  <a:pt x="919" y="975"/>
                  <a:pt x="903" y="987"/>
                  <a:pt x="889" y="1000"/>
                </a:cubicBezTo>
                <a:cubicBezTo>
                  <a:pt x="849" y="1035"/>
                  <a:pt x="821" y="1075"/>
                  <a:pt x="817" y="1130"/>
                </a:cubicBezTo>
                <a:cubicBezTo>
                  <a:pt x="821" y="1102"/>
                  <a:pt x="830" y="1078"/>
                  <a:pt x="846" y="1055"/>
                </a:cubicBezTo>
                <a:cubicBezTo>
                  <a:pt x="865" y="1028"/>
                  <a:pt x="893" y="1012"/>
                  <a:pt x="917" y="990"/>
                </a:cubicBezTo>
                <a:cubicBezTo>
                  <a:pt x="918" y="995"/>
                  <a:pt x="914" y="1003"/>
                  <a:pt x="913" y="1008"/>
                </a:cubicBezTo>
                <a:cubicBezTo>
                  <a:pt x="911" y="1017"/>
                  <a:pt x="909" y="1027"/>
                  <a:pt x="908" y="1036"/>
                </a:cubicBezTo>
                <a:cubicBezTo>
                  <a:pt x="904" y="1054"/>
                  <a:pt x="902" y="1073"/>
                  <a:pt x="903" y="1092"/>
                </a:cubicBezTo>
                <a:cubicBezTo>
                  <a:pt x="903" y="1121"/>
                  <a:pt x="910" y="1149"/>
                  <a:pt x="923" y="1175"/>
                </a:cubicBezTo>
                <a:cubicBezTo>
                  <a:pt x="901" y="1121"/>
                  <a:pt x="908" y="1066"/>
                  <a:pt x="924" y="1011"/>
                </a:cubicBezTo>
                <a:cubicBezTo>
                  <a:pt x="939" y="1042"/>
                  <a:pt x="959" y="1079"/>
                  <a:pt x="942" y="1113"/>
                </a:cubicBezTo>
                <a:cubicBezTo>
                  <a:pt x="956" y="1090"/>
                  <a:pt x="950" y="1063"/>
                  <a:pt x="943" y="1039"/>
                </a:cubicBezTo>
                <a:cubicBezTo>
                  <a:pt x="939" y="1026"/>
                  <a:pt x="931" y="1014"/>
                  <a:pt x="929" y="1001"/>
                </a:cubicBezTo>
                <a:cubicBezTo>
                  <a:pt x="928" y="995"/>
                  <a:pt x="931" y="989"/>
                  <a:pt x="933" y="984"/>
                </a:cubicBezTo>
                <a:cubicBezTo>
                  <a:pt x="936" y="974"/>
                  <a:pt x="939" y="965"/>
                  <a:pt x="942" y="955"/>
                </a:cubicBezTo>
                <a:cubicBezTo>
                  <a:pt x="948" y="981"/>
                  <a:pt x="962" y="1005"/>
                  <a:pt x="969" y="1030"/>
                </a:cubicBezTo>
                <a:cubicBezTo>
                  <a:pt x="976" y="1053"/>
                  <a:pt x="975" y="1074"/>
                  <a:pt x="966" y="1096"/>
                </a:cubicBezTo>
                <a:cubicBezTo>
                  <a:pt x="985" y="1058"/>
                  <a:pt x="973" y="1022"/>
                  <a:pt x="960" y="984"/>
                </a:cubicBezTo>
                <a:cubicBezTo>
                  <a:pt x="955" y="968"/>
                  <a:pt x="946" y="945"/>
                  <a:pt x="951" y="929"/>
                </a:cubicBezTo>
                <a:cubicBezTo>
                  <a:pt x="958" y="905"/>
                  <a:pt x="965" y="881"/>
                  <a:pt x="969" y="856"/>
                </a:cubicBezTo>
                <a:cubicBezTo>
                  <a:pt x="977" y="866"/>
                  <a:pt x="980" y="881"/>
                  <a:pt x="983" y="893"/>
                </a:cubicBezTo>
                <a:cubicBezTo>
                  <a:pt x="987" y="909"/>
                  <a:pt x="991" y="925"/>
                  <a:pt x="995" y="941"/>
                </a:cubicBezTo>
                <a:cubicBezTo>
                  <a:pt x="1000" y="970"/>
                  <a:pt x="1002" y="1003"/>
                  <a:pt x="981" y="1026"/>
                </a:cubicBezTo>
                <a:cubicBezTo>
                  <a:pt x="1008" y="1000"/>
                  <a:pt x="1004" y="955"/>
                  <a:pt x="997" y="921"/>
                </a:cubicBezTo>
                <a:cubicBezTo>
                  <a:pt x="1014" y="939"/>
                  <a:pt x="1020" y="960"/>
                  <a:pt x="1021" y="983"/>
                </a:cubicBezTo>
                <a:cubicBezTo>
                  <a:pt x="1022" y="960"/>
                  <a:pt x="1017" y="940"/>
                  <a:pt x="1003" y="921"/>
                </a:cubicBezTo>
                <a:cubicBezTo>
                  <a:pt x="1000" y="916"/>
                  <a:pt x="996" y="913"/>
                  <a:pt x="995" y="908"/>
                </a:cubicBezTo>
                <a:cubicBezTo>
                  <a:pt x="994" y="901"/>
                  <a:pt x="993" y="894"/>
                  <a:pt x="992" y="887"/>
                </a:cubicBezTo>
                <a:cubicBezTo>
                  <a:pt x="989" y="875"/>
                  <a:pt x="987" y="862"/>
                  <a:pt x="980" y="851"/>
                </a:cubicBezTo>
                <a:cubicBezTo>
                  <a:pt x="978" y="847"/>
                  <a:pt x="975" y="843"/>
                  <a:pt x="971" y="841"/>
                </a:cubicBezTo>
                <a:cubicBezTo>
                  <a:pt x="971" y="834"/>
                  <a:pt x="971" y="827"/>
                  <a:pt x="972" y="820"/>
                </a:cubicBezTo>
                <a:cubicBezTo>
                  <a:pt x="972" y="808"/>
                  <a:pt x="972" y="797"/>
                  <a:pt x="972" y="785"/>
                </a:cubicBezTo>
                <a:cubicBezTo>
                  <a:pt x="971" y="763"/>
                  <a:pt x="971" y="741"/>
                  <a:pt x="970" y="719"/>
                </a:cubicBezTo>
                <a:cubicBezTo>
                  <a:pt x="976" y="725"/>
                  <a:pt x="982" y="731"/>
                  <a:pt x="988" y="737"/>
                </a:cubicBezTo>
                <a:cubicBezTo>
                  <a:pt x="991" y="740"/>
                  <a:pt x="994" y="743"/>
                  <a:pt x="997" y="746"/>
                </a:cubicBezTo>
                <a:cubicBezTo>
                  <a:pt x="1002" y="751"/>
                  <a:pt x="1000" y="753"/>
                  <a:pt x="999" y="759"/>
                </a:cubicBezTo>
                <a:cubicBezTo>
                  <a:pt x="998" y="774"/>
                  <a:pt x="999" y="788"/>
                  <a:pt x="1002" y="802"/>
                </a:cubicBezTo>
                <a:cubicBezTo>
                  <a:pt x="1000" y="786"/>
                  <a:pt x="1000" y="770"/>
                  <a:pt x="1003" y="753"/>
                </a:cubicBezTo>
                <a:cubicBezTo>
                  <a:pt x="1030" y="784"/>
                  <a:pt x="998" y="819"/>
                  <a:pt x="996" y="853"/>
                </a:cubicBezTo>
                <a:cubicBezTo>
                  <a:pt x="999" y="828"/>
                  <a:pt x="1017" y="806"/>
                  <a:pt x="1020" y="780"/>
                </a:cubicBezTo>
                <a:cubicBezTo>
                  <a:pt x="1036" y="822"/>
                  <a:pt x="1026" y="869"/>
                  <a:pt x="1032" y="912"/>
                </a:cubicBezTo>
                <a:cubicBezTo>
                  <a:pt x="1029" y="871"/>
                  <a:pt x="1039" y="829"/>
                  <a:pt x="1031" y="788"/>
                </a:cubicBezTo>
                <a:cubicBezTo>
                  <a:pt x="1029" y="778"/>
                  <a:pt x="1026" y="768"/>
                  <a:pt x="1021" y="759"/>
                </a:cubicBezTo>
                <a:cubicBezTo>
                  <a:pt x="1018" y="754"/>
                  <a:pt x="1015" y="749"/>
                  <a:pt x="1011" y="745"/>
                </a:cubicBezTo>
                <a:cubicBezTo>
                  <a:pt x="1007" y="739"/>
                  <a:pt x="1007" y="738"/>
                  <a:pt x="1009" y="731"/>
                </a:cubicBezTo>
                <a:cubicBezTo>
                  <a:pt x="1015" y="710"/>
                  <a:pt x="1022" y="689"/>
                  <a:pt x="1027" y="668"/>
                </a:cubicBezTo>
                <a:cubicBezTo>
                  <a:pt x="1038" y="691"/>
                  <a:pt x="1048" y="715"/>
                  <a:pt x="1055" y="739"/>
                </a:cubicBezTo>
                <a:cubicBezTo>
                  <a:pt x="1063" y="765"/>
                  <a:pt x="1062" y="794"/>
                  <a:pt x="1058" y="820"/>
                </a:cubicBezTo>
                <a:cubicBezTo>
                  <a:pt x="1051" y="875"/>
                  <a:pt x="1022" y="926"/>
                  <a:pt x="1024" y="983"/>
                </a:cubicBezTo>
                <a:cubicBezTo>
                  <a:pt x="1035" y="949"/>
                  <a:pt x="1046" y="916"/>
                  <a:pt x="1060" y="884"/>
                </a:cubicBezTo>
                <a:cubicBezTo>
                  <a:pt x="1074" y="930"/>
                  <a:pt x="1098" y="977"/>
                  <a:pt x="1084" y="1026"/>
                </a:cubicBezTo>
                <a:cubicBezTo>
                  <a:pt x="1097" y="989"/>
                  <a:pt x="1089" y="950"/>
                  <a:pt x="1078" y="913"/>
                </a:cubicBezTo>
                <a:cubicBezTo>
                  <a:pt x="1075" y="903"/>
                  <a:pt x="1073" y="894"/>
                  <a:pt x="1070" y="884"/>
                </a:cubicBezTo>
                <a:cubicBezTo>
                  <a:pt x="1069" y="880"/>
                  <a:pt x="1068" y="876"/>
                  <a:pt x="1068" y="872"/>
                </a:cubicBezTo>
                <a:cubicBezTo>
                  <a:pt x="1066" y="867"/>
                  <a:pt x="1070" y="863"/>
                  <a:pt x="1072" y="859"/>
                </a:cubicBezTo>
                <a:cubicBezTo>
                  <a:pt x="1081" y="842"/>
                  <a:pt x="1087" y="825"/>
                  <a:pt x="1088" y="806"/>
                </a:cubicBezTo>
                <a:cubicBezTo>
                  <a:pt x="1100" y="859"/>
                  <a:pt x="1115" y="910"/>
                  <a:pt x="1107" y="965"/>
                </a:cubicBezTo>
                <a:cubicBezTo>
                  <a:pt x="1116" y="924"/>
                  <a:pt x="1112" y="884"/>
                  <a:pt x="1105" y="843"/>
                </a:cubicBezTo>
                <a:cubicBezTo>
                  <a:pt x="1101" y="820"/>
                  <a:pt x="1097" y="796"/>
                  <a:pt x="1094" y="772"/>
                </a:cubicBezTo>
                <a:cubicBezTo>
                  <a:pt x="1092" y="751"/>
                  <a:pt x="1093" y="729"/>
                  <a:pt x="1089" y="707"/>
                </a:cubicBezTo>
                <a:cubicBezTo>
                  <a:pt x="1108" y="740"/>
                  <a:pt x="1131" y="771"/>
                  <a:pt x="1132" y="810"/>
                </a:cubicBezTo>
                <a:cubicBezTo>
                  <a:pt x="1133" y="841"/>
                  <a:pt x="1125" y="870"/>
                  <a:pt x="1116" y="899"/>
                </a:cubicBezTo>
                <a:cubicBezTo>
                  <a:pt x="1124" y="879"/>
                  <a:pt x="1131" y="858"/>
                  <a:pt x="1136" y="836"/>
                </a:cubicBezTo>
                <a:cubicBezTo>
                  <a:pt x="1132" y="886"/>
                  <a:pt x="1123" y="935"/>
                  <a:pt x="1128" y="985"/>
                </a:cubicBezTo>
                <a:cubicBezTo>
                  <a:pt x="1127" y="933"/>
                  <a:pt x="1140" y="883"/>
                  <a:pt x="1146" y="832"/>
                </a:cubicBezTo>
                <a:cubicBezTo>
                  <a:pt x="1157" y="880"/>
                  <a:pt x="1167" y="926"/>
                  <a:pt x="1159" y="975"/>
                </a:cubicBezTo>
                <a:cubicBezTo>
                  <a:pt x="1170" y="927"/>
                  <a:pt x="1164" y="880"/>
                  <a:pt x="1156" y="831"/>
                </a:cubicBezTo>
                <a:cubicBezTo>
                  <a:pt x="1149" y="789"/>
                  <a:pt x="1147" y="747"/>
                  <a:pt x="1145" y="704"/>
                </a:cubicBezTo>
                <a:cubicBezTo>
                  <a:pt x="1161" y="732"/>
                  <a:pt x="1173" y="761"/>
                  <a:pt x="1178" y="793"/>
                </a:cubicBezTo>
                <a:cubicBezTo>
                  <a:pt x="1183" y="826"/>
                  <a:pt x="1182" y="860"/>
                  <a:pt x="1185" y="893"/>
                </a:cubicBezTo>
                <a:cubicBezTo>
                  <a:pt x="1190" y="949"/>
                  <a:pt x="1211" y="999"/>
                  <a:pt x="1236" y="1049"/>
                </a:cubicBezTo>
                <a:cubicBezTo>
                  <a:pt x="1214" y="997"/>
                  <a:pt x="1196" y="945"/>
                  <a:pt x="1196" y="888"/>
                </a:cubicBezTo>
                <a:cubicBezTo>
                  <a:pt x="1247" y="914"/>
                  <a:pt x="1262" y="977"/>
                  <a:pt x="1257" y="1030"/>
                </a:cubicBezTo>
                <a:cubicBezTo>
                  <a:pt x="1264" y="988"/>
                  <a:pt x="1259" y="941"/>
                  <a:pt x="1233" y="906"/>
                </a:cubicBezTo>
                <a:cubicBezTo>
                  <a:pt x="1226" y="898"/>
                  <a:pt x="1219" y="890"/>
                  <a:pt x="1210" y="884"/>
                </a:cubicBezTo>
                <a:cubicBezTo>
                  <a:pt x="1207" y="882"/>
                  <a:pt x="1204" y="880"/>
                  <a:pt x="1201" y="878"/>
                </a:cubicBezTo>
                <a:cubicBezTo>
                  <a:pt x="1194" y="875"/>
                  <a:pt x="1196" y="874"/>
                  <a:pt x="1196" y="867"/>
                </a:cubicBezTo>
                <a:cubicBezTo>
                  <a:pt x="1196" y="841"/>
                  <a:pt x="1198" y="815"/>
                  <a:pt x="1195" y="789"/>
                </a:cubicBezTo>
                <a:cubicBezTo>
                  <a:pt x="1204" y="812"/>
                  <a:pt x="1216" y="835"/>
                  <a:pt x="1230" y="856"/>
                </a:cubicBezTo>
                <a:cubicBezTo>
                  <a:pt x="1207" y="817"/>
                  <a:pt x="1193" y="772"/>
                  <a:pt x="1188" y="727"/>
                </a:cubicBezTo>
                <a:cubicBezTo>
                  <a:pt x="1220" y="745"/>
                  <a:pt x="1243" y="772"/>
                  <a:pt x="1255" y="808"/>
                </a:cubicBezTo>
                <a:cubicBezTo>
                  <a:pt x="1265" y="840"/>
                  <a:pt x="1267" y="874"/>
                  <a:pt x="1268" y="907"/>
                </a:cubicBezTo>
                <a:cubicBezTo>
                  <a:pt x="1270" y="867"/>
                  <a:pt x="1271" y="823"/>
                  <a:pt x="1255" y="785"/>
                </a:cubicBezTo>
                <a:cubicBezTo>
                  <a:pt x="1245" y="764"/>
                  <a:pt x="1234" y="747"/>
                  <a:pt x="1217" y="731"/>
                </a:cubicBezTo>
                <a:cubicBezTo>
                  <a:pt x="1209" y="724"/>
                  <a:pt x="1200" y="718"/>
                  <a:pt x="1192" y="712"/>
                </a:cubicBezTo>
                <a:cubicBezTo>
                  <a:pt x="1183" y="706"/>
                  <a:pt x="1185" y="696"/>
                  <a:pt x="1185" y="686"/>
                </a:cubicBezTo>
                <a:cubicBezTo>
                  <a:pt x="1197" y="696"/>
                  <a:pt x="1208" y="706"/>
                  <a:pt x="1221" y="714"/>
                </a:cubicBezTo>
                <a:cubicBezTo>
                  <a:pt x="1232" y="721"/>
                  <a:pt x="1241" y="730"/>
                  <a:pt x="1251" y="738"/>
                </a:cubicBezTo>
                <a:cubicBezTo>
                  <a:pt x="1257" y="743"/>
                  <a:pt x="1263" y="747"/>
                  <a:pt x="1269" y="751"/>
                </a:cubicBezTo>
                <a:cubicBezTo>
                  <a:pt x="1277" y="756"/>
                  <a:pt x="1278" y="760"/>
                  <a:pt x="1281" y="769"/>
                </a:cubicBezTo>
                <a:cubicBezTo>
                  <a:pt x="1287" y="784"/>
                  <a:pt x="1293" y="799"/>
                  <a:pt x="1299" y="814"/>
                </a:cubicBezTo>
                <a:cubicBezTo>
                  <a:pt x="1302" y="822"/>
                  <a:pt x="1305" y="829"/>
                  <a:pt x="1308" y="837"/>
                </a:cubicBezTo>
                <a:cubicBezTo>
                  <a:pt x="1311" y="845"/>
                  <a:pt x="1311" y="847"/>
                  <a:pt x="1307" y="854"/>
                </a:cubicBezTo>
                <a:cubicBezTo>
                  <a:pt x="1302" y="867"/>
                  <a:pt x="1292" y="878"/>
                  <a:pt x="1285" y="890"/>
                </a:cubicBezTo>
                <a:cubicBezTo>
                  <a:pt x="1270" y="912"/>
                  <a:pt x="1264" y="934"/>
                  <a:pt x="1265" y="961"/>
                </a:cubicBezTo>
                <a:cubicBezTo>
                  <a:pt x="1266" y="944"/>
                  <a:pt x="1268" y="928"/>
                  <a:pt x="1276" y="913"/>
                </a:cubicBezTo>
                <a:cubicBezTo>
                  <a:pt x="1287" y="892"/>
                  <a:pt x="1305" y="877"/>
                  <a:pt x="1315" y="856"/>
                </a:cubicBezTo>
                <a:cubicBezTo>
                  <a:pt x="1340" y="924"/>
                  <a:pt x="1367" y="1000"/>
                  <a:pt x="1311" y="1059"/>
                </a:cubicBezTo>
                <a:cubicBezTo>
                  <a:pt x="1348" y="1025"/>
                  <a:pt x="1357" y="980"/>
                  <a:pt x="1349" y="931"/>
                </a:cubicBezTo>
                <a:cubicBezTo>
                  <a:pt x="1340" y="875"/>
                  <a:pt x="1320" y="820"/>
                  <a:pt x="1303" y="767"/>
                </a:cubicBezTo>
                <a:cubicBezTo>
                  <a:pt x="1315" y="771"/>
                  <a:pt x="1327" y="774"/>
                  <a:pt x="1340" y="777"/>
                </a:cubicBezTo>
                <a:cubicBezTo>
                  <a:pt x="1344" y="778"/>
                  <a:pt x="1351" y="778"/>
                  <a:pt x="1354" y="781"/>
                </a:cubicBezTo>
                <a:cubicBezTo>
                  <a:pt x="1358" y="785"/>
                  <a:pt x="1362" y="790"/>
                  <a:pt x="1365" y="795"/>
                </a:cubicBezTo>
                <a:cubicBezTo>
                  <a:pt x="1379" y="818"/>
                  <a:pt x="1388" y="846"/>
                  <a:pt x="1390" y="873"/>
                </a:cubicBezTo>
                <a:cubicBezTo>
                  <a:pt x="1393" y="920"/>
                  <a:pt x="1382" y="971"/>
                  <a:pt x="1351" y="1008"/>
                </a:cubicBezTo>
                <a:cubicBezTo>
                  <a:pt x="1406" y="952"/>
                  <a:pt x="1415" y="850"/>
                  <a:pt x="1376" y="783"/>
                </a:cubicBezTo>
                <a:cubicBezTo>
                  <a:pt x="1387" y="785"/>
                  <a:pt x="1401" y="785"/>
                  <a:pt x="1411" y="790"/>
                </a:cubicBezTo>
                <a:cubicBezTo>
                  <a:pt x="1422" y="795"/>
                  <a:pt x="1432" y="810"/>
                  <a:pt x="1438" y="819"/>
                </a:cubicBezTo>
                <a:cubicBezTo>
                  <a:pt x="1457" y="850"/>
                  <a:pt x="1455" y="885"/>
                  <a:pt x="1445" y="918"/>
                </a:cubicBezTo>
                <a:cubicBezTo>
                  <a:pt x="1462" y="873"/>
                  <a:pt x="1460" y="827"/>
                  <a:pt x="1425" y="791"/>
                </a:cubicBezTo>
                <a:cubicBezTo>
                  <a:pt x="1433" y="792"/>
                  <a:pt x="1441" y="793"/>
                  <a:pt x="1448" y="794"/>
                </a:cubicBezTo>
                <a:cubicBezTo>
                  <a:pt x="1454" y="795"/>
                  <a:pt x="1472" y="796"/>
                  <a:pt x="1472" y="801"/>
                </a:cubicBezTo>
                <a:cubicBezTo>
                  <a:pt x="1472" y="816"/>
                  <a:pt x="1483" y="828"/>
                  <a:pt x="1489" y="841"/>
                </a:cubicBezTo>
                <a:cubicBezTo>
                  <a:pt x="1493" y="851"/>
                  <a:pt x="1497" y="862"/>
                  <a:pt x="1499" y="872"/>
                </a:cubicBezTo>
                <a:cubicBezTo>
                  <a:pt x="1501" y="882"/>
                  <a:pt x="1488" y="898"/>
                  <a:pt x="1483" y="906"/>
                </a:cubicBezTo>
                <a:cubicBezTo>
                  <a:pt x="1465" y="933"/>
                  <a:pt x="1448" y="960"/>
                  <a:pt x="1442" y="992"/>
                </a:cubicBezTo>
                <a:cubicBezTo>
                  <a:pt x="1436" y="1023"/>
                  <a:pt x="1443" y="1053"/>
                  <a:pt x="1455" y="1081"/>
                </a:cubicBezTo>
                <a:cubicBezTo>
                  <a:pt x="1443" y="1047"/>
                  <a:pt x="1440" y="1013"/>
                  <a:pt x="1452" y="978"/>
                </a:cubicBezTo>
                <a:cubicBezTo>
                  <a:pt x="1465" y="943"/>
                  <a:pt x="1494" y="919"/>
                  <a:pt x="1511" y="886"/>
                </a:cubicBezTo>
                <a:cubicBezTo>
                  <a:pt x="1519" y="912"/>
                  <a:pt x="1520" y="940"/>
                  <a:pt x="1527" y="966"/>
                </a:cubicBezTo>
                <a:cubicBezTo>
                  <a:pt x="1535" y="988"/>
                  <a:pt x="1556" y="1001"/>
                  <a:pt x="1567" y="1021"/>
                </a:cubicBezTo>
                <a:cubicBezTo>
                  <a:pt x="1559" y="1003"/>
                  <a:pt x="1544" y="991"/>
                  <a:pt x="1535" y="974"/>
                </a:cubicBezTo>
                <a:cubicBezTo>
                  <a:pt x="1525" y="959"/>
                  <a:pt x="1527" y="932"/>
                  <a:pt x="1526" y="915"/>
                </a:cubicBezTo>
                <a:cubicBezTo>
                  <a:pt x="1524" y="896"/>
                  <a:pt x="1520" y="878"/>
                  <a:pt x="1513" y="860"/>
                </a:cubicBezTo>
                <a:cubicBezTo>
                  <a:pt x="1508" y="849"/>
                  <a:pt x="1503" y="839"/>
                  <a:pt x="1498" y="828"/>
                </a:cubicBezTo>
                <a:cubicBezTo>
                  <a:pt x="1494" y="821"/>
                  <a:pt x="1487" y="811"/>
                  <a:pt x="1488" y="802"/>
                </a:cubicBezTo>
                <a:cubicBezTo>
                  <a:pt x="1503" y="805"/>
                  <a:pt x="1517" y="810"/>
                  <a:pt x="1531" y="816"/>
                </a:cubicBezTo>
                <a:cubicBezTo>
                  <a:pt x="1531" y="828"/>
                  <a:pt x="1532" y="840"/>
                  <a:pt x="1536" y="852"/>
                </a:cubicBezTo>
                <a:cubicBezTo>
                  <a:pt x="1533" y="841"/>
                  <a:pt x="1532" y="829"/>
                  <a:pt x="1534" y="817"/>
                </a:cubicBezTo>
                <a:cubicBezTo>
                  <a:pt x="1558" y="829"/>
                  <a:pt x="1576" y="848"/>
                  <a:pt x="1577" y="877"/>
                </a:cubicBezTo>
                <a:cubicBezTo>
                  <a:pt x="1577" y="902"/>
                  <a:pt x="1568" y="926"/>
                  <a:pt x="1558" y="949"/>
                </a:cubicBezTo>
                <a:cubicBezTo>
                  <a:pt x="1575" y="916"/>
                  <a:pt x="1593" y="876"/>
                  <a:pt x="1574" y="841"/>
                </a:cubicBezTo>
                <a:cubicBezTo>
                  <a:pt x="1569" y="832"/>
                  <a:pt x="1563" y="825"/>
                  <a:pt x="1555" y="819"/>
                </a:cubicBezTo>
                <a:cubicBezTo>
                  <a:pt x="1552" y="816"/>
                  <a:pt x="1549" y="814"/>
                  <a:pt x="1546" y="812"/>
                </a:cubicBezTo>
                <a:cubicBezTo>
                  <a:pt x="1540" y="808"/>
                  <a:pt x="1535" y="808"/>
                  <a:pt x="1536" y="801"/>
                </a:cubicBezTo>
                <a:cubicBezTo>
                  <a:pt x="1538" y="790"/>
                  <a:pt x="1540" y="779"/>
                  <a:pt x="1540" y="768"/>
                </a:cubicBezTo>
                <a:cubicBezTo>
                  <a:pt x="1540" y="758"/>
                  <a:pt x="1537" y="749"/>
                  <a:pt x="1537" y="739"/>
                </a:cubicBezTo>
                <a:cubicBezTo>
                  <a:pt x="1547" y="751"/>
                  <a:pt x="1556" y="764"/>
                  <a:pt x="1564" y="777"/>
                </a:cubicBezTo>
                <a:cubicBezTo>
                  <a:pt x="1572" y="790"/>
                  <a:pt x="1575" y="803"/>
                  <a:pt x="1578" y="818"/>
                </a:cubicBezTo>
                <a:cubicBezTo>
                  <a:pt x="1583" y="843"/>
                  <a:pt x="1585" y="868"/>
                  <a:pt x="1587" y="893"/>
                </a:cubicBezTo>
                <a:cubicBezTo>
                  <a:pt x="1587" y="863"/>
                  <a:pt x="1586" y="832"/>
                  <a:pt x="1581" y="802"/>
                </a:cubicBezTo>
                <a:cubicBezTo>
                  <a:pt x="1592" y="815"/>
                  <a:pt x="1606" y="823"/>
                  <a:pt x="1623" y="825"/>
                </a:cubicBezTo>
                <a:cubicBezTo>
                  <a:pt x="1613" y="823"/>
                  <a:pt x="1603" y="818"/>
                  <a:pt x="1594" y="811"/>
                </a:cubicBezTo>
                <a:cubicBezTo>
                  <a:pt x="1590" y="808"/>
                  <a:pt x="1586" y="803"/>
                  <a:pt x="1583" y="798"/>
                </a:cubicBezTo>
                <a:cubicBezTo>
                  <a:pt x="1578" y="792"/>
                  <a:pt x="1578" y="783"/>
                  <a:pt x="1576" y="775"/>
                </a:cubicBezTo>
                <a:cubicBezTo>
                  <a:pt x="1569" y="749"/>
                  <a:pt x="1558" y="724"/>
                  <a:pt x="1540" y="703"/>
                </a:cubicBezTo>
                <a:cubicBezTo>
                  <a:pt x="1559" y="705"/>
                  <a:pt x="1578" y="711"/>
                  <a:pt x="1595" y="720"/>
                </a:cubicBezTo>
                <a:cubicBezTo>
                  <a:pt x="1601" y="734"/>
                  <a:pt x="1608" y="746"/>
                  <a:pt x="1619" y="757"/>
                </a:cubicBezTo>
                <a:cubicBezTo>
                  <a:pt x="1610" y="746"/>
                  <a:pt x="1603" y="735"/>
                  <a:pt x="1599" y="722"/>
                </a:cubicBezTo>
                <a:cubicBezTo>
                  <a:pt x="1628" y="738"/>
                  <a:pt x="1653" y="762"/>
                  <a:pt x="1673" y="790"/>
                </a:cubicBezTo>
                <a:cubicBezTo>
                  <a:pt x="1665" y="771"/>
                  <a:pt x="1654" y="754"/>
                  <a:pt x="1641" y="739"/>
                </a:cubicBezTo>
                <a:cubicBezTo>
                  <a:pt x="1629" y="725"/>
                  <a:pt x="1616" y="713"/>
                  <a:pt x="1602" y="704"/>
                </a:cubicBezTo>
                <a:cubicBezTo>
                  <a:pt x="1596" y="701"/>
                  <a:pt x="1592" y="700"/>
                  <a:pt x="1591" y="694"/>
                </a:cubicBezTo>
                <a:cubicBezTo>
                  <a:pt x="1590" y="687"/>
                  <a:pt x="1588" y="681"/>
                  <a:pt x="1587" y="675"/>
                </a:cubicBezTo>
                <a:cubicBezTo>
                  <a:pt x="1585" y="663"/>
                  <a:pt x="1584" y="651"/>
                  <a:pt x="1582" y="640"/>
                </a:cubicBezTo>
                <a:cubicBezTo>
                  <a:pt x="1598" y="639"/>
                  <a:pt x="1613" y="639"/>
                  <a:pt x="1629" y="642"/>
                </a:cubicBezTo>
                <a:cubicBezTo>
                  <a:pt x="1636" y="644"/>
                  <a:pt x="1643" y="645"/>
                  <a:pt x="1650" y="648"/>
                </a:cubicBezTo>
                <a:cubicBezTo>
                  <a:pt x="1659" y="651"/>
                  <a:pt x="1662" y="653"/>
                  <a:pt x="1666" y="661"/>
                </a:cubicBezTo>
                <a:cubicBezTo>
                  <a:pt x="1677" y="685"/>
                  <a:pt x="1680" y="710"/>
                  <a:pt x="1683" y="735"/>
                </a:cubicBezTo>
                <a:cubicBezTo>
                  <a:pt x="1682" y="709"/>
                  <a:pt x="1680" y="682"/>
                  <a:pt x="1670" y="657"/>
                </a:cubicBezTo>
                <a:cubicBezTo>
                  <a:pt x="1673" y="658"/>
                  <a:pt x="1673" y="660"/>
                  <a:pt x="1679" y="662"/>
                </a:cubicBezTo>
                <a:cubicBezTo>
                  <a:pt x="1686" y="666"/>
                  <a:pt x="1693" y="672"/>
                  <a:pt x="1699" y="678"/>
                </a:cubicBezTo>
                <a:cubicBezTo>
                  <a:pt x="1714" y="690"/>
                  <a:pt x="1725" y="706"/>
                  <a:pt x="1735" y="722"/>
                </a:cubicBezTo>
                <a:cubicBezTo>
                  <a:pt x="1750" y="750"/>
                  <a:pt x="1759" y="780"/>
                  <a:pt x="1763" y="812"/>
                </a:cubicBezTo>
                <a:cubicBezTo>
                  <a:pt x="1760" y="765"/>
                  <a:pt x="1747" y="719"/>
                  <a:pt x="1717" y="682"/>
                </a:cubicBezTo>
                <a:cubicBezTo>
                  <a:pt x="1746" y="694"/>
                  <a:pt x="1775" y="707"/>
                  <a:pt x="1801" y="725"/>
                </a:cubicBezTo>
                <a:cubicBezTo>
                  <a:pt x="1815" y="734"/>
                  <a:pt x="1821" y="744"/>
                  <a:pt x="1826" y="760"/>
                </a:cubicBezTo>
                <a:cubicBezTo>
                  <a:pt x="1830" y="773"/>
                  <a:pt x="1834" y="793"/>
                  <a:pt x="1850" y="798"/>
                </a:cubicBezTo>
                <a:cubicBezTo>
                  <a:pt x="1825" y="788"/>
                  <a:pt x="1834" y="750"/>
                  <a:pt x="1818" y="733"/>
                </a:cubicBezTo>
                <a:cubicBezTo>
                  <a:pt x="1802" y="714"/>
                  <a:pt x="1777" y="699"/>
                  <a:pt x="1755" y="689"/>
                </a:cubicBezTo>
                <a:cubicBezTo>
                  <a:pt x="1777" y="691"/>
                  <a:pt x="1793" y="676"/>
                  <a:pt x="1815" y="687"/>
                </a:cubicBezTo>
                <a:cubicBezTo>
                  <a:pt x="1836" y="698"/>
                  <a:pt x="1856" y="707"/>
                  <a:pt x="1879" y="714"/>
                </a:cubicBezTo>
                <a:cubicBezTo>
                  <a:pt x="1866" y="709"/>
                  <a:pt x="1852" y="705"/>
                  <a:pt x="1840" y="698"/>
                </a:cubicBezTo>
                <a:cubicBezTo>
                  <a:pt x="1826" y="690"/>
                  <a:pt x="1813" y="678"/>
                  <a:pt x="1796" y="676"/>
                </a:cubicBezTo>
                <a:cubicBezTo>
                  <a:pt x="1781" y="675"/>
                  <a:pt x="1767" y="683"/>
                  <a:pt x="1751" y="679"/>
                </a:cubicBezTo>
                <a:cubicBezTo>
                  <a:pt x="1732" y="675"/>
                  <a:pt x="1716" y="665"/>
                  <a:pt x="1699" y="656"/>
                </a:cubicBezTo>
                <a:cubicBezTo>
                  <a:pt x="1686" y="649"/>
                  <a:pt x="1673" y="643"/>
                  <a:pt x="1660" y="637"/>
                </a:cubicBezTo>
                <a:cubicBezTo>
                  <a:pt x="1651" y="622"/>
                  <a:pt x="1639" y="610"/>
                  <a:pt x="1625" y="601"/>
                </a:cubicBezTo>
                <a:cubicBezTo>
                  <a:pt x="1610" y="592"/>
                  <a:pt x="1594" y="587"/>
                  <a:pt x="1578" y="580"/>
                </a:cubicBezTo>
                <a:cubicBezTo>
                  <a:pt x="1564" y="574"/>
                  <a:pt x="1562" y="565"/>
                  <a:pt x="1556" y="551"/>
                </a:cubicBezTo>
                <a:cubicBezTo>
                  <a:pt x="1599" y="556"/>
                  <a:pt x="1641" y="565"/>
                  <a:pt x="1682" y="580"/>
                </a:cubicBezTo>
                <a:cubicBezTo>
                  <a:pt x="1718" y="593"/>
                  <a:pt x="1731" y="637"/>
                  <a:pt x="1750" y="667"/>
                </a:cubicBezTo>
                <a:cubicBezTo>
                  <a:pt x="1736" y="642"/>
                  <a:pt x="1727" y="613"/>
                  <a:pt x="1709" y="591"/>
                </a:cubicBezTo>
                <a:cubicBezTo>
                  <a:pt x="1728" y="599"/>
                  <a:pt x="1747" y="608"/>
                  <a:pt x="1765" y="618"/>
                </a:cubicBezTo>
                <a:cubicBezTo>
                  <a:pt x="1769" y="620"/>
                  <a:pt x="1773" y="621"/>
                  <a:pt x="1773" y="625"/>
                </a:cubicBezTo>
                <a:cubicBezTo>
                  <a:pt x="1773" y="631"/>
                  <a:pt x="1773" y="636"/>
                  <a:pt x="1773" y="641"/>
                </a:cubicBezTo>
                <a:cubicBezTo>
                  <a:pt x="1773" y="647"/>
                  <a:pt x="1773" y="652"/>
                  <a:pt x="1773" y="657"/>
                </a:cubicBezTo>
                <a:cubicBezTo>
                  <a:pt x="1774" y="646"/>
                  <a:pt x="1774" y="635"/>
                  <a:pt x="1775" y="624"/>
                </a:cubicBezTo>
                <a:cubicBezTo>
                  <a:pt x="1780" y="627"/>
                  <a:pt x="1785" y="630"/>
                  <a:pt x="1789" y="633"/>
                </a:cubicBezTo>
                <a:cubicBezTo>
                  <a:pt x="1788" y="632"/>
                  <a:pt x="1786" y="630"/>
                  <a:pt x="1784" y="629"/>
                </a:cubicBezTo>
                <a:cubicBezTo>
                  <a:pt x="1777" y="623"/>
                  <a:pt x="1775" y="623"/>
                  <a:pt x="1775" y="614"/>
                </a:cubicBezTo>
                <a:cubicBezTo>
                  <a:pt x="1776" y="601"/>
                  <a:pt x="1776" y="588"/>
                  <a:pt x="1775" y="575"/>
                </a:cubicBezTo>
                <a:cubicBezTo>
                  <a:pt x="1773" y="550"/>
                  <a:pt x="1767" y="525"/>
                  <a:pt x="1751" y="505"/>
                </a:cubicBezTo>
                <a:cubicBezTo>
                  <a:pt x="1774" y="506"/>
                  <a:pt x="1799" y="513"/>
                  <a:pt x="1815" y="531"/>
                </a:cubicBezTo>
                <a:cubicBezTo>
                  <a:pt x="1831" y="551"/>
                  <a:pt x="1825" y="579"/>
                  <a:pt x="1839" y="599"/>
                </a:cubicBezTo>
                <a:cubicBezTo>
                  <a:pt x="1853" y="621"/>
                  <a:pt x="1880" y="629"/>
                  <a:pt x="1905" y="633"/>
                </a:cubicBezTo>
                <a:cubicBezTo>
                  <a:pt x="1926" y="636"/>
                  <a:pt x="1956" y="630"/>
                  <a:pt x="1970" y="651"/>
                </a:cubicBezTo>
                <a:cubicBezTo>
                  <a:pt x="1962" y="636"/>
                  <a:pt x="1942" y="632"/>
                  <a:pt x="1927" y="631"/>
                </a:cubicBezTo>
                <a:cubicBezTo>
                  <a:pt x="1905" y="628"/>
                  <a:pt x="1883" y="624"/>
                  <a:pt x="1864" y="611"/>
                </a:cubicBezTo>
                <a:cubicBezTo>
                  <a:pt x="1847" y="600"/>
                  <a:pt x="1842" y="584"/>
                  <a:pt x="1839" y="565"/>
                </a:cubicBezTo>
                <a:cubicBezTo>
                  <a:pt x="1837" y="543"/>
                  <a:pt x="1832" y="525"/>
                  <a:pt x="1814" y="510"/>
                </a:cubicBezTo>
                <a:cubicBezTo>
                  <a:pt x="1830" y="512"/>
                  <a:pt x="1846" y="514"/>
                  <a:pt x="1861" y="521"/>
                </a:cubicBezTo>
                <a:cubicBezTo>
                  <a:pt x="1879" y="528"/>
                  <a:pt x="1889" y="536"/>
                  <a:pt x="1898" y="552"/>
                </a:cubicBezTo>
                <a:cubicBezTo>
                  <a:pt x="1915" y="583"/>
                  <a:pt x="1923" y="617"/>
                  <a:pt x="1962" y="625"/>
                </a:cubicBezTo>
                <a:cubicBezTo>
                  <a:pt x="1921" y="614"/>
                  <a:pt x="1918" y="573"/>
                  <a:pt x="1900" y="541"/>
                </a:cubicBezTo>
                <a:cubicBezTo>
                  <a:pt x="1938" y="550"/>
                  <a:pt x="1938" y="550"/>
                  <a:pt x="1938" y="550"/>
                </a:cubicBezTo>
                <a:cubicBezTo>
                  <a:pt x="1917" y="541"/>
                  <a:pt x="1898" y="526"/>
                  <a:pt x="1880" y="515"/>
                </a:cubicBezTo>
                <a:cubicBezTo>
                  <a:pt x="1905" y="519"/>
                  <a:pt x="1926" y="519"/>
                  <a:pt x="1950" y="511"/>
                </a:cubicBezTo>
                <a:close/>
                <a:moveTo>
                  <a:pt x="632" y="632"/>
                </a:moveTo>
                <a:cubicBezTo>
                  <a:pt x="633" y="632"/>
                  <a:pt x="632" y="632"/>
                  <a:pt x="632" y="632"/>
                </a:cubicBezTo>
                <a:cubicBezTo>
                  <a:pt x="631" y="633"/>
                  <a:pt x="631" y="633"/>
                  <a:pt x="631" y="633"/>
                </a:cubicBezTo>
                <a:cubicBezTo>
                  <a:pt x="616" y="654"/>
                  <a:pt x="614" y="676"/>
                  <a:pt x="625" y="699"/>
                </a:cubicBezTo>
                <a:cubicBezTo>
                  <a:pt x="629" y="705"/>
                  <a:pt x="631" y="707"/>
                  <a:pt x="627" y="713"/>
                </a:cubicBezTo>
                <a:cubicBezTo>
                  <a:pt x="623" y="720"/>
                  <a:pt x="618" y="726"/>
                  <a:pt x="613" y="732"/>
                </a:cubicBezTo>
                <a:cubicBezTo>
                  <a:pt x="601" y="746"/>
                  <a:pt x="589" y="757"/>
                  <a:pt x="582" y="773"/>
                </a:cubicBezTo>
                <a:cubicBezTo>
                  <a:pt x="574" y="759"/>
                  <a:pt x="565" y="745"/>
                  <a:pt x="558" y="730"/>
                </a:cubicBezTo>
                <a:cubicBezTo>
                  <a:pt x="555" y="724"/>
                  <a:pt x="553" y="719"/>
                  <a:pt x="555" y="713"/>
                </a:cubicBezTo>
                <a:cubicBezTo>
                  <a:pt x="557" y="703"/>
                  <a:pt x="560" y="694"/>
                  <a:pt x="562" y="684"/>
                </a:cubicBezTo>
                <a:cubicBezTo>
                  <a:pt x="572" y="649"/>
                  <a:pt x="582" y="614"/>
                  <a:pt x="598" y="582"/>
                </a:cubicBezTo>
                <a:cubicBezTo>
                  <a:pt x="628" y="522"/>
                  <a:pt x="683" y="484"/>
                  <a:pt x="737" y="448"/>
                </a:cubicBezTo>
                <a:cubicBezTo>
                  <a:pt x="709" y="501"/>
                  <a:pt x="681" y="558"/>
                  <a:pt x="635" y="597"/>
                </a:cubicBezTo>
                <a:cubicBezTo>
                  <a:pt x="669" y="572"/>
                  <a:pt x="692" y="540"/>
                  <a:pt x="714" y="505"/>
                </a:cubicBezTo>
                <a:cubicBezTo>
                  <a:pt x="728" y="485"/>
                  <a:pt x="741" y="465"/>
                  <a:pt x="754" y="444"/>
                </a:cubicBezTo>
                <a:cubicBezTo>
                  <a:pt x="759" y="436"/>
                  <a:pt x="763" y="431"/>
                  <a:pt x="772" y="425"/>
                </a:cubicBezTo>
                <a:cubicBezTo>
                  <a:pt x="782" y="419"/>
                  <a:pt x="791" y="412"/>
                  <a:pt x="801" y="405"/>
                </a:cubicBezTo>
                <a:cubicBezTo>
                  <a:pt x="791" y="424"/>
                  <a:pt x="785" y="444"/>
                  <a:pt x="780" y="465"/>
                </a:cubicBezTo>
                <a:cubicBezTo>
                  <a:pt x="773" y="492"/>
                  <a:pt x="759" y="516"/>
                  <a:pt x="742" y="538"/>
                </a:cubicBezTo>
                <a:cubicBezTo>
                  <a:pt x="726" y="557"/>
                  <a:pt x="709" y="573"/>
                  <a:pt x="690" y="588"/>
                </a:cubicBezTo>
                <a:cubicBezTo>
                  <a:pt x="671" y="604"/>
                  <a:pt x="649" y="614"/>
                  <a:pt x="632" y="632"/>
                </a:cubicBezTo>
                <a:close/>
                <a:moveTo>
                  <a:pt x="691" y="798"/>
                </a:moveTo>
                <a:cubicBezTo>
                  <a:pt x="690" y="794"/>
                  <a:pt x="690" y="796"/>
                  <a:pt x="691" y="797"/>
                </a:cubicBezTo>
                <a:cubicBezTo>
                  <a:pt x="684" y="771"/>
                  <a:pt x="675" y="745"/>
                  <a:pt x="662" y="721"/>
                </a:cubicBezTo>
                <a:cubicBezTo>
                  <a:pt x="655" y="708"/>
                  <a:pt x="640" y="691"/>
                  <a:pt x="640" y="675"/>
                </a:cubicBezTo>
                <a:cubicBezTo>
                  <a:pt x="639" y="656"/>
                  <a:pt x="653" y="645"/>
                  <a:pt x="667" y="636"/>
                </a:cubicBezTo>
                <a:cubicBezTo>
                  <a:pt x="691" y="622"/>
                  <a:pt x="716" y="613"/>
                  <a:pt x="737" y="593"/>
                </a:cubicBezTo>
                <a:cubicBezTo>
                  <a:pt x="723" y="625"/>
                  <a:pt x="696" y="649"/>
                  <a:pt x="692" y="685"/>
                </a:cubicBezTo>
                <a:cubicBezTo>
                  <a:pt x="690" y="705"/>
                  <a:pt x="691" y="726"/>
                  <a:pt x="696" y="746"/>
                </a:cubicBezTo>
                <a:cubicBezTo>
                  <a:pt x="699" y="756"/>
                  <a:pt x="695" y="765"/>
                  <a:pt x="694" y="775"/>
                </a:cubicBezTo>
                <a:cubicBezTo>
                  <a:pt x="693" y="784"/>
                  <a:pt x="692" y="793"/>
                  <a:pt x="692" y="802"/>
                </a:cubicBezTo>
                <a:cubicBezTo>
                  <a:pt x="691" y="800"/>
                  <a:pt x="691" y="799"/>
                  <a:pt x="691" y="798"/>
                </a:cubicBezTo>
                <a:close/>
                <a:moveTo>
                  <a:pt x="754" y="727"/>
                </a:moveTo>
                <a:cubicBezTo>
                  <a:pt x="747" y="782"/>
                  <a:pt x="712" y="831"/>
                  <a:pt x="695" y="883"/>
                </a:cubicBezTo>
                <a:cubicBezTo>
                  <a:pt x="698" y="861"/>
                  <a:pt x="697" y="840"/>
                  <a:pt x="694" y="819"/>
                </a:cubicBezTo>
                <a:cubicBezTo>
                  <a:pt x="692" y="798"/>
                  <a:pt x="694" y="779"/>
                  <a:pt x="700" y="759"/>
                </a:cubicBezTo>
                <a:cubicBezTo>
                  <a:pt x="705" y="771"/>
                  <a:pt x="712" y="781"/>
                  <a:pt x="719" y="792"/>
                </a:cubicBezTo>
                <a:cubicBezTo>
                  <a:pt x="715" y="785"/>
                  <a:pt x="710" y="778"/>
                  <a:pt x="707" y="770"/>
                </a:cubicBezTo>
                <a:cubicBezTo>
                  <a:pt x="705" y="765"/>
                  <a:pt x="703" y="759"/>
                  <a:pt x="701" y="754"/>
                </a:cubicBezTo>
                <a:cubicBezTo>
                  <a:pt x="704" y="747"/>
                  <a:pt x="706" y="741"/>
                  <a:pt x="709" y="734"/>
                </a:cubicBezTo>
                <a:cubicBezTo>
                  <a:pt x="720" y="710"/>
                  <a:pt x="738" y="694"/>
                  <a:pt x="759" y="677"/>
                </a:cubicBezTo>
                <a:cubicBezTo>
                  <a:pt x="756" y="693"/>
                  <a:pt x="755" y="710"/>
                  <a:pt x="754" y="727"/>
                </a:cubicBezTo>
                <a:close/>
                <a:moveTo>
                  <a:pt x="819" y="606"/>
                </a:moveTo>
                <a:cubicBezTo>
                  <a:pt x="819" y="607"/>
                  <a:pt x="819" y="607"/>
                  <a:pt x="819" y="608"/>
                </a:cubicBezTo>
                <a:cubicBezTo>
                  <a:pt x="818" y="611"/>
                  <a:pt x="818" y="612"/>
                  <a:pt x="818" y="612"/>
                </a:cubicBezTo>
                <a:cubicBezTo>
                  <a:pt x="806" y="685"/>
                  <a:pt x="800" y="762"/>
                  <a:pt x="772" y="831"/>
                </a:cubicBezTo>
                <a:cubicBezTo>
                  <a:pt x="766" y="741"/>
                  <a:pt x="773" y="649"/>
                  <a:pt x="827" y="573"/>
                </a:cubicBezTo>
                <a:cubicBezTo>
                  <a:pt x="824" y="584"/>
                  <a:pt x="822" y="595"/>
                  <a:pt x="819" y="606"/>
                </a:cubicBezTo>
                <a:close/>
                <a:moveTo>
                  <a:pt x="861" y="474"/>
                </a:moveTo>
                <a:cubicBezTo>
                  <a:pt x="851" y="488"/>
                  <a:pt x="857" y="480"/>
                  <a:pt x="860" y="476"/>
                </a:cubicBezTo>
                <a:cubicBezTo>
                  <a:pt x="829" y="519"/>
                  <a:pt x="794" y="561"/>
                  <a:pt x="775" y="612"/>
                </a:cubicBezTo>
                <a:cubicBezTo>
                  <a:pt x="770" y="626"/>
                  <a:pt x="766" y="639"/>
                  <a:pt x="763" y="653"/>
                </a:cubicBezTo>
                <a:cubicBezTo>
                  <a:pt x="761" y="664"/>
                  <a:pt x="748" y="672"/>
                  <a:pt x="740" y="679"/>
                </a:cubicBezTo>
                <a:cubicBezTo>
                  <a:pt x="720" y="697"/>
                  <a:pt x="707" y="720"/>
                  <a:pt x="700" y="746"/>
                </a:cubicBezTo>
                <a:cubicBezTo>
                  <a:pt x="693" y="715"/>
                  <a:pt x="695" y="673"/>
                  <a:pt x="717" y="648"/>
                </a:cubicBezTo>
                <a:cubicBezTo>
                  <a:pt x="729" y="633"/>
                  <a:pt x="740" y="618"/>
                  <a:pt x="749" y="600"/>
                </a:cubicBezTo>
                <a:cubicBezTo>
                  <a:pt x="754" y="591"/>
                  <a:pt x="758" y="582"/>
                  <a:pt x="762" y="573"/>
                </a:cubicBezTo>
                <a:cubicBezTo>
                  <a:pt x="766" y="563"/>
                  <a:pt x="772" y="556"/>
                  <a:pt x="779" y="547"/>
                </a:cubicBezTo>
                <a:cubicBezTo>
                  <a:pt x="798" y="525"/>
                  <a:pt x="810" y="499"/>
                  <a:pt x="825" y="474"/>
                </a:cubicBezTo>
                <a:cubicBezTo>
                  <a:pt x="830" y="467"/>
                  <a:pt x="834" y="456"/>
                  <a:pt x="844" y="455"/>
                </a:cubicBezTo>
                <a:cubicBezTo>
                  <a:pt x="851" y="455"/>
                  <a:pt x="859" y="455"/>
                  <a:pt x="866" y="457"/>
                </a:cubicBezTo>
                <a:cubicBezTo>
                  <a:pt x="875" y="461"/>
                  <a:pt x="865" y="469"/>
                  <a:pt x="861" y="474"/>
                </a:cubicBezTo>
                <a:close/>
                <a:moveTo>
                  <a:pt x="1016" y="674"/>
                </a:moveTo>
                <a:cubicBezTo>
                  <a:pt x="1016" y="674"/>
                  <a:pt x="1016" y="674"/>
                  <a:pt x="1016" y="675"/>
                </a:cubicBezTo>
                <a:cubicBezTo>
                  <a:pt x="1013" y="695"/>
                  <a:pt x="1007" y="715"/>
                  <a:pt x="1003" y="735"/>
                </a:cubicBezTo>
                <a:cubicBezTo>
                  <a:pt x="993" y="723"/>
                  <a:pt x="983" y="712"/>
                  <a:pt x="974" y="701"/>
                </a:cubicBezTo>
                <a:cubicBezTo>
                  <a:pt x="970" y="695"/>
                  <a:pt x="970" y="685"/>
                  <a:pt x="969" y="679"/>
                </a:cubicBezTo>
                <a:cubicBezTo>
                  <a:pt x="964" y="648"/>
                  <a:pt x="961" y="616"/>
                  <a:pt x="957" y="585"/>
                </a:cubicBezTo>
                <a:cubicBezTo>
                  <a:pt x="971" y="597"/>
                  <a:pt x="986" y="609"/>
                  <a:pt x="998" y="623"/>
                </a:cubicBezTo>
                <a:cubicBezTo>
                  <a:pt x="1004" y="630"/>
                  <a:pt x="1009" y="637"/>
                  <a:pt x="1014" y="645"/>
                </a:cubicBezTo>
                <a:cubicBezTo>
                  <a:pt x="1020" y="654"/>
                  <a:pt x="1018" y="663"/>
                  <a:pt x="1016" y="674"/>
                </a:cubicBezTo>
                <a:close/>
                <a:moveTo>
                  <a:pt x="1106" y="710"/>
                </a:moveTo>
                <a:cubicBezTo>
                  <a:pt x="1108" y="715"/>
                  <a:pt x="1110" y="718"/>
                  <a:pt x="1105" y="709"/>
                </a:cubicBezTo>
                <a:cubicBezTo>
                  <a:pt x="1100" y="698"/>
                  <a:pt x="1102" y="703"/>
                  <a:pt x="1105" y="709"/>
                </a:cubicBezTo>
                <a:cubicBezTo>
                  <a:pt x="1097" y="692"/>
                  <a:pt x="1088" y="675"/>
                  <a:pt x="1080" y="657"/>
                </a:cubicBezTo>
                <a:cubicBezTo>
                  <a:pt x="1072" y="638"/>
                  <a:pt x="1067" y="620"/>
                  <a:pt x="1062" y="600"/>
                </a:cubicBezTo>
                <a:cubicBezTo>
                  <a:pt x="1058" y="583"/>
                  <a:pt x="1054" y="566"/>
                  <a:pt x="1048" y="549"/>
                </a:cubicBezTo>
                <a:cubicBezTo>
                  <a:pt x="1045" y="538"/>
                  <a:pt x="1041" y="525"/>
                  <a:pt x="1034" y="516"/>
                </a:cubicBezTo>
                <a:cubicBezTo>
                  <a:pt x="1037" y="521"/>
                  <a:pt x="1040" y="525"/>
                  <a:pt x="1044" y="529"/>
                </a:cubicBezTo>
                <a:cubicBezTo>
                  <a:pt x="1052" y="539"/>
                  <a:pt x="1055" y="549"/>
                  <a:pt x="1060" y="560"/>
                </a:cubicBezTo>
                <a:cubicBezTo>
                  <a:pt x="1070" y="585"/>
                  <a:pt x="1084" y="608"/>
                  <a:pt x="1098" y="631"/>
                </a:cubicBezTo>
                <a:cubicBezTo>
                  <a:pt x="1105" y="641"/>
                  <a:pt x="1112" y="652"/>
                  <a:pt x="1119" y="662"/>
                </a:cubicBezTo>
                <a:cubicBezTo>
                  <a:pt x="1121" y="673"/>
                  <a:pt x="1123" y="684"/>
                  <a:pt x="1125" y="694"/>
                </a:cubicBezTo>
                <a:cubicBezTo>
                  <a:pt x="1128" y="719"/>
                  <a:pt x="1130" y="744"/>
                  <a:pt x="1133" y="769"/>
                </a:cubicBezTo>
                <a:cubicBezTo>
                  <a:pt x="1126" y="748"/>
                  <a:pt x="1115" y="729"/>
                  <a:pt x="1106" y="710"/>
                </a:cubicBezTo>
                <a:close/>
                <a:moveTo>
                  <a:pt x="1110" y="514"/>
                </a:moveTo>
                <a:cubicBezTo>
                  <a:pt x="1112" y="500"/>
                  <a:pt x="1118" y="486"/>
                  <a:pt x="1127" y="476"/>
                </a:cubicBezTo>
                <a:cubicBezTo>
                  <a:pt x="1152" y="521"/>
                  <a:pt x="1168" y="568"/>
                  <a:pt x="1171" y="620"/>
                </a:cubicBezTo>
                <a:cubicBezTo>
                  <a:pt x="1140" y="594"/>
                  <a:pt x="1106" y="558"/>
                  <a:pt x="1110" y="514"/>
                </a:cubicBezTo>
                <a:close/>
                <a:moveTo>
                  <a:pt x="1175" y="712"/>
                </a:moveTo>
                <a:cubicBezTo>
                  <a:pt x="1164" y="687"/>
                  <a:pt x="1151" y="662"/>
                  <a:pt x="1137" y="638"/>
                </a:cubicBezTo>
                <a:cubicBezTo>
                  <a:pt x="1148" y="650"/>
                  <a:pt x="1158" y="661"/>
                  <a:pt x="1169" y="671"/>
                </a:cubicBezTo>
                <a:cubicBezTo>
                  <a:pt x="1175" y="677"/>
                  <a:pt x="1173" y="686"/>
                  <a:pt x="1174" y="694"/>
                </a:cubicBezTo>
                <a:cubicBezTo>
                  <a:pt x="1174" y="700"/>
                  <a:pt x="1176" y="707"/>
                  <a:pt x="1175" y="712"/>
                </a:cubicBezTo>
                <a:close/>
                <a:moveTo>
                  <a:pt x="1307" y="425"/>
                </a:moveTo>
                <a:cubicBezTo>
                  <a:pt x="1307" y="425"/>
                  <a:pt x="1307" y="425"/>
                  <a:pt x="1307" y="425"/>
                </a:cubicBezTo>
                <a:cubicBezTo>
                  <a:pt x="1346" y="428"/>
                  <a:pt x="1386" y="434"/>
                  <a:pt x="1424" y="441"/>
                </a:cubicBezTo>
                <a:cubicBezTo>
                  <a:pt x="1441" y="445"/>
                  <a:pt x="1455" y="458"/>
                  <a:pt x="1468" y="469"/>
                </a:cubicBezTo>
                <a:cubicBezTo>
                  <a:pt x="1484" y="482"/>
                  <a:pt x="1500" y="497"/>
                  <a:pt x="1513" y="513"/>
                </a:cubicBezTo>
                <a:cubicBezTo>
                  <a:pt x="1466" y="509"/>
                  <a:pt x="1414" y="505"/>
                  <a:pt x="1370" y="486"/>
                </a:cubicBezTo>
                <a:cubicBezTo>
                  <a:pt x="1366" y="484"/>
                  <a:pt x="1362" y="482"/>
                  <a:pt x="1359" y="480"/>
                </a:cubicBezTo>
                <a:cubicBezTo>
                  <a:pt x="1339" y="462"/>
                  <a:pt x="1320" y="443"/>
                  <a:pt x="1301" y="424"/>
                </a:cubicBezTo>
                <a:cubicBezTo>
                  <a:pt x="1303" y="425"/>
                  <a:pt x="1305" y="425"/>
                  <a:pt x="1307" y="425"/>
                </a:cubicBezTo>
                <a:close/>
                <a:moveTo>
                  <a:pt x="1189" y="635"/>
                </a:moveTo>
                <a:cubicBezTo>
                  <a:pt x="1188" y="634"/>
                  <a:pt x="1187" y="634"/>
                  <a:pt x="1187" y="633"/>
                </a:cubicBezTo>
                <a:cubicBezTo>
                  <a:pt x="1187" y="606"/>
                  <a:pt x="1187" y="578"/>
                  <a:pt x="1181" y="550"/>
                </a:cubicBezTo>
                <a:cubicBezTo>
                  <a:pt x="1194" y="571"/>
                  <a:pt x="1207" y="591"/>
                  <a:pt x="1219" y="612"/>
                </a:cubicBezTo>
                <a:cubicBezTo>
                  <a:pt x="1231" y="632"/>
                  <a:pt x="1238" y="653"/>
                  <a:pt x="1246" y="675"/>
                </a:cubicBezTo>
                <a:cubicBezTo>
                  <a:pt x="1227" y="662"/>
                  <a:pt x="1208" y="649"/>
                  <a:pt x="1189" y="635"/>
                </a:cubicBezTo>
                <a:close/>
                <a:moveTo>
                  <a:pt x="1277" y="684"/>
                </a:moveTo>
                <a:cubicBezTo>
                  <a:pt x="1270" y="659"/>
                  <a:pt x="1265" y="635"/>
                  <a:pt x="1255" y="612"/>
                </a:cubicBezTo>
                <a:cubicBezTo>
                  <a:pt x="1244" y="588"/>
                  <a:pt x="1232" y="566"/>
                  <a:pt x="1220" y="544"/>
                </a:cubicBezTo>
                <a:cubicBezTo>
                  <a:pt x="1235" y="554"/>
                  <a:pt x="1250" y="563"/>
                  <a:pt x="1265" y="572"/>
                </a:cubicBezTo>
                <a:cubicBezTo>
                  <a:pt x="1273" y="577"/>
                  <a:pt x="1281" y="581"/>
                  <a:pt x="1289" y="586"/>
                </a:cubicBezTo>
                <a:cubicBezTo>
                  <a:pt x="1298" y="591"/>
                  <a:pt x="1306" y="592"/>
                  <a:pt x="1309" y="602"/>
                </a:cubicBezTo>
                <a:cubicBezTo>
                  <a:pt x="1320" y="633"/>
                  <a:pt x="1323" y="668"/>
                  <a:pt x="1344" y="694"/>
                </a:cubicBezTo>
                <a:cubicBezTo>
                  <a:pt x="1332" y="694"/>
                  <a:pt x="1319" y="694"/>
                  <a:pt x="1306" y="693"/>
                </a:cubicBezTo>
                <a:cubicBezTo>
                  <a:pt x="1301" y="693"/>
                  <a:pt x="1295" y="692"/>
                  <a:pt x="1290" y="691"/>
                </a:cubicBezTo>
                <a:cubicBezTo>
                  <a:pt x="1282" y="690"/>
                  <a:pt x="1279" y="691"/>
                  <a:pt x="1277" y="684"/>
                </a:cubicBezTo>
                <a:close/>
                <a:moveTo>
                  <a:pt x="1425" y="718"/>
                </a:moveTo>
                <a:cubicBezTo>
                  <a:pt x="1428" y="724"/>
                  <a:pt x="1430" y="730"/>
                  <a:pt x="1432" y="736"/>
                </a:cubicBezTo>
                <a:cubicBezTo>
                  <a:pt x="1419" y="731"/>
                  <a:pt x="1406" y="728"/>
                  <a:pt x="1393" y="722"/>
                </a:cubicBezTo>
                <a:cubicBezTo>
                  <a:pt x="1404" y="721"/>
                  <a:pt x="1415" y="720"/>
                  <a:pt x="1425" y="718"/>
                </a:cubicBezTo>
                <a:close/>
                <a:moveTo>
                  <a:pt x="1353" y="694"/>
                </a:moveTo>
                <a:cubicBezTo>
                  <a:pt x="1344" y="683"/>
                  <a:pt x="1339" y="670"/>
                  <a:pt x="1335" y="656"/>
                </a:cubicBezTo>
                <a:cubicBezTo>
                  <a:pt x="1355" y="675"/>
                  <a:pt x="1382" y="677"/>
                  <a:pt x="1405" y="691"/>
                </a:cubicBezTo>
                <a:cubicBezTo>
                  <a:pt x="1388" y="692"/>
                  <a:pt x="1370" y="693"/>
                  <a:pt x="1353" y="694"/>
                </a:cubicBezTo>
                <a:close/>
                <a:moveTo>
                  <a:pt x="1413" y="691"/>
                </a:moveTo>
                <a:cubicBezTo>
                  <a:pt x="1393" y="673"/>
                  <a:pt x="1365" y="669"/>
                  <a:pt x="1345" y="651"/>
                </a:cubicBezTo>
                <a:cubicBezTo>
                  <a:pt x="1333" y="639"/>
                  <a:pt x="1328" y="619"/>
                  <a:pt x="1324" y="603"/>
                </a:cubicBezTo>
                <a:cubicBezTo>
                  <a:pt x="1338" y="610"/>
                  <a:pt x="1353" y="616"/>
                  <a:pt x="1367" y="622"/>
                </a:cubicBezTo>
                <a:cubicBezTo>
                  <a:pt x="1374" y="625"/>
                  <a:pt x="1382" y="627"/>
                  <a:pt x="1389" y="630"/>
                </a:cubicBezTo>
                <a:cubicBezTo>
                  <a:pt x="1395" y="634"/>
                  <a:pt x="1401" y="638"/>
                  <a:pt x="1407" y="641"/>
                </a:cubicBezTo>
                <a:cubicBezTo>
                  <a:pt x="1436" y="657"/>
                  <a:pt x="1468" y="669"/>
                  <a:pt x="1497" y="685"/>
                </a:cubicBezTo>
                <a:cubicBezTo>
                  <a:pt x="1469" y="687"/>
                  <a:pt x="1441" y="689"/>
                  <a:pt x="1413" y="691"/>
                </a:cubicBezTo>
                <a:close/>
                <a:moveTo>
                  <a:pt x="1533" y="790"/>
                </a:moveTo>
                <a:cubicBezTo>
                  <a:pt x="1533" y="795"/>
                  <a:pt x="1533" y="800"/>
                  <a:pt x="1532" y="804"/>
                </a:cubicBezTo>
                <a:cubicBezTo>
                  <a:pt x="1493" y="784"/>
                  <a:pt x="1447" y="776"/>
                  <a:pt x="1404" y="767"/>
                </a:cubicBezTo>
                <a:cubicBezTo>
                  <a:pt x="1383" y="763"/>
                  <a:pt x="1362" y="759"/>
                  <a:pt x="1342" y="753"/>
                </a:cubicBezTo>
                <a:cubicBezTo>
                  <a:pt x="1333" y="750"/>
                  <a:pt x="1324" y="747"/>
                  <a:pt x="1315" y="743"/>
                </a:cubicBezTo>
                <a:cubicBezTo>
                  <a:pt x="1308" y="740"/>
                  <a:pt x="1293" y="736"/>
                  <a:pt x="1290" y="728"/>
                </a:cubicBezTo>
                <a:cubicBezTo>
                  <a:pt x="1322" y="728"/>
                  <a:pt x="1354" y="726"/>
                  <a:pt x="1385" y="723"/>
                </a:cubicBezTo>
                <a:cubicBezTo>
                  <a:pt x="1399" y="728"/>
                  <a:pt x="1412" y="732"/>
                  <a:pt x="1426" y="735"/>
                </a:cubicBezTo>
                <a:cubicBezTo>
                  <a:pt x="1434" y="737"/>
                  <a:pt x="1433" y="740"/>
                  <a:pt x="1435" y="747"/>
                </a:cubicBezTo>
                <a:cubicBezTo>
                  <a:pt x="1436" y="754"/>
                  <a:pt x="1437" y="760"/>
                  <a:pt x="1437" y="766"/>
                </a:cubicBezTo>
                <a:cubicBezTo>
                  <a:pt x="1437" y="756"/>
                  <a:pt x="1436" y="747"/>
                  <a:pt x="1434" y="737"/>
                </a:cubicBezTo>
                <a:cubicBezTo>
                  <a:pt x="1437" y="738"/>
                  <a:pt x="1440" y="739"/>
                  <a:pt x="1443" y="739"/>
                </a:cubicBezTo>
                <a:cubicBezTo>
                  <a:pt x="1440" y="738"/>
                  <a:pt x="1437" y="737"/>
                  <a:pt x="1434" y="736"/>
                </a:cubicBezTo>
                <a:cubicBezTo>
                  <a:pt x="1433" y="730"/>
                  <a:pt x="1431" y="724"/>
                  <a:pt x="1429" y="718"/>
                </a:cubicBezTo>
                <a:cubicBezTo>
                  <a:pt x="1445" y="715"/>
                  <a:pt x="1461" y="713"/>
                  <a:pt x="1477" y="709"/>
                </a:cubicBezTo>
                <a:cubicBezTo>
                  <a:pt x="1483" y="708"/>
                  <a:pt x="1489" y="706"/>
                  <a:pt x="1495" y="705"/>
                </a:cubicBezTo>
                <a:cubicBezTo>
                  <a:pt x="1501" y="708"/>
                  <a:pt x="1506" y="711"/>
                  <a:pt x="1511" y="714"/>
                </a:cubicBezTo>
                <a:cubicBezTo>
                  <a:pt x="1515" y="717"/>
                  <a:pt x="1520" y="721"/>
                  <a:pt x="1524" y="725"/>
                </a:cubicBezTo>
                <a:cubicBezTo>
                  <a:pt x="1527" y="728"/>
                  <a:pt x="1529" y="729"/>
                  <a:pt x="1529" y="734"/>
                </a:cubicBezTo>
                <a:cubicBezTo>
                  <a:pt x="1529" y="738"/>
                  <a:pt x="1530" y="741"/>
                  <a:pt x="1530" y="745"/>
                </a:cubicBezTo>
                <a:cubicBezTo>
                  <a:pt x="1533" y="760"/>
                  <a:pt x="1535" y="774"/>
                  <a:pt x="1534" y="790"/>
                </a:cubicBezTo>
                <a:cubicBezTo>
                  <a:pt x="1534" y="788"/>
                  <a:pt x="1534" y="786"/>
                  <a:pt x="1533" y="790"/>
                </a:cubicBezTo>
                <a:close/>
                <a:moveTo>
                  <a:pt x="1543" y="726"/>
                </a:moveTo>
                <a:cubicBezTo>
                  <a:pt x="1551" y="738"/>
                  <a:pt x="1558" y="751"/>
                  <a:pt x="1563" y="764"/>
                </a:cubicBezTo>
                <a:cubicBezTo>
                  <a:pt x="1561" y="760"/>
                  <a:pt x="1558" y="752"/>
                  <a:pt x="1564" y="766"/>
                </a:cubicBezTo>
                <a:cubicBezTo>
                  <a:pt x="1550" y="742"/>
                  <a:pt x="1535" y="719"/>
                  <a:pt x="1514" y="702"/>
                </a:cubicBezTo>
                <a:cubicBezTo>
                  <a:pt x="1526" y="702"/>
                  <a:pt x="1536" y="717"/>
                  <a:pt x="1543" y="726"/>
                </a:cubicBezTo>
                <a:close/>
                <a:moveTo>
                  <a:pt x="1586" y="695"/>
                </a:moveTo>
                <a:cubicBezTo>
                  <a:pt x="1566" y="686"/>
                  <a:pt x="1544" y="683"/>
                  <a:pt x="1522" y="684"/>
                </a:cubicBezTo>
                <a:cubicBezTo>
                  <a:pt x="1504" y="669"/>
                  <a:pt x="1483" y="658"/>
                  <a:pt x="1462" y="646"/>
                </a:cubicBezTo>
                <a:cubicBezTo>
                  <a:pt x="1490" y="649"/>
                  <a:pt x="1518" y="646"/>
                  <a:pt x="1546" y="643"/>
                </a:cubicBezTo>
                <a:cubicBezTo>
                  <a:pt x="1552" y="642"/>
                  <a:pt x="1558" y="642"/>
                  <a:pt x="1564" y="641"/>
                </a:cubicBezTo>
                <a:cubicBezTo>
                  <a:pt x="1567" y="641"/>
                  <a:pt x="1570" y="640"/>
                  <a:pt x="1573" y="640"/>
                </a:cubicBezTo>
                <a:cubicBezTo>
                  <a:pt x="1574" y="645"/>
                  <a:pt x="1575" y="649"/>
                  <a:pt x="1576" y="654"/>
                </a:cubicBezTo>
                <a:cubicBezTo>
                  <a:pt x="1580" y="668"/>
                  <a:pt x="1583" y="682"/>
                  <a:pt x="1586" y="695"/>
                </a:cubicBezTo>
                <a:close/>
                <a:moveTo>
                  <a:pt x="1592" y="598"/>
                </a:moveTo>
                <a:cubicBezTo>
                  <a:pt x="1589" y="598"/>
                  <a:pt x="1592" y="599"/>
                  <a:pt x="1594" y="599"/>
                </a:cubicBezTo>
                <a:cubicBezTo>
                  <a:pt x="1593" y="599"/>
                  <a:pt x="1593" y="599"/>
                  <a:pt x="1593" y="599"/>
                </a:cubicBezTo>
                <a:cubicBezTo>
                  <a:pt x="1597" y="600"/>
                  <a:pt x="1596" y="600"/>
                  <a:pt x="1594" y="599"/>
                </a:cubicBezTo>
                <a:cubicBezTo>
                  <a:pt x="1614" y="606"/>
                  <a:pt x="1632" y="615"/>
                  <a:pt x="1647" y="631"/>
                </a:cubicBezTo>
                <a:cubicBezTo>
                  <a:pt x="1633" y="626"/>
                  <a:pt x="1618" y="623"/>
                  <a:pt x="1603" y="622"/>
                </a:cubicBezTo>
                <a:cubicBezTo>
                  <a:pt x="1595" y="621"/>
                  <a:pt x="1586" y="621"/>
                  <a:pt x="1578" y="621"/>
                </a:cubicBezTo>
                <a:cubicBezTo>
                  <a:pt x="1576" y="611"/>
                  <a:pt x="1573" y="601"/>
                  <a:pt x="1571" y="592"/>
                </a:cubicBezTo>
                <a:cubicBezTo>
                  <a:pt x="1578" y="594"/>
                  <a:pt x="1585" y="596"/>
                  <a:pt x="1592" y="598"/>
                </a:cubicBezTo>
                <a:close/>
                <a:moveTo>
                  <a:pt x="1568" y="621"/>
                </a:moveTo>
                <a:cubicBezTo>
                  <a:pt x="1533" y="621"/>
                  <a:pt x="1499" y="625"/>
                  <a:pt x="1465" y="619"/>
                </a:cubicBezTo>
                <a:cubicBezTo>
                  <a:pt x="1434" y="615"/>
                  <a:pt x="1404" y="602"/>
                  <a:pt x="1376" y="589"/>
                </a:cubicBezTo>
                <a:cubicBezTo>
                  <a:pt x="1307" y="557"/>
                  <a:pt x="1242" y="509"/>
                  <a:pt x="1186" y="458"/>
                </a:cubicBezTo>
                <a:cubicBezTo>
                  <a:pt x="1216" y="464"/>
                  <a:pt x="1242" y="483"/>
                  <a:pt x="1271" y="495"/>
                </a:cubicBezTo>
                <a:cubicBezTo>
                  <a:pt x="1286" y="502"/>
                  <a:pt x="1302" y="508"/>
                  <a:pt x="1318" y="514"/>
                </a:cubicBezTo>
                <a:cubicBezTo>
                  <a:pt x="1327" y="516"/>
                  <a:pt x="1336" y="519"/>
                  <a:pt x="1344" y="521"/>
                </a:cubicBezTo>
                <a:cubicBezTo>
                  <a:pt x="1353" y="523"/>
                  <a:pt x="1363" y="524"/>
                  <a:pt x="1370" y="529"/>
                </a:cubicBezTo>
                <a:cubicBezTo>
                  <a:pt x="1396" y="544"/>
                  <a:pt x="1416" y="565"/>
                  <a:pt x="1440" y="582"/>
                </a:cubicBezTo>
                <a:cubicBezTo>
                  <a:pt x="1465" y="600"/>
                  <a:pt x="1490" y="600"/>
                  <a:pt x="1520" y="599"/>
                </a:cubicBezTo>
                <a:cubicBezTo>
                  <a:pt x="1493" y="598"/>
                  <a:pt x="1470" y="597"/>
                  <a:pt x="1447" y="580"/>
                </a:cubicBezTo>
                <a:cubicBezTo>
                  <a:pt x="1428" y="565"/>
                  <a:pt x="1412" y="547"/>
                  <a:pt x="1394" y="532"/>
                </a:cubicBezTo>
                <a:cubicBezTo>
                  <a:pt x="1430" y="539"/>
                  <a:pt x="1467" y="543"/>
                  <a:pt x="1504" y="546"/>
                </a:cubicBezTo>
                <a:cubicBezTo>
                  <a:pt x="1514" y="547"/>
                  <a:pt x="1523" y="548"/>
                  <a:pt x="1533" y="549"/>
                </a:cubicBezTo>
                <a:cubicBezTo>
                  <a:pt x="1542" y="550"/>
                  <a:pt x="1545" y="561"/>
                  <a:pt x="1548" y="568"/>
                </a:cubicBezTo>
                <a:cubicBezTo>
                  <a:pt x="1556" y="585"/>
                  <a:pt x="1563" y="603"/>
                  <a:pt x="1568" y="621"/>
                </a:cubicBezTo>
                <a:close/>
                <a:moveTo>
                  <a:pt x="1765" y="554"/>
                </a:moveTo>
                <a:cubicBezTo>
                  <a:pt x="1771" y="575"/>
                  <a:pt x="1772" y="598"/>
                  <a:pt x="1773" y="620"/>
                </a:cubicBezTo>
                <a:cubicBezTo>
                  <a:pt x="1734" y="592"/>
                  <a:pt x="1693" y="567"/>
                  <a:pt x="1649" y="548"/>
                </a:cubicBezTo>
                <a:cubicBezTo>
                  <a:pt x="1620" y="535"/>
                  <a:pt x="1589" y="525"/>
                  <a:pt x="1558" y="519"/>
                </a:cubicBezTo>
                <a:cubicBezTo>
                  <a:pt x="1551" y="518"/>
                  <a:pt x="1543" y="516"/>
                  <a:pt x="1536" y="516"/>
                </a:cubicBezTo>
                <a:cubicBezTo>
                  <a:pt x="1531" y="507"/>
                  <a:pt x="1525" y="499"/>
                  <a:pt x="1519" y="492"/>
                </a:cubicBezTo>
                <a:cubicBezTo>
                  <a:pt x="1509" y="478"/>
                  <a:pt x="1498" y="466"/>
                  <a:pt x="1486" y="455"/>
                </a:cubicBezTo>
                <a:cubicBezTo>
                  <a:pt x="1539" y="467"/>
                  <a:pt x="1591" y="481"/>
                  <a:pt x="1645" y="490"/>
                </a:cubicBezTo>
                <a:cubicBezTo>
                  <a:pt x="1669" y="494"/>
                  <a:pt x="1693" y="498"/>
                  <a:pt x="1717" y="502"/>
                </a:cubicBezTo>
                <a:cubicBezTo>
                  <a:pt x="1723" y="503"/>
                  <a:pt x="1732" y="503"/>
                  <a:pt x="1737" y="506"/>
                </a:cubicBezTo>
                <a:cubicBezTo>
                  <a:pt x="1752" y="517"/>
                  <a:pt x="1761" y="536"/>
                  <a:pt x="1765" y="554"/>
                </a:cubicBezTo>
                <a:close/>
              </a:path>
            </a:pathLst>
          </a:custGeom>
          <a:solidFill>
            <a:srgbClr val="00DDDE"/>
          </a:solidFill>
          <a:ln w="9525">
            <a:noFill/>
            <a:round/>
          </a:ln>
        </p:spPr>
        <p:txBody>
          <a:bodyPr vert="horz" wrap="square" lIns="121888" tIns="60944" rIns="121888" bIns="60944" numCol="1" anchor="t" anchorCtr="0" compatLnSpc="1"/>
          <a:p>
            <a:endParaRPr lang="en-US" sz="2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>
            <a:off x="5286593" y="1654066"/>
            <a:ext cx="1625177" cy="651381"/>
          </a:xfrm>
          <a:prstGeom prst="triangle">
            <a:avLst/>
          </a:pr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1888" tIns="60944" rIns="121888" bIns="60944" numCol="1" rtlCol="0" anchor="t" anchorCtr="0" compatLnSpc="1"/>
          <a:p>
            <a:pPr algn="ctr"/>
            <a:endParaRPr 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3661417" y="4652386"/>
            <a:ext cx="2133045" cy="560605"/>
            <a:chOff x="2743200" y="3189412"/>
            <a:chExt cx="1600200" cy="420563"/>
          </a:xfrm>
        </p:grpSpPr>
        <p:sp>
          <p:nvSpPr>
            <p:cNvPr id="7" name="Pentagon 9"/>
            <p:cNvSpPr/>
            <p:nvPr/>
          </p:nvSpPr>
          <p:spPr bwMode="auto">
            <a:xfrm flipH="1">
              <a:off x="2743200" y="3189412"/>
              <a:ext cx="1600200" cy="420563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32000">
                  <a:schemeClr val="accent1"/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vert="horz" wrap="square" lIns="121888" tIns="60944" rIns="121888" bIns="60944" numCol="1" rtlCol="0" anchor="t" anchorCtr="0" compatLnSpc="1"/>
            <a:p>
              <a:pPr algn="ctr"/>
              <a:endParaRPr 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44415" y="3276583"/>
              <a:ext cx="397772" cy="2467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p>
              <a:pPr algn="ctr"/>
              <a:r>
                <a:rPr lang="en-US" sz="2135" b="1" dirty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</a:rPr>
                <a:t>50%</a:t>
              </a:r>
              <a:endParaRPr lang="en-US" sz="2135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19" name="Group 22"/>
          <p:cNvGrpSpPr/>
          <p:nvPr/>
        </p:nvGrpSpPr>
        <p:grpSpPr>
          <a:xfrm>
            <a:off x="4067711" y="3892534"/>
            <a:ext cx="1726750" cy="560605"/>
            <a:chOff x="3048000" y="2619375"/>
            <a:chExt cx="1295400" cy="420563"/>
          </a:xfrm>
        </p:grpSpPr>
        <p:sp>
          <p:nvSpPr>
            <p:cNvPr id="20" name="Pentagon 11"/>
            <p:cNvSpPr/>
            <p:nvPr/>
          </p:nvSpPr>
          <p:spPr bwMode="auto">
            <a:xfrm flipH="1">
              <a:off x="3048000" y="2619375"/>
              <a:ext cx="1295400" cy="420563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32000">
                  <a:schemeClr val="accent2"/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vert="horz" wrap="square" lIns="121888" tIns="60944" rIns="121888" bIns="60944" numCol="1" rtlCol="0" anchor="t" anchorCtr="0" compatLnSpc="1"/>
            <a:p>
              <a:pPr algn="ctr"/>
              <a:endParaRPr 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2" name="Rectangle 18"/>
            <p:cNvSpPr/>
            <p:nvPr/>
          </p:nvSpPr>
          <p:spPr>
            <a:xfrm>
              <a:off x="3519675" y="2706546"/>
              <a:ext cx="397772" cy="2467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p>
              <a:pPr algn="ctr"/>
              <a:r>
                <a:rPr lang="en-US" sz="2135" b="1" dirty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</a:rPr>
                <a:t>40%</a:t>
              </a:r>
              <a:endParaRPr lang="en-US" sz="2135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474005" y="3181520"/>
            <a:ext cx="1320456" cy="560605"/>
            <a:chOff x="3352800" y="2085975"/>
            <a:chExt cx="990600" cy="420563"/>
          </a:xfrm>
        </p:grpSpPr>
        <p:sp>
          <p:nvSpPr>
            <p:cNvPr id="24" name="Pentagon 13"/>
            <p:cNvSpPr/>
            <p:nvPr/>
          </p:nvSpPr>
          <p:spPr bwMode="auto">
            <a:xfrm flipH="1">
              <a:off x="3352800" y="2085975"/>
              <a:ext cx="990600" cy="420563"/>
            </a:xfrm>
            <a:prstGeom prst="homePlate">
              <a:avLst/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32000">
                  <a:schemeClr val="accent3"/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vert="horz" wrap="square" lIns="121888" tIns="60944" rIns="121888" bIns="60944" numCol="1" rtlCol="0" anchor="t" anchorCtr="0" compatLnSpc="1"/>
            <a:p>
              <a:pPr algn="ctr"/>
              <a:endParaRPr 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5" name="Rectangle 19"/>
            <p:cNvSpPr/>
            <p:nvPr/>
          </p:nvSpPr>
          <p:spPr>
            <a:xfrm>
              <a:off x="3679695" y="2173146"/>
              <a:ext cx="397772" cy="2467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p>
              <a:pPr algn="ctr"/>
              <a:r>
                <a:rPr lang="en-US" sz="2135" b="1" dirty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</a:rPr>
                <a:t>30%</a:t>
              </a:r>
              <a:endParaRPr lang="en-US" sz="2135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26" name="Group 24"/>
          <p:cNvGrpSpPr/>
          <p:nvPr/>
        </p:nvGrpSpPr>
        <p:grpSpPr>
          <a:xfrm>
            <a:off x="4880299" y="2470505"/>
            <a:ext cx="914162" cy="560605"/>
            <a:chOff x="3657600" y="1552575"/>
            <a:chExt cx="685800" cy="420563"/>
          </a:xfrm>
        </p:grpSpPr>
        <p:sp>
          <p:nvSpPr>
            <p:cNvPr id="27" name="Pentagon 15"/>
            <p:cNvSpPr/>
            <p:nvPr/>
          </p:nvSpPr>
          <p:spPr bwMode="auto">
            <a:xfrm flipH="1">
              <a:off x="3657600" y="1552575"/>
              <a:ext cx="685800" cy="420563"/>
            </a:xfrm>
            <a:prstGeom prst="homePlate">
              <a:avLst/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32000">
                  <a:schemeClr val="accent4"/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vert="horz" wrap="square" lIns="121888" tIns="60944" rIns="121888" bIns="60944" numCol="1" rtlCol="0" anchor="t" anchorCtr="0" compatLnSpc="1"/>
            <a:p>
              <a:pPr algn="ctr"/>
              <a:endParaRPr 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28" name="Rectangle 20"/>
            <p:cNvSpPr/>
            <p:nvPr/>
          </p:nvSpPr>
          <p:spPr>
            <a:xfrm>
              <a:off x="3852676" y="1639746"/>
              <a:ext cx="397772" cy="2467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p>
              <a:pPr algn="ctr"/>
              <a:r>
                <a:rPr lang="en-US" sz="2135" b="1" dirty="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Regular" panose="020B0500000000000000" charset="-122"/>
                </a:rPr>
                <a:t>20%</a:t>
              </a:r>
              <a:endParaRPr lang="en-US" sz="2135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29" name="Group 26"/>
          <p:cNvGrpSpPr/>
          <p:nvPr/>
        </p:nvGrpSpPr>
        <p:grpSpPr>
          <a:xfrm>
            <a:off x="6444532" y="4652386"/>
            <a:ext cx="2133045" cy="560605"/>
            <a:chOff x="4831080" y="3189412"/>
            <a:chExt cx="1600200" cy="420563"/>
          </a:xfrm>
        </p:grpSpPr>
        <p:sp>
          <p:nvSpPr>
            <p:cNvPr id="30" name="Pentagon 8"/>
            <p:cNvSpPr/>
            <p:nvPr/>
          </p:nvSpPr>
          <p:spPr bwMode="auto">
            <a:xfrm>
              <a:off x="4831080" y="3189412"/>
              <a:ext cx="1600200" cy="420563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32000">
                  <a:schemeClr val="accent1"/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vert="horz" wrap="square" lIns="121888" tIns="60944" rIns="121888" bIns="60944" numCol="1" rtlCol="0" anchor="t" anchorCtr="0" compatLnSpc="1"/>
            <a:p>
              <a:pPr algn="ctr"/>
              <a:endParaRPr 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1" name="Freeform 42"/>
            <p:cNvSpPr>
              <a:spLocks noEditPoints="1"/>
            </p:cNvSpPr>
            <p:nvPr/>
          </p:nvSpPr>
          <p:spPr bwMode="auto">
            <a:xfrm>
              <a:off x="5379618" y="3281543"/>
              <a:ext cx="274524" cy="236300"/>
            </a:xfrm>
            <a:custGeom>
              <a:avLst/>
              <a:gdLst/>
              <a:ahLst/>
              <a:cxnLst>
                <a:cxn ang="0">
                  <a:pos x="73" y="47"/>
                </a:cxn>
                <a:cxn ang="0">
                  <a:pos x="67" y="53"/>
                </a:cxn>
                <a:cxn ang="0">
                  <a:pos x="46" y="53"/>
                </a:cxn>
                <a:cxn ang="0">
                  <a:pos x="48" y="60"/>
                </a:cxn>
                <a:cxn ang="0">
                  <a:pos x="46" y="63"/>
                </a:cxn>
                <a:cxn ang="0">
                  <a:pos x="26" y="63"/>
                </a:cxn>
                <a:cxn ang="0">
                  <a:pos x="24" y="60"/>
                </a:cxn>
                <a:cxn ang="0">
                  <a:pos x="26" y="53"/>
                </a:cxn>
                <a:cxn ang="0">
                  <a:pos x="6" y="53"/>
                </a:cxn>
                <a:cxn ang="0">
                  <a:pos x="0" y="47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4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67" y="39"/>
                </a:cxn>
                <a:cxn ang="0">
                  <a:pos x="68" y="37"/>
                </a:cxn>
                <a:cxn ang="0">
                  <a:pos x="68" y="6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888" tIns="60944" rIns="121888" bIns="60944" numCol="1" anchor="t" anchorCtr="0" compatLnSpc="1"/>
            <a:p>
              <a:endParaRPr lang="en-US" sz="2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32" name="Group 28"/>
          <p:cNvGrpSpPr/>
          <p:nvPr/>
        </p:nvGrpSpPr>
        <p:grpSpPr>
          <a:xfrm>
            <a:off x="6444532" y="3892534"/>
            <a:ext cx="1726750" cy="560605"/>
            <a:chOff x="4831080" y="2619375"/>
            <a:chExt cx="1295400" cy="420563"/>
          </a:xfrm>
        </p:grpSpPr>
        <p:sp>
          <p:nvSpPr>
            <p:cNvPr id="33" name="Pentagon 10"/>
            <p:cNvSpPr/>
            <p:nvPr/>
          </p:nvSpPr>
          <p:spPr bwMode="auto">
            <a:xfrm>
              <a:off x="4831080" y="2619375"/>
              <a:ext cx="1295400" cy="420563"/>
            </a:xfrm>
            <a:prstGeom prst="homePlate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32000">
                  <a:schemeClr val="accent2"/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vert="horz" wrap="square" lIns="121888" tIns="60944" rIns="121888" bIns="60944" numCol="1" rtlCol="0" anchor="t" anchorCtr="0" compatLnSpc="1"/>
            <a:p>
              <a:pPr algn="ctr"/>
              <a:endParaRPr 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4" name="Freeform 178"/>
            <p:cNvSpPr>
              <a:spLocks noEditPoints="1"/>
            </p:cNvSpPr>
            <p:nvPr/>
          </p:nvSpPr>
          <p:spPr bwMode="auto">
            <a:xfrm>
              <a:off x="5242356" y="2726276"/>
              <a:ext cx="274524" cy="206760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888" tIns="60944" rIns="121888" bIns="60944" numCol="1" anchor="t" anchorCtr="0" compatLnSpc="1"/>
            <a:p>
              <a:endParaRPr lang="en-US" sz="2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35" name="Group 31"/>
          <p:cNvGrpSpPr/>
          <p:nvPr/>
        </p:nvGrpSpPr>
        <p:grpSpPr>
          <a:xfrm>
            <a:off x="6444532" y="3181520"/>
            <a:ext cx="1320456" cy="560605"/>
            <a:chOff x="4831080" y="2085975"/>
            <a:chExt cx="990600" cy="420563"/>
          </a:xfrm>
        </p:grpSpPr>
        <p:sp>
          <p:nvSpPr>
            <p:cNvPr id="36" name="Pentagon 12"/>
            <p:cNvSpPr/>
            <p:nvPr/>
          </p:nvSpPr>
          <p:spPr bwMode="auto">
            <a:xfrm>
              <a:off x="4831080" y="2085975"/>
              <a:ext cx="990600" cy="420563"/>
            </a:xfrm>
            <a:prstGeom prst="homePlate">
              <a:avLst/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32000">
                  <a:schemeClr val="accent3"/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vert="horz" wrap="square" lIns="121888" tIns="60944" rIns="121888" bIns="60944" numCol="1" rtlCol="0" anchor="t" anchorCtr="0" compatLnSpc="1"/>
            <a:p>
              <a:pPr algn="ctr"/>
              <a:endParaRPr 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7" name="Freeform 52"/>
            <p:cNvSpPr>
              <a:spLocks noEditPoints="1"/>
            </p:cNvSpPr>
            <p:nvPr/>
          </p:nvSpPr>
          <p:spPr bwMode="auto">
            <a:xfrm>
              <a:off x="5086112" y="2160733"/>
              <a:ext cx="251935" cy="271046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888" tIns="60944" rIns="121888" bIns="60944" numCol="1" anchor="t" anchorCtr="0" compatLnSpc="1"/>
            <a:p>
              <a:endParaRPr lang="en-US" sz="2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38" name="Group 33"/>
          <p:cNvGrpSpPr/>
          <p:nvPr/>
        </p:nvGrpSpPr>
        <p:grpSpPr>
          <a:xfrm>
            <a:off x="6444532" y="2470505"/>
            <a:ext cx="914162" cy="560605"/>
            <a:chOff x="4831080" y="1552575"/>
            <a:chExt cx="685800" cy="420563"/>
          </a:xfrm>
        </p:grpSpPr>
        <p:sp>
          <p:nvSpPr>
            <p:cNvPr id="40" name="Pentagon 14"/>
            <p:cNvSpPr/>
            <p:nvPr/>
          </p:nvSpPr>
          <p:spPr bwMode="auto">
            <a:xfrm>
              <a:off x="4831080" y="1552575"/>
              <a:ext cx="685800" cy="420563"/>
            </a:xfrm>
            <a:prstGeom prst="homePlate">
              <a:avLst/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32000">
                  <a:schemeClr val="accent4"/>
                </a:gs>
              </a:gsLst>
              <a:lin ang="0" scaled="0"/>
            </a:gradFill>
            <a:ln w="9525">
              <a:noFill/>
              <a:round/>
            </a:ln>
          </p:spPr>
          <p:txBody>
            <a:bodyPr vert="horz" wrap="square" lIns="121888" tIns="60944" rIns="121888" bIns="60944" numCol="1" rtlCol="0" anchor="t" anchorCtr="0" compatLnSpc="1"/>
            <a:p>
              <a:pPr algn="ctr"/>
              <a:endParaRPr 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1" name="Freeform 83"/>
            <p:cNvSpPr>
              <a:spLocks noEditPoints="1"/>
            </p:cNvSpPr>
            <p:nvPr/>
          </p:nvSpPr>
          <p:spPr bwMode="auto">
            <a:xfrm>
              <a:off x="4990606" y="1619598"/>
              <a:ext cx="191011" cy="28651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888" tIns="60944" rIns="121888" bIns="60944" numCol="1" anchor="t" anchorCtr="0" compatLnSpc="1"/>
            <a:p>
              <a:endParaRPr lang="en-US" sz="2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5942107" y="4768583"/>
            <a:ext cx="313055" cy="328930"/>
          </a:xfrm>
          <a:prstGeom prst="rect">
            <a:avLst/>
          </a:prstGeom>
        </p:spPr>
        <p:txBody>
          <a:bodyPr wrap="none" lIns="0" tIns="0" rIns="0" bIns="0">
            <a:spAutoFit/>
          </a:bodyPr>
          <a:p>
            <a:pPr algn="ctr"/>
            <a:r>
              <a:rPr lang="en-US" sz="2135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01</a:t>
            </a:r>
            <a:endParaRPr lang="en-US" sz="2135" b="1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38614" y="4008732"/>
            <a:ext cx="320040" cy="328930"/>
          </a:xfrm>
          <a:prstGeom prst="rect">
            <a:avLst/>
          </a:prstGeom>
        </p:spPr>
        <p:txBody>
          <a:bodyPr wrap="none" lIns="0" tIns="0" rIns="0" bIns="0">
            <a:spAutoFit/>
          </a:bodyPr>
          <a:p>
            <a:pPr algn="ctr"/>
            <a:r>
              <a:rPr lang="en-US" sz="2135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02</a:t>
            </a:r>
            <a:endParaRPr lang="en-US" sz="2135" b="1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38614" y="3297717"/>
            <a:ext cx="320040" cy="328930"/>
          </a:xfrm>
          <a:prstGeom prst="rect">
            <a:avLst/>
          </a:prstGeom>
        </p:spPr>
        <p:txBody>
          <a:bodyPr wrap="none" lIns="0" tIns="0" rIns="0" bIns="0">
            <a:spAutoFit/>
          </a:bodyPr>
          <a:p>
            <a:pPr algn="ctr"/>
            <a:r>
              <a:rPr lang="en-US" sz="2135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03</a:t>
            </a:r>
            <a:endParaRPr lang="en-US" sz="2135" b="1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38614" y="2586703"/>
            <a:ext cx="320040" cy="328930"/>
          </a:xfrm>
          <a:prstGeom prst="rect">
            <a:avLst/>
          </a:prstGeom>
        </p:spPr>
        <p:txBody>
          <a:bodyPr wrap="none" lIns="0" tIns="0" rIns="0" bIns="0">
            <a:spAutoFit/>
          </a:bodyPr>
          <a:p>
            <a:pPr algn="ctr"/>
            <a:r>
              <a:rPr lang="en-US" sz="2135" b="1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rPr>
              <a:t>04</a:t>
            </a:r>
            <a:endParaRPr lang="en-US" sz="2135" b="1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84375" y="2270760"/>
            <a:ext cx="29260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频繁的向领导汇报数据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陈旧的</a:t>
            </a:r>
            <a:r>
              <a:rPr lang="en-US" altLang="zh-CN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excel</a:t>
            </a: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方式看数据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61670" y="3258185"/>
            <a:ext cx="43427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员工闷头苦干内部私下竞争</a:t>
            </a:r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377950" y="3989070"/>
            <a:ext cx="2910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门店广告手动繁琐投放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121410" y="467487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消费者对商品陌生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不知如何挑选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359015" y="227076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领导直接看随时关注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数据实时</a:t>
            </a: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、</a:t>
            </a:r>
            <a:r>
              <a:rPr lang="zh-CN" altLang="en-US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新颖展现</a:t>
            </a:r>
            <a:endParaRPr lang="zh-CN" altLang="en-US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024495" y="3229610"/>
            <a:ext cx="38957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企业内部公开看板、相互激励促进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310880" y="4013835"/>
            <a:ext cx="30664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广告宣传 </a:t>
            </a:r>
            <a:r>
              <a:rPr lang="en-US" altLang="zh-CN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+ </a:t>
            </a:r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统一店面形象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577580" y="4768850"/>
            <a:ext cx="31273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门店推荐商品、特价商品</a:t>
            </a:r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476500" y="1780540"/>
            <a:ext cx="22199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sz="2000" b="1" dirty="0" smtClean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Regular" panose="020B0500000000000000" charset="-122"/>
                <a:sym typeface="Arial" panose="020B0604020202020204" pitchFamily="34" charset="0"/>
              </a:rPr>
              <a:t>为什么需要投屏？</a:t>
            </a:r>
            <a:endParaRPr lang="zh-CN" altLang="en-US" sz="2000" b="1" dirty="0" smtClean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175500" y="1780540"/>
            <a:ext cx="247459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sz="2000" b="1" dirty="0" smtClean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lt"/>
              </a:rPr>
              <a:t>智能投屏有何价值？</a:t>
            </a:r>
            <a:endParaRPr lang="zh-CN" altLang="zh-CN" sz="2000" b="1" dirty="0" smtClean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2642870" y="6400800"/>
            <a:ext cx="75736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0" hangingPunct="0"/>
            <a:r>
              <a:rPr lang="zh-CN" altLang="en-US" b="1">
                <a:solidFill>
                  <a:schemeClr val="tx1"/>
                </a:solidFill>
                <a:latin typeface="思源宋体 CN Medium" panose="02020500000000000000" charset="-122"/>
                <a:ea typeface="思源宋体 CN Medium" panose="02020500000000000000" charset="-122"/>
                <a:cs typeface="思源黑体 CN Regular" panose="020B0500000000000000" charset="-122"/>
                <a:sym typeface="+mn-ea"/>
              </a:rPr>
              <a:t>价值特色：多屏展示，数量无上限、展示数据样式灵活配置</a:t>
            </a:r>
            <a:endParaRPr lang="zh-CN" altLang="en-US" b="1">
              <a:solidFill>
                <a:schemeClr val="tx1"/>
              </a:solidFill>
              <a:latin typeface="思源宋体 CN Medium" panose="02020500000000000000" charset="-122"/>
              <a:ea typeface="思源宋体 CN Medium" panose="02020500000000000000" charset="-122"/>
              <a:cs typeface="思源黑体 CN Regular" panose="020B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外卖应用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门店-1-智慧投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65" y="112395"/>
            <a:ext cx="13009880" cy="700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661670" y="424180"/>
            <a:ext cx="1766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电子发票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88405" y="893590"/>
            <a:ext cx="5988354" cy="5591858"/>
            <a:chOff x="8311" y="1452"/>
            <a:chExt cx="8535" cy="7969"/>
          </a:xfrm>
        </p:grpSpPr>
        <p:grpSp>
          <p:nvGrpSpPr>
            <p:cNvPr id="10" name="组合 9"/>
            <p:cNvGrpSpPr/>
            <p:nvPr/>
          </p:nvGrpSpPr>
          <p:grpSpPr>
            <a:xfrm rot="0">
              <a:off x="12666" y="1452"/>
              <a:ext cx="4180" cy="7969"/>
              <a:chOff x="11599" y="1236"/>
              <a:chExt cx="3885" cy="8228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"/>
              <a:srcRect l="40493" t="8699" r="11780" b="13790"/>
              <a:stretch>
                <a:fillRect/>
              </a:stretch>
            </p:blipFill>
            <p:spPr>
              <a:xfrm>
                <a:off x="11599" y="1236"/>
                <a:ext cx="3885" cy="8228"/>
              </a:xfrm>
              <a:prstGeom prst="round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841" y="2468"/>
                <a:ext cx="3456" cy="6039"/>
              </a:xfrm>
              <a:prstGeom prst="rect">
                <a:avLst/>
              </a:prstGeom>
            </p:spPr>
          </p:pic>
        </p:grpSp>
        <p:sp>
          <p:nvSpPr>
            <p:cNvPr id="4" name="文本框 3"/>
            <p:cNvSpPr txBox="1"/>
            <p:nvPr/>
          </p:nvSpPr>
          <p:spPr>
            <a:xfrm>
              <a:off x="8311" y="4367"/>
              <a:ext cx="3596" cy="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965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消费小票打印二维码</a:t>
              </a:r>
              <a:endParaRPr lang="zh-CN" altLang="en-US" sz="1965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grpSp>
          <p:nvGrpSpPr>
            <p:cNvPr id="6" name="组合 24"/>
            <p:cNvGrpSpPr/>
            <p:nvPr/>
          </p:nvGrpSpPr>
          <p:grpSpPr>
            <a:xfrm>
              <a:off x="8516" y="5434"/>
              <a:ext cx="3187" cy="1013"/>
              <a:chOff x="6575446" y="3440667"/>
              <a:chExt cx="2023780" cy="643251"/>
            </a:xfrm>
            <a:solidFill>
              <a:srgbClr val="00B0F0"/>
            </a:solidFill>
          </p:grpSpPr>
          <p:sp>
            <p:nvSpPr>
              <p:cNvPr id="8" name="Freeform 13"/>
              <p:cNvSpPr/>
              <p:nvPr/>
            </p:nvSpPr>
            <p:spPr bwMode="auto">
              <a:xfrm>
                <a:off x="6575446" y="3440667"/>
                <a:ext cx="2023780" cy="643251"/>
              </a:xfrm>
              <a:custGeom>
                <a:avLst/>
                <a:gdLst>
                  <a:gd name="T0" fmla="*/ 1984 w 2303"/>
                  <a:gd name="T1" fmla="*/ 732 h 732"/>
                  <a:gd name="T2" fmla="*/ 0 w 2303"/>
                  <a:gd name="T3" fmla="*/ 732 h 732"/>
                  <a:gd name="T4" fmla="*/ 321 w 2303"/>
                  <a:gd name="T5" fmla="*/ 366 h 732"/>
                  <a:gd name="T6" fmla="*/ 0 w 2303"/>
                  <a:gd name="T7" fmla="*/ 0 h 732"/>
                  <a:gd name="T8" fmla="*/ 1984 w 2303"/>
                  <a:gd name="T9" fmla="*/ 0 h 732"/>
                  <a:gd name="T10" fmla="*/ 2303 w 2303"/>
                  <a:gd name="T11" fmla="*/ 366 h 732"/>
                  <a:gd name="T12" fmla="*/ 1984 w 2303"/>
                  <a:gd name="T13" fmla="*/ 732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3" h="732">
                    <a:moveTo>
                      <a:pt x="1984" y="732"/>
                    </a:moveTo>
                    <a:lnTo>
                      <a:pt x="0" y="732"/>
                    </a:lnTo>
                    <a:lnTo>
                      <a:pt x="321" y="366"/>
                    </a:lnTo>
                    <a:lnTo>
                      <a:pt x="0" y="0"/>
                    </a:lnTo>
                    <a:lnTo>
                      <a:pt x="1984" y="0"/>
                    </a:lnTo>
                    <a:lnTo>
                      <a:pt x="2303" y="366"/>
                    </a:lnTo>
                    <a:lnTo>
                      <a:pt x="1984" y="7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8580" tIns="64290" rIns="128580" bIns="64290" numCol="1" anchor="t" anchorCtr="0" compatLnSpc="1"/>
              <a:p>
                <a:endParaRPr lang="zh-CN" altLang="en-US" sz="2530">
                  <a:solidFill>
                    <a:prstClr val="black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endParaRPr>
              </a:p>
            </p:txBody>
          </p:sp>
          <p:sp>
            <p:nvSpPr>
              <p:cNvPr id="9" name="TextBox 28"/>
              <p:cNvSpPr txBox="1"/>
              <p:nvPr/>
            </p:nvSpPr>
            <p:spPr>
              <a:xfrm>
                <a:off x="7394060" y="3593382"/>
                <a:ext cx="1084481" cy="31718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p>
                <a:r>
                  <a:rPr lang="zh-CN" altLang="en-US" sz="1685" b="1" dirty="0">
                    <a:solidFill>
                      <a:prstClr val="white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rPr>
                  <a:t>扫码开票</a:t>
                </a:r>
                <a:endParaRPr lang="zh-CN" altLang="en-US" sz="1685" b="1" dirty="0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12" name="KSO_Shape"/>
            <p:cNvSpPr/>
            <p:nvPr/>
          </p:nvSpPr>
          <p:spPr bwMode="auto">
            <a:xfrm>
              <a:off x="9056" y="5566"/>
              <a:ext cx="749" cy="749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6405" tIns="48201" rIns="96405" bIns="48201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11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13" name="图片 12" descr="微信截图_202003231422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1513205"/>
            <a:ext cx="3319145" cy="4841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2"/>
          <p:cNvSpPr txBox="1">
            <a:spLocks noChangeArrowheads="1"/>
          </p:cNvSpPr>
          <p:nvPr/>
        </p:nvSpPr>
        <p:spPr bwMode="auto">
          <a:xfrm>
            <a:off x="150495" y="424180"/>
            <a:ext cx="22777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lt"/>
              </a:rPr>
              <a:t>供应链系统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Regular" panose="020B0500000000000000" charset="-122"/>
              <a:sym typeface="+mn-lt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3340" y="370205"/>
            <a:ext cx="577215" cy="4927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2223" y="1840879"/>
            <a:ext cx="4200295" cy="1651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3375" b="1" spc="50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供应商对帐</a:t>
            </a:r>
            <a:endParaRPr lang="zh-CN" altLang="en-US" sz="3375" b="1" spc="50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3375" b="1" spc="50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报表查询</a:t>
            </a:r>
            <a:endParaRPr lang="en-US" altLang="zh-CN" sz="3375" b="1" spc="50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  <a:p>
            <a:pPr algn="l"/>
            <a:r>
              <a:rPr lang="en-US" sz="3375" b="1" spc="5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endParaRPr lang="en-US" altLang="en-US" sz="3375" b="1" spc="50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2022" y="1320628"/>
            <a:ext cx="6575684" cy="4905478"/>
          </a:xfrm>
          <a:prstGeom prst="rect">
            <a:avLst/>
          </a:prstGeom>
        </p:spPr>
      </p:pic>
      <p:sp>
        <p:nvSpPr>
          <p:cNvPr id="14" name="文本框 2"/>
          <p:cNvSpPr txBox="1"/>
          <p:nvPr/>
        </p:nvSpPr>
        <p:spPr>
          <a:xfrm>
            <a:off x="630816" y="3492180"/>
            <a:ext cx="5395021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web</a:t>
            </a:r>
            <a:r>
              <a:rPr lang="zh-CN" altLang="en-US" sz="20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架构，供货商无需安装即可使用</a:t>
            </a:r>
            <a:endParaRPr lang="zh-CN" altLang="en-US" sz="20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商家后台自主添加账户绑定供应商</a:t>
            </a:r>
            <a:endParaRPr lang="zh-CN" altLang="en-US" sz="20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商家向上游供应商收取费用</a:t>
            </a:r>
            <a:endParaRPr lang="zh-CN" altLang="en-US" sz="20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3870417" y="1250492"/>
            <a:ext cx="532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588645" y="786765"/>
            <a:ext cx="11698438" cy="6188710"/>
            <a:chOff x="544" y="1988"/>
            <a:chExt cx="24225" cy="12816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573" y="1988"/>
              <a:ext cx="24132" cy="0"/>
            </a:xfrm>
            <a:prstGeom prst="line">
              <a:avLst/>
            </a:prstGeom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组合 46"/>
            <p:cNvGrpSpPr/>
            <p:nvPr/>
          </p:nvGrpSpPr>
          <p:grpSpPr>
            <a:xfrm>
              <a:off x="544" y="2089"/>
              <a:ext cx="19994" cy="1920"/>
              <a:chOff x="1572" y="3122"/>
              <a:chExt cx="20289" cy="3062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572" y="3122"/>
                <a:ext cx="20289" cy="3062"/>
              </a:xfrm>
              <a:prstGeom prst="rect">
                <a:avLst/>
              </a:prstGeom>
              <a:solidFill>
                <a:srgbClr val="FF99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3617" y="3317"/>
                <a:ext cx="3119" cy="253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总部系统</a:t>
                </a:r>
                <a:endParaRPr lang="zh-CN" altLang="en-US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1997" y="3317"/>
                <a:ext cx="4948" cy="25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门店系统</a:t>
                </a:r>
                <a:br>
                  <a:rPr lang="zh-CN" altLang="en-US" b="1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</a:br>
                <a:r>
                  <a:rPr lang="zh-CN" altLang="en-US" b="1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（自营店、加盟店）</a:t>
                </a:r>
                <a:endParaRPr lang="zh-CN" altLang="en-US" b="1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8017" y="3317"/>
                <a:ext cx="3118" cy="253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POS</a:t>
                </a:r>
                <a:r>
                  <a:rPr lang="zh-CN" altLang="en-US" b="1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销售</a:t>
                </a:r>
                <a:endParaRPr lang="zh-CN" altLang="en-US" b="1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7807" y="3317"/>
                <a:ext cx="3118" cy="253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配送中心</a:t>
                </a:r>
                <a:endParaRPr lang="zh-CN" altLang="en-US" b="1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842" y="3467"/>
                <a:ext cx="1684" cy="2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latin typeface="思源黑体 CN Bold" panose="020B0800000000000000" charset="-122"/>
                    <a:ea typeface="思源黑体 CN Bold" panose="020B0800000000000000" charset="-122"/>
                  </a:rPr>
                  <a:t>系统</a:t>
                </a:r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  <a:p>
                <a:r>
                  <a:rPr lang="zh-CN" altLang="en-US">
                    <a:latin typeface="思源黑体 CN Bold" panose="020B0800000000000000" charset="-122"/>
                    <a:ea typeface="思源黑体 CN Bold" panose="020B0800000000000000" charset="-122"/>
                  </a:rPr>
                  <a:t>主题</a:t>
                </a:r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555" y="4244"/>
              <a:ext cx="19994" cy="7205"/>
              <a:chOff x="555" y="4244"/>
              <a:chExt cx="19994" cy="7205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555" y="4244"/>
                <a:ext cx="19994" cy="7205"/>
                <a:chOff x="555" y="4125"/>
                <a:chExt cx="19994" cy="6872"/>
              </a:xfrm>
            </p:grpSpPr>
            <p:sp>
              <p:nvSpPr>
                <p:cNvPr id="57" name="矩形 56"/>
                <p:cNvSpPr/>
                <p:nvPr/>
              </p:nvSpPr>
              <p:spPr>
                <a:xfrm>
                  <a:off x="555" y="4125"/>
                  <a:ext cx="19994" cy="6872"/>
                </a:xfrm>
                <a:prstGeom prst="rect">
                  <a:avLst/>
                </a:prstGeom>
                <a:solidFill>
                  <a:srgbClr val="00B6E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latin typeface="思源黑体 CN Bold" panose="020B0800000000000000" charset="-122"/>
                    <a:ea typeface="思源黑体 CN Bold" panose="020B0800000000000000" charset="-122"/>
                  </a:endParaRPr>
                </a:p>
              </p:txBody>
            </p:sp>
            <p:sp>
              <p:nvSpPr>
                <p:cNvPr id="60" name="文本框 59"/>
                <p:cNvSpPr txBox="1"/>
                <p:nvPr/>
              </p:nvSpPr>
              <p:spPr>
                <a:xfrm>
                  <a:off x="2602" y="4370"/>
                  <a:ext cx="2974" cy="61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品类管理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品牌管理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商品建档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商品维护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商品调价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促销活动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供应商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批发客户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商品审批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商品分析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</p:txBody>
            </p:sp>
            <p:sp>
              <p:nvSpPr>
                <p:cNvPr id="63" name="文本框 62"/>
                <p:cNvSpPr txBox="1"/>
                <p:nvPr/>
              </p:nvSpPr>
              <p:spPr>
                <a:xfrm>
                  <a:off x="6142" y="4370"/>
                  <a:ext cx="2974" cy="61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奶粉管理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批次管理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童装管理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宝宝天数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套餐项目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次卡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服务</a:t>
                  </a:r>
                  <a:r>
                    <a:rPr lang="en-US" altLang="zh-CN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+</a:t>
                  </a:r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商品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服务预约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技师提成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导购提成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cs typeface="思源黑体 CN Regular" panose="020B0500000000000000" charset="-122"/>
                    </a:rPr>
                    <a:t>分销提成</a:t>
                  </a:r>
                  <a:endParaRPr lang="en-US" altLang="zh-CN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endParaRPr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9717" y="4370"/>
                  <a:ext cx="2974" cy="61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会员档案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微信会员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积分礼品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储值消费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商品寄存</a:t>
                  </a:r>
                  <a:endParaRPr lang="zh-CN" altLang="en-US" dirty="0" smtClean="0">
                    <a:latin typeface="思源黑体 CN Regular" panose="020B0500000000000000" charset="-122"/>
                    <a:ea typeface="思源黑体 CN Regular" panose="020B0500000000000000" charset="-122"/>
                    <a:cs typeface="微软雅黑" panose="020B0503020204020204" pitchFamily="34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交班对账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 dirty="0" smtClean="0">
                      <a:latin typeface="思源黑体 CN Regular" panose="020B0500000000000000" charset="-122"/>
                      <a:ea typeface="思源黑体 CN Regular" panose="020B0500000000000000" charset="-122"/>
                      <a:cs typeface="微软雅黑" panose="020B0503020204020204" pitchFamily="34" charset="-122"/>
                      <a:sym typeface="+mn-ea"/>
                    </a:rPr>
                    <a:t>预售功能</a:t>
                  </a:r>
                  <a:endParaRPr lang="zh-CN" altLang="en-US" dirty="0" smtClean="0">
                    <a:latin typeface="思源黑体 CN Regular" panose="020B0500000000000000" charset="-122"/>
                    <a:ea typeface="思源黑体 CN Regular" panose="020B0500000000000000" charset="-122"/>
                    <a:cs typeface="微软雅黑" panose="020B0503020204020204" pitchFamily="34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定金管理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订货管理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门店费用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会员分析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</p:txBody>
            </p:sp>
            <p:sp>
              <p:nvSpPr>
                <p:cNvPr id="69" name="文本框 68"/>
                <p:cNvSpPr txBox="1"/>
                <p:nvPr/>
              </p:nvSpPr>
              <p:spPr>
                <a:xfrm>
                  <a:off x="13232" y="4370"/>
                  <a:ext cx="2974" cy="61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自主采购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自主结算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自主批发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采购管理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补货跟踪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店间调拨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连锁调拨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自动配送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库存查询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机构费用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往来账款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</p:txBody>
            </p:sp>
            <p:sp>
              <p:nvSpPr>
                <p:cNvPr id="72" name="文本框 71"/>
                <p:cNvSpPr txBox="1"/>
                <p:nvPr/>
              </p:nvSpPr>
              <p:spPr>
                <a:xfrm>
                  <a:off x="16844" y="4370"/>
                  <a:ext cx="2974" cy="61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批发管理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库存管理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消费报表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客户结算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门店管理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操作员管理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卡劵管理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积分管理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储值管理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  <a:sym typeface="+mn-ea"/>
                    </a:rPr>
                    <a:t>盘点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endParaRPr>
                </a:p>
                <a:p>
                  <a:pPr algn="ctr"/>
                  <a:r>
                    <a:rPr lang="zh-CN" altLang="en-US">
                      <a:latin typeface="思源黑体 CN Regular" panose="020B0500000000000000" charset="-122"/>
                      <a:ea typeface="思源黑体 CN Regular" panose="020B0500000000000000" charset="-122"/>
                    </a:rPr>
                    <a:t>报损管理</a:t>
                  </a:r>
                  <a:endParaRPr lang="zh-CN" altLang="en-US"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</p:txBody>
            </p:sp>
          </p:grpSp>
          <p:sp>
            <p:nvSpPr>
              <p:cNvPr id="73" name="文本框 72"/>
              <p:cNvSpPr txBox="1"/>
              <p:nvPr/>
            </p:nvSpPr>
            <p:spPr>
              <a:xfrm>
                <a:off x="1121" y="6414"/>
                <a:ext cx="868" cy="2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latin typeface="思源黑体 CN Bold" panose="020B0800000000000000" charset="-122"/>
                    <a:ea typeface="思源黑体 CN Bold" panose="020B0800000000000000" charset="-122"/>
                  </a:rPr>
                  <a:t>系</a:t>
                </a:r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  <a:p>
                <a:r>
                  <a:rPr lang="zh-CN" altLang="en-US">
                    <a:latin typeface="思源黑体 CN Bold" panose="020B0800000000000000" charset="-122"/>
                    <a:ea typeface="思源黑体 CN Bold" panose="020B0800000000000000" charset="-122"/>
                  </a:rPr>
                  <a:t>统</a:t>
                </a:r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  <a:p>
                <a:r>
                  <a:rPr lang="zh-CN" altLang="en-US">
                    <a:latin typeface="思源黑体 CN Bold" panose="020B0800000000000000" charset="-122"/>
                    <a:ea typeface="思源黑体 CN Bold" panose="020B0800000000000000" charset="-122"/>
                  </a:rPr>
                  <a:t>功</a:t>
                </a:r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  <a:p>
                <a:r>
                  <a:rPr lang="zh-CN" altLang="en-US">
                    <a:latin typeface="思源黑体 CN Bold" panose="020B0800000000000000" charset="-122"/>
                    <a:ea typeface="思源黑体 CN Bold" panose="020B0800000000000000" charset="-122"/>
                  </a:rPr>
                  <a:t>能</a:t>
                </a:r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555" y="11742"/>
              <a:ext cx="19994" cy="3062"/>
              <a:chOff x="1572" y="3122"/>
              <a:chExt cx="20289" cy="3062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1572" y="3122"/>
                <a:ext cx="20289" cy="3062"/>
              </a:xfrm>
              <a:prstGeom prst="rect">
                <a:avLst/>
              </a:prstGeom>
              <a:solidFill>
                <a:srgbClr val="FF99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3619" y="3689"/>
                <a:ext cx="5671" cy="19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思迅微商城</a:t>
                </a:r>
                <a:r>
                  <a:rPr lang="en-US" altLang="zh-CN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/</a:t>
                </a:r>
                <a:r>
                  <a:rPr lang="zh-CN" altLang="en-US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微会员</a:t>
                </a:r>
                <a:endParaRPr lang="zh-CN" altLang="en-US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0446" y="3689"/>
                <a:ext cx="6417" cy="19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思迅会员营销</a:t>
                </a:r>
                <a:r>
                  <a:rPr lang="en-US" altLang="zh-CN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+</a:t>
                </a:r>
                <a:r>
                  <a:rPr lang="zh-CN" altLang="en-US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微导购</a:t>
                </a:r>
                <a:endParaRPr lang="en-US" altLang="zh-CN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18018" y="3689"/>
                <a:ext cx="3118" cy="19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>
                    <a:solidFill>
                      <a:schemeClr val="tx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sym typeface="+mn-ea"/>
                  </a:rPr>
                  <a:t>老板助手</a:t>
                </a:r>
                <a:endParaRPr lang="zh-CN" altLang="en-US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endParaRPr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2143" y="3236"/>
                <a:ext cx="1048" cy="2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latin typeface="思源黑体 CN Bold" panose="020B0800000000000000" charset="-122"/>
                    <a:ea typeface="思源黑体 CN Bold" panose="020B0800000000000000" charset="-122"/>
                  </a:rPr>
                  <a:t>线上</a:t>
                </a:r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  <a:p>
                <a:r>
                  <a:rPr lang="zh-CN" altLang="en-US">
                    <a:latin typeface="思源黑体 CN Bold" panose="020B0800000000000000" charset="-122"/>
                    <a:ea typeface="思源黑体 CN Bold" panose="020B0800000000000000" charset="-122"/>
                  </a:rPr>
                  <a:t>平台</a:t>
                </a:r>
                <a:endParaRPr lang="zh-CN" altLang="en-US"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sp>
          <p:nvSpPr>
            <p:cNvPr id="80" name="矩形 79"/>
            <p:cNvSpPr/>
            <p:nvPr/>
          </p:nvSpPr>
          <p:spPr>
            <a:xfrm>
              <a:off x="20963" y="2105"/>
              <a:ext cx="3727" cy="12571"/>
            </a:xfrm>
            <a:prstGeom prst="rect">
              <a:avLst/>
            </a:prstGeom>
            <a:solidFill>
              <a:srgbClr val="FF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1001" y="2220"/>
              <a:ext cx="3656" cy="1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latin typeface="思源黑体 CN Medium" panose="020B0600000000000000" charset="-122"/>
                  <a:ea typeface="思源黑体 CN Medium" panose="020B0600000000000000" charset="-122"/>
                </a:rPr>
                <a:t>增值应用</a:t>
              </a:r>
              <a:endParaRPr lang="zh-CN" altLang="en-US" sz="2800"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20963" y="4244"/>
              <a:ext cx="3806" cy="8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会员营销系统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微商城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微会员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思迅</a:t>
              </a:r>
              <a:r>
                <a:rPr lang="en-US" altLang="zh-CN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Pay</a:t>
              </a: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支付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财务接口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微</a:t>
              </a:r>
              <a:r>
                <a:rPr lang="en-US" altLang="zh-CN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POS</a:t>
              </a:r>
              <a:endParaRPr lang="en-US" altLang="zh-CN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思迅盘点机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老板助手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人脸识别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扫码购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自助收银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大屏营销</a:t>
              </a:r>
              <a:endParaRPr lang="zh-CN" altLang="en-US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sp>
        <p:nvSpPr>
          <p:cNvPr id="83" name="文本框 82"/>
          <p:cNvSpPr txBox="1"/>
          <p:nvPr/>
        </p:nvSpPr>
        <p:spPr>
          <a:xfrm>
            <a:off x="3870325" y="271145"/>
            <a:ext cx="37185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 smtClean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思迅爱贝母婴</a:t>
            </a:r>
            <a:r>
              <a:rPr lang="en-US" altLang="zh-CN" sz="2000" b="1" dirty="0" smtClean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V</a:t>
            </a:r>
            <a:r>
              <a:rPr lang="en-US" sz="2000" b="1" dirty="0" smtClean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7</a:t>
            </a:r>
            <a:r>
              <a:rPr lang="en-US" altLang="zh-CN" sz="2000" b="1" dirty="0" smtClean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--</a:t>
            </a:r>
            <a:r>
              <a:rPr lang="zh-CN" altLang="en-US" sz="2000" b="1" dirty="0" smtClean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微软雅黑" panose="020B0503020204020204" pitchFamily="34" charset="-122"/>
              </a:rPr>
              <a:t>系统功能蓝图</a:t>
            </a:r>
            <a:endParaRPr lang="zh-CN" altLang="en-US" sz="2000" b="1" dirty="0" smtClean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3870417" y="1250492"/>
            <a:ext cx="532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F:\siss-yoti\问题处理\解决方案\LOGO\二维码专卖.jpg二维码专卖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090079" y="2560746"/>
            <a:ext cx="1672885" cy="15268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34612" y="1853701"/>
            <a:ext cx="5469357" cy="34823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801" name="副标题 2"/>
          <p:cNvSpPr>
            <a:spLocks noGrp="1"/>
          </p:cNvSpPr>
          <p:nvPr/>
        </p:nvSpPr>
        <p:spPr>
          <a:xfrm flipH="1">
            <a:off x="3456919" y="1132379"/>
            <a:ext cx="8880087" cy="514322"/>
          </a:xfrm>
          <a:prstGeom prst="rect">
            <a:avLst/>
          </a:prstGeom>
        </p:spPr>
        <p:txBody>
          <a:bodyPr vert="horz" lIns="96435" tIns="48217" rIns="96435" bIns="48217" rtlCol="0" anchor="ctr" anchorCtr="0">
            <a:no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sz="2955" dirty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推荐您使用思迅爱贝母婴</a:t>
            </a:r>
            <a:r>
              <a:rPr lang="en-US" altLang="zh-CN" sz="2955" dirty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7</a:t>
            </a:r>
            <a:r>
              <a:rPr lang="zh-CN" sz="2955" dirty="0">
                <a:solidFill>
                  <a:srgbClr val="424656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管理系统</a:t>
            </a:r>
            <a:endParaRPr lang="zh-CN" altLang="en-US" sz="2955" dirty="0">
              <a:solidFill>
                <a:srgbClr val="424656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69962" y="5707663"/>
            <a:ext cx="4797850" cy="378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87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选择思迅    你将获得更大的价值</a:t>
            </a:r>
            <a:endParaRPr lang="zh-CN" altLang="en-US" sz="187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97002" y="4333523"/>
            <a:ext cx="4797850" cy="665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187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关注我们</a:t>
            </a:r>
            <a:endParaRPr lang="zh-CN" altLang="en-US" sz="187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87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获取更多母婴资讯</a:t>
            </a:r>
            <a:endParaRPr lang="zh-CN" altLang="en-US" sz="187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55" y="3110047"/>
            <a:ext cx="12858044" cy="4122603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rgbClr val="00B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思源黑体 CN Bold" panose="020B08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19441" y="2259980"/>
            <a:ext cx="3219869" cy="3245763"/>
            <a:chOff x="5397" y="2531"/>
            <a:chExt cx="3606" cy="3635"/>
          </a:xfrm>
        </p:grpSpPr>
        <p:sp>
          <p:nvSpPr>
            <p:cNvPr id="12" name="文本框 9"/>
            <p:cNvSpPr txBox="1"/>
            <p:nvPr/>
          </p:nvSpPr>
          <p:spPr>
            <a:xfrm>
              <a:off x="5397" y="4636"/>
              <a:ext cx="3606" cy="978"/>
            </a:xfrm>
            <a:prstGeom prst="rect">
              <a:avLst/>
            </a:prstGeom>
            <a:noFill/>
          </p:spPr>
          <p:txBody>
            <a:bodyPr wrap="square" lIns="96435" tIns="48217" rIns="96435" bIns="48217" rtlCol="0">
              <a:spAutoFit/>
            </a:bodyPr>
            <a:lstStyle/>
            <a:p>
              <a:pPr marL="0" lvl="1" algn="ctr"/>
              <a:r>
                <a:rPr lang="zh-CN" altLang="en-US" sz="5060" b="1" spc="3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客户案例</a:t>
              </a:r>
              <a:endParaRPr lang="zh-CN" altLang="en-US" sz="5060" b="1" spc="3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6144" y="2531"/>
              <a:ext cx="2112" cy="19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99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sz="100"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6520" y="3016"/>
              <a:ext cx="1360" cy="934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0">
                <a:solidFill>
                  <a:srgbClr val="FFFFFF"/>
                </a:solidFill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5" name="文本框 9"/>
            <p:cNvSpPr txBox="1"/>
            <p:nvPr/>
          </p:nvSpPr>
          <p:spPr>
            <a:xfrm>
              <a:off x="6590" y="5923"/>
              <a:ext cx="1839" cy="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405" dirty="0" smtClean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</a:rPr>
                <a:t>孕婴童客户</a:t>
              </a:r>
              <a:endParaRPr lang="zh-CN" altLang="en-US" sz="1405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SLIDE_BACKGROUND_TYPE" val="navigation"/>
  <p:tag name="KSO_WM_UNIT_TYPE" val="i"/>
  <p:tag name="KSO_WM_UNIT_INDEX" val="1"/>
  <p:tag name="KSO_WM_SLIDE_BK_DARK_LIGHT" val="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i"/>
  <p:tag name="KSO_WM_UNIT_INDEX" val="1_2"/>
  <p:tag name="KSO_WM_UNIT_ID" val="diagram160133_1*m_i*1_2"/>
  <p:tag name="KSO_WM_UNIT_CLEAR" val="1"/>
  <p:tag name="KSO_WM_UNIT_LAYERLEVEL" val="1_1"/>
  <p:tag name="KSO_WM_DIAGRAM_GROUP_CODE" val="m1-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i"/>
  <p:tag name="KSO_WM_UNIT_INDEX" val="1_3"/>
  <p:tag name="KSO_WM_UNIT_ID" val="diagram160133_1*m_i*1_3"/>
  <p:tag name="KSO_WM_UNIT_CLEAR" val="1"/>
  <p:tag name="KSO_WM_UNIT_LAYERLEVEL" val="1_1"/>
  <p:tag name="KSO_WM_DIAGRAM_GROUP_CODE" val="m1-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i"/>
  <p:tag name="KSO_WM_UNIT_INDEX" val="1_4"/>
  <p:tag name="KSO_WM_UNIT_ID" val="diagram160133_1*m_i*1_4"/>
  <p:tag name="KSO_WM_UNIT_CLEAR" val="1"/>
  <p:tag name="KSO_WM_UNIT_LAYERLEVEL" val="1_1"/>
  <p:tag name="KSO_WM_DIAGRAM_GROUP_CODE" val="m1-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i"/>
  <p:tag name="KSO_WM_UNIT_INDEX" val="1_5"/>
  <p:tag name="KSO_WM_UNIT_ID" val="diagram160133_1*m_i*1_5"/>
  <p:tag name="KSO_WM_UNIT_CLEAR" val="1"/>
  <p:tag name="KSO_WM_UNIT_LAYERLEVEL" val="1_1"/>
  <p:tag name="KSO_WM_DIAGRAM_GROUP_CODE" val="m1-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i"/>
  <p:tag name="KSO_WM_UNIT_INDEX" val="1_6"/>
  <p:tag name="KSO_WM_UNIT_ID" val="diagram160133_1*m_i*1_6"/>
  <p:tag name="KSO_WM_UNIT_CLEAR" val="1"/>
  <p:tag name="KSO_WM_UNIT_LAYERLEVEL" val="1_1"/>
  <p:tag name="KSO_WM_DIAGRAM_GROUP_CODE" val="m1-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f"/>
  <p:tag name="KSO_WM_UNIT_INDEX" val="1_4_1"/>
  <p:tag name="KSO_WM_UNIT_ID" val="diagram160133_1*m_h_f*1_4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PRESET_TEXT_LEN" val="27"/>
  <p:tag name="KSO_WM_DIAGRAM_GROUP_CODE" val="m1-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a"/>
  <p:tag name="KSO_WM_UNIT_INDEX" val="1_4_1"/>
  <p:tag name="KSO_WM_UNIT_ID" val="diagram160133_1*m_h_a*1_4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 IPSUM 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f"/>
  <p:tag name="KSO_WM_UNIT_INDEX" val="1_6_1"/>
  <p:tag name="KSO_WM_UNIT_ID" val="diagram160133_1*m_h_f*1_6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PRESET_TEXT_LEN" val="27"/>
  <p:tag name="KSO_WM_DIAGRAM_GROUP_CODE" val="m1-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a"/>
  <p:tag name="KSO_WM_UNIT_INDEX" val="1_6_1"/>
  <p:tag name="KSO_WM_UNIT_ID" val="diagram160133_1*m_h_a*1_6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 IPSUM "/>
  <p:tag name="KSO_WM_UNIT_TEXT_FILL_FORE_SCHEMECOLOR_INDEX" val="7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f"/>
  <p:tag name="KSO_WM_UNIT_INDEX" val="1_1_1"/>
  <p:tag name="KSO_WM_UNIT_ID" val="diagram160133_1*m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PRESET_TEXT_LEN" val="27"/>
  <p:tag name="KSO_WM_DIAGRAM_GROUP_CODE" val="m1-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SLIDE_BACKGROUND_TYPE" val="navigation"/>
  <p:tag name="KSO_WM_UNIT_TYPE" val="i"/>
  <p:tag name="KSO_WM_UNIT_INDEX" val="1"/>
  <p:tag name="KSO_WM_SLIDE_BK_DARK_LIGHT" val="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a"/>
  <p:tag name="KSO_WM_UNIT_INDEX" val="1_1_1"/>
  <p:tag name="KSO_WM_UNIT_ID" val="diagram160133_1*m_h_a*1_1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 IPSUM "/>
  <p:tag name="KSO_WM_UNIT_TEXT_FILL_FORE_SCHEMECOLOR_INDEX" val="5"/>
  <p:tag name="KSO_WM_UNIT_TEXT_FILL_TYPE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f"/>
  <p:tag name="KSO_WM_UNIT_INDEX" val="1_3_1"/>
  <p:tag name="KSO_WM_UNIT_ID" val="diagram160133_1*m_h_f*1_3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PRESET_TEXT_LEN" val="27"/>
  <p:tag name="KSO_WM_DIAGRAM_GROUP_CODE" val="m1-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a"/>
  <p:tag name="KSO_WM_UNIT_INDEX" val="1_3_1"/>
  <p:tag name="KSO_WM_UNIT_ID" val="diagram160133_1*m_h_a*1_3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 IPSUM "/>
  <p:tag name="KSO_WM_UNIT_TEXT_FILL_FORE_SCHEMECOLOR_INDEX" val="7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f"/>
  <p:tag name="KSO_WM_UNIT_INDEX" val="1_5_1"/>
  <p:tag name="KSO_WM_UNIT_ID" val="diagram160133_1*m_h_f*1_5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PRESET_TEXT_LEN" val="27"/>
  <p:tag name="KSO_WM_DIAGRAM_GROUP_CODE" val="m1-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a"/>
  <p:tag name="KSO_WM_UNIT_INDEX" val="1_5_1"/>
  <p:tag name="KSO_WM_UNIT_ID" val="diagram160133_1*m_h_a*1_5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 IPSUM "/>
  <p:tag name="KSO_WM_UNIT_TEXT_FILL_FORE_SCHEMECOLOR_INDEX" val="6"/>
  <p:tag name="KSO_WM_UNIT_TEXT_FILL_TYPE" val="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i"/>
  <p:tag name="KSO_WM_UNIT_INDEX" val="1_5"/>
  <p:tag name="KSO_WM_UNIT_ID" val="diagram160133_1*m_i*1_5"/>
  <p:tag name="KSO_WM_UNIT_CLEAR" val="1"/>
  <p:tag name="KSO_WM_UNIT_LAYERLEVEL" val="1_1"/>
  <p:tag name="KSO_WM_DIAGRAM_GROUP_CODE" val="m1-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a"/>
  <p:tag name="KSO_WM_UNIT_INDEX" val="1_5_1"/>
  <p:tag name="KSO_WM_UNIT_ID" val="diagram160133_1*m_h_a*1_5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 IPSUM "/>
  <p:tag name="KSO_WM_UNIT_TEXT_FILL_FORE_SCHEMECOLOR_INDEX" val="6"/>
  <p:tag name="KSO_WM_UNIT_TEXT_FILL_TYPE" val="1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f"/>
  <p:tag name="KSO_WM_UNIT_INDEX" val="1_5_1"/>
  <p:tag name="KSO_WM_UNIT_ID" val="diagram160133_1*m_h_f*1_5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PRESET_TEXT_LEN" val="27"/>
  <p:tag name="KSO_WM_DIAGRAM_GROUP_CODE" val="m1-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i"/>
  <p:tag name="KSO_WM_UNIT_INDEX" val="1_6"/>
  <p:tag name="KSO_WM_UNIT_ID" val="diagram160133_1*m_i*1_6"/>
  <p:tag name="KSO_WM_UNIT_CLEAR" val="1"/>
  <p:tag name="KSO_WM_UNIT_LAYERLEVEL" val="1_1"/>
  <p:tag name="KSO_WM_DIAGRAM_GROUP_CODE" val="m1-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a"/>
  <p:tag name="KSO_WM_UNIT_INDEX" val="1_6_1"/>
  <p:tag name="KSO_WM_UNIT_ID" val="diagram160133_1*m_h_a*1_6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 IPSUM "/>
  <p:tag name="KSO_WM_UNIT_TEXT_FILL_FORE_SCHEMECOLOR_INDEX" val="7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f"/>
  <p:tag name="KSO_WM_UNIT_INDEX" val="1_6_1"/>
  <p:tag name="KSO_WM_UNIT_ID" val="diagram160133_1*m_h_f*1_6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PRESET_TEXT_LEN" val="27"/>
  <p:tag name="KSO_WM_DIAGRAM_GROUP_CODE" val="m1-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REFSHAPE" val="373707492"/>
  <p:tag name="KSO_WM_UNIT_PLACING_PICTURE_USER_VIEWPORT" val="{&quot;height&quot;:15839,&quot;width&quot;:7919}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"/>
  <p:tag name="KSO_WM_TEMPLATE_CATEGORY" val="diagram"/>
  <p:tag name="KSO_WM_TEMPLATE_INDEX" val="783"/>
  <p:tag name="KSO_WM_UNIT_INDEX" val="1"/>
</p:tagLst>
</file>

<file path=ppt/tags/tag3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7*l_i*1_1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"/>
  <p:tag name="KSO_WM_UNIT_ID" val="257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7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8"/>
  <p:tag name="KSO_WM_UNIT_ID" val="257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7*l_i*1_9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9"/>
  <p:tag name="KSO_WM_TEMPLATE_CATEGORY" val="diagram"/>
  <p:tag name="KSO_WM_TEMPLATE_INDEX" val="783"/>
  <p:tag name="KSO_WM_UNIT_INDEX" val="19"/>
</p:tagLst>
</file>

<file path=ppt/tags/tag3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7*l_i*1_10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4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7*l_i*1_1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4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7*l_i*1_16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7*l_i*1_18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9"/>
  <p:tag name="KSO_WM_UNIT_ID" val="257*l_i*1_19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0"/>
  <p:tag name="KSO_WM_UNIT_ID" val="257*l_i*1_20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45"/>
  <p:tag name="KSO_WM_TEMPLATE_CATEGORY" val="diagram"/>
  <p:tag name="KSO_WM_TEMPLATE_INDEX" val="783"/>
  <p:tag name="KSO_WM_UNIT_INDEX" val="45"/>
</p:tagLst>
</file>

<file path=ppt/tags/tag4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1"/>
  <p:tag name="KSO_WM_UNIT_ID" val="257*l_i*1_21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2"/>
  <p:tag name="KSO_WM_UNIT_ID" val="257*l_i*1_2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0"/>
  <p:tag name="KSO_WM_TEMPLATE_CATEGORY" val="diagram"/>
  <p:tag name="KSO_WM_TEMPLATE_INDEX" val="783"/>
  <p:tag name="KSO_WM_UNIT_INDEX" val="50"/>
</p:tagLst>
</file>

<file path=ppt/tags/tag4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3"/>
  <p:tag name="KSO_WM_UNIT_ID" val="257*l_i*1_23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5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4"/>
  <p:tag name="KSO_WM_UNIT_ID" val="257*l_i*1_2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1"/>
  <p:tag name="KSO_WM_TEMPLATE_CATEGORY" val="diagram"/>
  <p:tag name="KSO_WM_TEMPLATE_INDEX" val="783"/>
  <p:tag name="KSO_WM_UNIT_INDEX" val="11"/>
</p:tagLst>
</file>

<file path=ppt/tags/tag5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7*l_i*1_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6"/>
  <p:tag name="KSO_WM_UNIT_ID" val="257*l_i*1_6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54.xml><?xml version="1.0" encoding="utf-8"?>
<p:tagLst xmlns:p="http://schemas.openxmlformats.org/presentationml/2006/main">
  <p:tag name="KSO_WM_UNIT_PLACING_PICTURE_USER_VIEWPORT" val="{&quot;height&quot;:2404.555905511811,&quot;width&quot;:2634.464566929134}"/>
</p:tagLst>
</file>

<file path=ppt/tags/tag55.xml><?xml version="1.0" encoding="utf-8"?>
<p:tagLst xmlns:p="http://schemas.openxmlformats.org/presentationml/2006/main">
  <p:tag name="KSO_WM_UNIT_PLACING_PICTURE_USER_VIEWPORT" val="{&quot;height&quot;:5484.0740157480313,&quot;width&quot;:8613.1606299212599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f"/>
  <p:tag name="KSO_WM_UNIT_INDEX" val="1_2_1"/>
  <p:tag name="KSO_WM_UNIT_ID" val="diagram160133_1*m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PRESET_TEXT_LEN" val="27"/>
  <p:tag name="KSO_WM_DIAGRAM_GROUP_CODE" val="m1-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h_a"/>
  <p:tag name="KSO_WM_UNIT_INDEX" val="1_2_1"/>
  <p:tag name="KSO_WM_UNIT_ID" val="diagram160133_1*m_h_a*1_2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 IPSUM "/>
  <p:tag name="KSO_WM_UNIT_TEXT_FILL_FORE_SCHEMECOLOR_INDEX" val="6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33"/>
  <p:tag name="KSO_WM_UNIT_TYPE" val="m_i"/>
  <p:tag name="KSO_WM_UNIT_INDEX" val="1_1"/>
  <p:tag name="KSO_WM_UNIT_ID" val="diagram160133_1*m_i*1_1"/>
  <p:tag name="KSO_WM_UNIT_CLEAR" val="1"/>
  <p:tag name="KSO_WM_UNIT_LAYERLEVEL" val="1_1"/>
  <p:tag name="KSO_WM_DIAGRAM_GROUP_CODE" val="m1-1"/>
</p:tagLst>
</file>

<file path=ppt/theme/theme1.xml><?xml version="1.0" encoding="utf-8"?>
<a:theme xmlns:a="http://schemas.openxmlformats.org/drawingml/2006/main" name="1_自定义设计方案">
  <a:themeElements>
    <a:clrScheme name="自定义 1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DDDE"/>
      </a:accent1>
      <a:accent2>
        <a:srgbClr val="FFD2FB"/>
      </a:accent2>
      <a:accent3>
        <a:srgbClr val="00DDDE"/>
      </a:accent3>
      <a:accent4>
        <a:srgbClr val="FFD2FB"/>
      </a:accent4>
      <a:accent5>
        <a:srgbClr val="00DDDE"/>
      </a:accent5>
      <a:accent6>
        <a:srgbClr val="FFD2FB"/>
      </a:accent6>
      <a:hlink>
        <a:srgbClr val="00DDDE"/>
      </a:hlink>
      <a:folHlink>
        <a:srgbClr val="FFD2FB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9080</Words>
  <Application>WPS 演示</Application>
  <PresentationFormat>自定义</PresentationFormat>
  <Paragraphs>1334</Paragraphs>
  <Slides>89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113" baseType="lpstr">
      <vt:lpstr>Arial</vt:lpstr>
      <vt:lpstr>宋体</vt:lpstr>
      <vt:lpstr>Wingdings</vt:lpstr>
      <vt:lpstr>Calibri</vt:lpstr>
      <vt:lpstr>思源黑体 CN Regular</vt:lpstr>
      <vt:lpstr>思源黑体 CN Bold</vt:lpstr>
      <vt:lpstr>思源宋体 CN Heavy</vt:lpstr>
      <vt:lpstr>微软雅黑</vt:lpstr>
      <vt:lpstr>思源黑体 CN Medium</vt:lpstr>
      <vt:lpstr>Open Sans</vt:lpstr>
      <vt:lpstr>冬青黑体简体中文 W3</vt:lpstr>
      <vt:lpstr>思源黑体 CN Light</vt:lpstr>
      <vt:lpstr>思源黑体 CN Normal</vt:lpstr>
      <vt:lpstr>思源宋体 CN Medium</vt:lpstr>
      <vt:lpstr>黑体</vt:lpstr>
      <vt:lpstr>Wingdings</vt:lpstr>
      <vt:lpstr>Arial Unicode MS</vt:lpstr>
      <vt:lpstr>Arial Rounded MT Bold</vt:lpstr>
      <vt:lpstr>Segoe Print</vt:lpstr>
      <vt:lpstr>Calibri</vt:lpstr>
      <vt:lpstr>思源宋体 CN Light</vt:lpstr>
      <vt:lpstr>阿里巴巴普惠体 R</vt:lpstr>
      <vt:lpstr>Source Han Serif SC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思迅智慧门店 应用场景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孕妇母婴模板</dc:title>
  <dc:creator/>
  <cp:keywords>第一PPT模板网：www.1ppt.com</cp:keywords>
  <cp:lastModifiedBy>思迅软件专卖售前</cp:lastModifiedBy>
  <cp:revision>520</cp:revision>
  <dcterms:created xsi:type="dcterms:W3CDTF">2016-10-17T14:00:00Z</dcterms:created>
  <dcterms:modified xsi:type="dcterms:W3CDTF">2020-04-29T07:52:36Z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