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6" r:id="rId2"/>
    <p:sldId id="257" r:id="rId3"/>
    <p:sldId id="258" r:id="rId4"/>
    <p:sldId id="309" r:id="rId5"/>
    <p:sldId id="300" r:id="rId6"/>
    <p:sldId id="259" r:id="rId7"/>
    <p:sldId id="260" r:id="rId8"/>
    <p:sldId id="261" r:id="rId9"/>
    <p:sldId id="262" r:id="rId10"/>
    <p:sldId id="263" r:id="rId11"/>
    <p:sldId id="264" r:id="rId12"/>
    <p:sldId id="265" r:id="rId13"/>
    <p:sldId id="266" r:id="rId14"/>
    <p:sldId id="267" r:id="rId15"/>
    <p:sldId id="366" r:id="rId16"/>
    <p:sldId id="269" r:id="rId17"/>
    <p:sldId id="316" r:id="rId18"/>
    <p:sldId id="317" r:id="rId19"/>
    <p:sldId id="322" r:id="rId20"/>
    <p:sldId id="318" r:id="rId21"/>
    <p:sldId id="319" r:id="rId22"/>
    <p:sldId id="320" r:id="rId23"/>
    <p:sldId id="321" r:id="rId24"/>
    <p:sldId id="270" r:id="rId25"/>
    <p:sldId id="384" r:id="rId26"/>
    <p:sldId id="375" r:id="rId27"/>
    <p:sldId id="376" r:id="rId28"/>
    <p:sldId id="377" r:id="rId29"/>
    <p:sldId id="385" r:id="rId30"/>
    <p:sldId id="380" r:id="rId31"/>
    <p:sldId id="389" r:id="rId32"/>
    <p:sldId id="390" r:id="rId33"/>
    <p:sldId id="391" r:id="rId34"/>
    <p:sldId id="392" r:id="rId35"/>
    <p:sldId id="393" r:id="rId36"/>
    <p:sldId id="387" r:id="rId37"/>
    <p:sldId id="386" r:id="rId38"/>
    <p:sldId id="378" r:id="rId39"/>
    <p:sldId id="394" r:id="rId40"/>
    <p:sldId id="395" r:id="rId41"/>
    <p:sldId id="381" r:id="rId42"/>
    <p:sldId id="396" r:id="rId43"/>
    <p:sldId id="397" r:id="rId44"/>
    <p:sldId id="398" r:id="rId45"/>
    <p:sldId id="373" r:id="rId46"/>
    <p:sldId id="325" r:id="rId47"/>
    <p:sldId id="326" r:id="rId48"/>
    <p:sldId id="324" r:id="rId49"/>
    <p:sldId id="328" r:id="rId50"/>
    <p:sldId id="335" r:id="rId51"/>
    <p:sldId id="334" r:id="rId52"/>
    <p:sldId id="337" r:id="rId53"/>
    <p:sldId id="336" r:id="rId54"/>
    <p:sldId id="327" r:id="rId55"/>
    <p:sldId id="332" r:id="rId56"/>
    <p:sldId id="331" r:id="rId57"/>
    <p:sldId id="339" r:id="rId58"/>
    <p:sldId id="338" r:id="rId59"/>
    <p:sldId id="342" r:id="rId60"/>
    <p:sldId id="341" r:id="rId61"/>
    <p:sldId id="344" r:id="rId62"/>
    <p:sldId id="345" r:id="rId63"/>
    <p:sldId id="343" r:id="rId64"/>
    <p:sldId id="361" r:id="rId65"/>
    <p:sldId id="362" r:id="rId66"/>
    <p:sldId id="363" r:id="rId67"/>
    <p:sldId id="358" r:id="rId68"/>
    <p:sldId id="364" r:id="rId69"/>
    <p:sldId id="359" r:id="rId70"/>
    <p:sldId id="365" r:id="rId71"/>
    <p:sldId id="360" r:id="rId72"/>
    <p:sldId id="369" r:id="rId73"/>
    <p:sldId id="368" r:id="rId74"/>
    <p:sldId id="372" r:id="rId75"/>
    <p:sldId id="370" r:id="rId76"/>
    <p:sldId id="371" r:id="rId77"/>
    <p:sldId id="356" r:id="rId78"/>
    <p:sldId id="347" r:id="rId79"/>
    <p:sldId id="348" r:id="rId80"/>
    <p:sldId id="346" r:id="rId81"/>
    <p:sldId id="350" r:id="rId82"/>
    <p:sldId id="351" r:id="rId83"/>
    <p:sldId id="352" r:id="rId84"/>
    <p:sldId id="353" r:id="rId85"/>
    <p:sldId id="354" r:id="rId86"/>
    <p:sldId id="355" r:id="rId87"/>
    <p:sldId id="349" r:id="rId88"/>
    <p:sldId id="271" r:id="rId89"/>
    <p:sldId id="301" r:id="rId90"/>
    <p:sldId id="302" r:id="rId91"/>
    <p:sldId id="323" r:id="rId92"/>
    <p:sldId id="340" r:id="rId93"/>
    <p:sldId id="276" r:id="rId94"/>
    <p:sldId id="303" r:id="rId95"/>
    <p:sldId id="304" r:id="rId96"/>
    <p:sldId id="305" r:id="rId97"/>
    <p:sldId id="306" r:id="rId98"/>
    <p:sldId id="282" r:id="rId99"/>
    <p:sldId id="284" r:id="rId100"/>
    <p:sldId id="285" r:id="rId101"/>
    <p:sldId id="286" r:id="rId102"/>
    <p:sldId id="287" r:id="rId103"/>
    <p:sldId id="288" r:id="rId104"/>
    <p:sldId id="293" r:id="rId105"/>
    <p:sldId id="367" r:id="rId106"/>
    <p:sldId id="295" r:id="rId107"/>
    <p:sldId id="379" r:id="rId108"/>
    <p:sldId id="297" r:id="rId109"/>
    <p:sldId id="298" r:id="rId110"/>
  </p:sldIdLst>
  <p:sldSz cx="12192000" cy="6858000"/>
  <p:notesSz cx="12192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918" y="-11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ata1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image" Target="../media/image111.png"/><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2ACF3-F873-40F6-9858-CB9507783BE9}"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zh-CN" altLang="en-US"/>
        </a:p>
      </dgm:t>
    </dgm:pt>
    <dgm:pt modelId="{9F91B76F-4AC9-4533-AA72-AFEC99A18A9E}">
      <dgm:prSet/>
      <dgm:spPr/>
      <dgm:t>
        <a:bodyPr/>
        <a:lstStyle/>
        <a:p>
          <a:r>
            <a:rPr lang="zh-CN" altLang="en-US" dirty="0" smtClean="0"/>
            <a:t>集中度高，重视品牌</a:t>
          </a:r>
          <a:endParaRPr lang="zh-CN" altLang="en-US" dirty="0"/>
        </a:p>
      </dgm:t>
    </dgm:pt>
    <dgm:pt modelId="{63D5A83C-9F2F-487B-B6EC-297A850F31EE}" type="parTrans" cxnId="{5BBB9AB2-58DB-415B-A8B8-D095E64354E4}">
      <dgm:prSet/>
      <dgm:spPr/>
      <dgm:t>
        <a:bodyPr/>
        <a:lstStyle/>
        <a:p>
          <a:endParaRPr lang="zh-CN" altLang="en-US"/>
        </a:p>
      </dgm:t>
    </dgm:pt>
    <dgm:pt modelId="{759F0C80-6334-4BDC-9AEA-65A536BDFB2C}" type="sibTrans" cxnId="{5BBB9AB2-58DB-415B-A8B8-D095E64354E4}">
      <dgm:prSet/>
      <dgm:spPr/>
      <dgm:t>
        <a:bodyPr/>
        <a:lstStyle/>
        <a:p>
          <a:endParaRPr lang="zh-CN" altLang="en-US"/>
        </a:p>
      </dgm:t>
    </dgm:pt>
    <dgm:pt modelId="{F2347BA9-1BD4-4C31-ABFE-57087E86873D}">
      <dgm:prSet/>
      <dgm:spPr/>
      <dgm:t>
        <a:bodyPr/>
        <a:lstStyle/>
        <a:p>
          <a:r>
            <a:rPr lang="zh-CN" altLang="en-US" dirty="0" smtClean="0"/>
            <a:t>婴儿食品</a:t>
          </a:r>
          <a:endParaRPr lang="zh-CN" altLang="en-US" dirty="0"/>
        </a:p>
      </dgm:t>
    </dgm:pt>
    <dgm:pt modelId="{0FA90BE5-16F4-43BF-BA6C-B31D9BA2BF1C}" type="parTrans" cxnId="{FC7E28C3-118A-48DE-84B3-8E1D1902527F}">
      <dgm:prSet/>
      <dgm:spPr/>
      <dgm:t>
        <a:bodyPr/>
        <a:lstStyle/>
        <a:p>
          <a:endParaRPr lang="zh-CN" altLang="en-US"/>
        </a:p>
      </dgm:t>
    </dgm:pt>
    <dgm:pt modelId="{91748FE4-8060-4689-AF83-D3BA0C8745FE}" type="sibTrans" cxnId="{FC7E28C3-118A-48DE-84B3-8E1D1902527F}">
      <dgm:prSet/>
      <dgm:spPr/>
      <dgm:t>
        <a:bodyPr/>
        <a:lstStyle/>
        <a:p>
          <a:endParaRPr lang="zh-CN" altLang="en-US"/>
        </a:p>
      </dgm:t>
    </dgm:pt>
    <dgm:pt modelId="{0B6966FA-CB56-4688-9A6E-5C93C0DA19CE}">
      <dgm:prSet/>
      <dgm:spPr/>
      <dgm:t>
        <a:bodyPr/>
        <a:lstStyle/>
        <a:p>
          <a:r>
            <a:rPr lang="zh-CN" altLang="en-US" dirty="0" smtClean="0"/>
            <a:t>洗护用品</a:t>
          </a:r>
          <a:endParaRPr lang="zh-CN" altLang="en-US" dirty="0"/>
        </a:p>
      </dgm:t>
    </dgm:pt>
    <dgm:pt modelId="{D659271F-7B39-473C-907E-ED76498FFA43}" type="parTrans" cxnId="{D103C99B-5115-41C4-947D-474DC696E7E2}">
      <dgm:prSet/>
      <dgm:spPr/>
      <dgm:t>
        <a:bodyPr/>
        <a:lstStyle/>
        <a:p>
          <a:endParaRPr lang="zh-CN" altLang="en-US"/>
        </a:p>
      </dgm:t>
    </dgm:pt>
    <dgm:pt modelId="{EBF8C2E4-CA14-4B1D-8897-8617C601C0B8}" type="sibTrans" cxnId="{D103C99B-5115-41C4-947D-474DC696E7E2}">
      <dgm:prSet/>
      <dgm:spPr/>
      <dgm:t>
        <a:bodyPr/>
        <a:lstStyle/>
        <a:p>
          <a:endParaRPr lang="zh-CN" altLang="en-US"/>
        </a:p>
      </dgm:t>
    </dgm:pt>
    <dgm:pt modelId="{342AB0DD-989B-4F5D-B413-D9C6E8923352}">
      <dgm:prSet/>
      <dgm:spPr/>
      <dgm:t>
        <a:bodyPr/>
        <a:lstStyle/>
        <a:p>
          <a:r>
            <a:rPr lang="zh-CN" altLang="en-US" dirty="0" smtClean="0"/>
            <a:t>易耗品</a:t>
          </a:r>
          <a:endParaRPr lang="zh-CN" altLang="en-US" dirty="0"/>
        </a:p>
      </dgm:t>
    </dgm:pt>
    <dgm:pt modelId="{6FB1A3C1-D84B-4B59-BB37-72F75E8A715E}" type="parTrans" cxnId="{0E948A19-CFAF-4FE6-B81F-E06CD92704EA}">
      <dgm:prSet/>
      <dgm:spPr/>
      <dgm:t>
        <a:bodyPr/>
        <a:lstStyle/>
        <a:p>
          <a:endParaRPr lang="zh-CN" altLang="en-US"/>
        </a:p>
      </dgm:t>
    </dgm:pt>
    <dgm:pt modelId="{1B17142E-9802-4A6C-8FCF-5DFEEAED5118}" type="sibTrans" cxnId="{0E948A19-CFAF-4FE6-B81F-E06CD92704EA}">
      <dgm:prSet/>
      <dgm:spPr/>
      <dgm:t>
        <a:bodyPr/>
        <a:lstStyle/>
        <a:p>
          <a:endParaRPr lang="zh-CN" altLang="en-US"/>
        </a:p>
      </dgm:t>
    </dgm:pt>
    <dgm:pt modelId="{F02F0104-6FF9-4CCA-92F2-573A62F735A5}">
      <dgm:prSet/>
      <dgm:spPr/>
      <dgm:t>
        <a:bodyPr/>
        <a:lstStyle/>
        <a:p>
          <a:r>
            <a:rPr lang="zh-CN" altLang="en-US" dirty="0" smtClean="0"/>
            <a:t>集中度低，大牌进驻</a:t>
          </a:r>
          <a:endParaRPr lang="zh-CN" altLang="en-US" dirty="0"/>
        </a:p>
      </dgm:t>
    </dgm:pt>
    <dgm:pt modelId="{D8361EA3-7D48-4715-A9A2-D7DB5FFAD4F2}" type="parTrans" cxnId="{D51B03A4-5735-45C1-9DC5-95476587A36F}">
      <dgm:prSet/>
      <dgm:spPr/>
      <dgm:t>
        <a:bodyPr/>
        <a:lstStyle/>
        <a:p>
          <a:endParaRPr lang="zh-CN" altLang="en-US"/>
        </a:p>
      </dgm:t>
    </dgm:pt>
    <dgm:pt modelId="{23C47C6C-4FD4-422E-8F05-E08F8B28A577}" type="sibTrans" cxnId="{D51B03A4-5735-45C1-9DC5-95476587A36F}">
      <dgm:prSet/>
      <dgm:spPr/>
      <dgm:t>
        <a:bodyPr/>
        <a:lstStyle/>
        <a:p>
          <a:endParaRPr lang="zh-CN" altLang="en-US"/>
        </a:p>
      </dgm:t>
    </dgm:pt>
    <dgm:pt modelId="{1909ED6A-15E3-49C5-90E7-48EDEF3A5E7B}">
      <dgm:prSet/>
      <dgm:spPr/>
      <dgm:t>
        <a:bodyPr/>
        <a:lstStyle/>
        <a:p>
          <a:r>
            <a:rPr lang="zh-CN" altLang="en-US" dirty="0" smtClean="0"/>
            <a:t>童装</a:t>
          </a:r>
          <a:endParaRPr lang="zh-CN" altLang="en-US" dirty="0"/>
        </a:p>
      </dgm:t>
    </dgm:pt>
    <dgm:pt modelId="{E02D56CF-B623-4C3B-97A0-C9CE1D27FA8D}" type="parTrans" cxnId="{48847173-A718-4A0D-B20F-2DB53DAEEE75}">
      <dgm:prSet/>
      <dgm:spPr/>
      <dgm:t>
        <a:bodyPr/>
        <a:lstStyle/>
        <a:p>
          <a:endParaRPr lang="zh-CN" altLang="en-US"/>
        </a:p>
      </dgm:t>
    </dgm:pt>
    <dgm:pt modelId="{A0479DB2-F79A-4B4B-9589-0E1E0D53D320}" type="sibTrans" cxnId="{48847173-A718-4A0D-B20F-2DB53DAEEE75}">
      <dgm:prSet/>
      <dgm:spPr/>
      <dgm:t>
        <a:bodyPr/>
        <a:lstStyle/>
        <a:p>
          <a:endParaRPr lang="zh-CN" altLang="en-US"/>
        </a:p>
      </dgm:t>
    </dgm:pt>
    <dgm:pt modelId="{E5F5D48D-CC84-4453-84DC-D496DC6A2A21}">
      <dgm:prSet/>
      <dgm:spPr/>
      <dgm:t>
        <a:bodyPr/>
        <a:lstStyle/>
        <a:p>
          <a:r>
            <a:rPr lang="zh-CN" altLang="en-US" dirty="0" smtClean="0"/>
            <a:t>童鞋</a:t>
          </a:r>
          <a:endParaRPr lang="zh-CN" altLang="en-US" dirty="0"/>
        </a:p>
      </dgm:t>
    </dgm:pt>
    <dgm:pt modelId="{F51064AF-06EA-40E8-9F12-6CCEF00C1AA4}" type="parTrans" cxnId="{179096B5-F076-4F2D-989E-9999E4066944}">
      <dgm:prSet/>
      <dgm:spPr/>
      <dgm:t>
        <a:bodyPr/>
        <a:lstStyle/>
        <a:p>
          <a:endParaRPr lang="zh-CN" altLang="en-US"/>
        </a:p>
      </dgm:t>
    </dgm:pt>
    <dgm:pt modelId="{D4356AF2-AF66-477A-82C5-A554F3E115C3}" type="sibTrans" cxnId="{179096B5-F076-4F2D-989E-9999E4066944}">
      <dgm:prSet/>
      <dgm:spPr/>
      <dgm:t>
        <a:bodyPr/>
        <a:lstStyle/>
        <a:p>
          <a:endParaRPr lang="zh-CN" altLang="en-US"/>
        </a:p>
      </dgm:t>
    </dgm:pt>
    <dgm:pt modelId="{18489085-162D-4404-A1EE-E15B5B5D4278}">
      <dgm:prSet/>
      <dgm:spPr/>
      <dgm:t>
        <a:bodyPr/>
        <a:lstStyle/>
        <a:p>
          <a:r>
            <a:rPr lang="zh-CN" altLang="en-US" dirty="0" smtClean="0"/>
            <a:t>集中度低，品类繁多</a:t>
          </a:r>
          <a:endParaRPr lang="zh-CN" altLang="en-US" dirty="0"/>
        </a:p>
      </dgm:t>
    </dgm:pt>
    <dgm:pt modelId="{83AFCB3C-9065-4058-9518-1C3F2FD68566}" type="parTrans" cxnId="{9E017103-51A0-464A-8CF2-CBDBAE2A2FA9}">
      <dgm:prSet/>
      <dgm:spPr/>
      <dgm:t>
        <a:bodyPr/>
        <a:lstStyle/>
        <a:p>
          <a:endParaRPr lang="zh-CN" altLang="en-US"/>
        </a:p>
      </dgm:t>
    </dgm:pt>
    <dgm:pt modelId="{2CD978AB-E039-47EB-9974-5E51EB255419}" type="sibTrans" cxnId="{9E017103-51A0-464A-8CF2-CBDBAE2A2FA9}">
      <dgm:prSet/>
      <dgm:spPr/>
      <dgm:t>
        <a:bodyPr/>
        <a:lstStyle/>
        <a:p>
          <a:endParaRPr lang="zh-CN" altLang="en-US"/>
        </a:p>
      </dgm:t>
    </dgm:pt>
    <dgm:pt modelId="{E8BF4D34-1E43-4D25-A507-9E193ACBB38B}">
      <dgm:prSet/>
      <dgm:spPr/>
      <dgm:t>
        <a:bodyPr/>
        <a:lstStyle/>
        <a:p>
          <a:r>
            <a:rPr lang="zh-CN" altLang="en-US" dirty="0" smtClean="0"/>
            <a:t>功能用具</a:t>
          </a:r>
          <a:endParaRPr lang="zh-CN" altLang="en-US" dirty="0"/>
        </a:p>
      </dgm:t>
    </dgm:pt>
    <dgm:pt modelId="{EF2616AF-6833-4648-85F2-C3D01194B413}" type="parTrans" cxnId="{39C0A309-188D-4056-9309-CA6A5B7380C3}">
      <dgm:prSet/>
      <dgm:spPr/>
      <dgm:t>
        <a:bodyPr/>
        <a:lstStyle/>
        <a:p>
          <a:endParaRPr lang="zh-CN" altLang="en-US"/>
        </a:p>
      </dgm:t>
    </dgm:pt>
    <dgm:pt modelId="{C122C830-83FB-4577-A0EF-68548D4B5276}" type="sibTrans" cxnId="{39C0A309-188D-4056-9309-CA6A5B7380C3}">
      <dgm:prSet/>
      <dgm:spPr/>
      <dgm:t>
        <a:bodyPr/>
        <a:lstStyle/>
        <a:p>
          <a:endParaRPr lang="zh-CN" altLang="en-US"/>
        </a:p>
      </dgm:t>
    </dgm:pt>
    <dgm:pt modelId="{5E9C1429-1C73-4A91-88C3-1C9F4FCB4145}">
      <dgm:prSet/>
      <dgm:spPr/>
      <dgm:t>
        <a:bodyPr/>
        <a:lstStyle/>
        <a:p>
          <a:r>
            <a:rPr lang="zh-CN" altLang="en-US" dirty="0" smtClean="0"/>
            <a:t>日用杂货</a:t>
          </a:r>
          <a:endParaRPr lang="zh-CN" altLang="en-US" dirty="0"/>
        </a:p>
      </dgm:t>
    </dgm:pt>
    <dgm:pt modelId="{093BFE4D-B1F3-4790-89C4-EE996DD6B3DD}" type="parTrans" cxnId="{EE4E96A4-310B-40DA-8A84-1379D21CA92E}">
      <dgm:prSet/>
      <dgm:spPr/>
      <dgm:t>
        <a:bodyPr/>
        <a:lstStyle/>
        <a:p>
          <a:endParaRPr lang="zh-CN" altLang="en-US"/>
        </a:p>
      </dgm:t>
    </dgm:pt>
    <dgm:pt modelId="{31855223-D501-4C41-8BFE-506264976A86}" type="sibTrans" cxnId="{EE4E96A4-310B-40DA-8A84-1379D21CA92E}">
      <dgm:prSet/>
      <dgm:spPr/>
      <dgm:t>
        <a:bodyPr/>
        <a:lstStyle/>
        <a:p>
          <a:endParaRPr lang="zh-CN" altLang="en-US"/>
        </a:p>
      </dgm:t>
    </dgm:pt>
    <dgm:pt modelId="{4A3CD201-46B6-4E66-95D7-9CF61F735F42}">
      <dgm:prSet/>
      <dgm:spPr/>
      <dgm:t>
        <a:bodyPr/>
        <a:lstStyle/>
        <a:p>
          <a:r>
            <a:rPr lang="zh-CN" altLang="en-US" dirty="0" smtClean="0"/>
            <a:t>低龄玩具</a:t>
          </a:r>
          <a:endParaRPr lang="zh-CN" altLang="en-US" dirty="0"/>
        </a:p>
      </dgm:t>
    </dgm:pt>
    <dgm:pt modelId="{0FDEFF78-F3C8-41DF-B5EE-091A5AE1B210}" type="parTrans" cxnId="{05E7BD5F-ACBE-4D2F-9E3F-E8A1B0F19FA7}">
      <dgm:prSet/>
      <dgm:spPr/>
      <dgm:t>
        <a:bodyPr/>
        <a:lstStyle/>
        <a:p>
          <a:endParaRPr lang="zh-CN" altLang="en-US"/>
        </a:p>
      </dgm:t>
    </dgm:pt>
    <dgm:pt modelId="{EE8FC3F6-DD13-4BF2-9D5F-922701D0205F}" type="sibTrans" cxnId="{05E7BD5F-ACBE-4D2F-9E3F-E8A1B0F19FA7}">
      <dgm:prSet/>
      <dgm:spPr/>
      <dgm:t>
        <a:bodyPr/>
        <a:lstStyle/>
        <a:p>
          <a:endParaRPr lang="zh-CN" altLang="en-US"/>
        </a:p>
      </dgm:t>
    </dgm:pt>
    <dgm:pt modelId="{0518BFF5-D640-4D4C-B673-085DB74F057E}">
      <dgm:prSet/>
      <dgm:spPr/>
      <dgm:t>
        <a:bodyPr/>
        <a:lstStyle/>
        <a:p>
          <a:r>
            <a:rPr lang="zh-CN" altLang="en-US" dirty="0" smtClean="0"/>
            <a:t>集中度低，渗透率低，行业不规范，壁垒较低</a:t>
          </a:r>
          <a:endParaRPr lang="zh-CN" altLang="en-US" dirty="0"/>
        </a:p>
      </dgm:t>
    </dgm:pt>
    <dgm:pt modelId="{E20A4128-38C6-43D7-809B-0B226EC67BC7}" type="parTrans" cxnId="{F652DDC0-1328-4722-AC26-D929C26A3001}">
      <dgm:prSet/>
      <dgm:spPr/>
      <dgm:t>
        <a:bodyPr/>
        <a:lstStyle/>
        <a:p>
          <a:endParaRPr lang="zh-CN" altLang="en-US"/>
        </a:p>
      </dgm:t>
    </dgm:pt>
    <dgm:pt modelId="{30704AC0-468F-4BC0-A627-C6EE40C7F96D}" type="sibTrans" cxnId="{F652DDC0-1328-4722-AC26-D929C26A3001}">
      <dgm:prSet/>
      <dgm:spPr/>
      <dgm:t>
        <a:bodyPr/>
        <a:lstStyle/>
        <a:p>
          <a:endParaRPr lang="zh-CN" altLang="en-US"/>
        </a:p>
      </dgm:t>
    </dgm:pt>
    <dgm:pt modelId="{DA2005F9-2F32-4939-84A9-6CD58D8B688D}">
      <dgm:prSet/>
      <dgm:spPr/>
      <dgm:t>
        <a:bodyPr/>
        <a:lstStyle/>
        <a:p>
          <a:r>
            <a:rPr lang="zh-CN" altLang="en-US" dirty="0" smtClean="0"/>
            <a:t>生育相关服务</a:t>
          </a:r>
          <a:endParaRPr lang="zh-CN" altLang="en-US" dirty="0"/>
        </a:p>
      </dgm:t>
    </dgm:pt>
    <dgm:pt modelId="{53697F02-51E4-489F-A56D-D23B79E9D70A}" type="parTrans" cxnId="{129B0E12-A352-416D-9D30-11056C248F63}">
      <dgm:prSet/>
      <dgm:spPr/>
      <dgm:t>
        <a:bodyPr/>
        <a:lstStyle/>
        <a:p>
          <a:endParaRPr lang="zh-CN" altLang="en-US"/>
        </a:p>
      </dgm:t>
    </dgm:pt>
    <dgm:pt modelId="{F787310B-6589-43CD-8452-245BBDB9A85F}" type="sibTrans" cxnId="{129B0E12-A352-416D-9D30-11056C248F63}">
      <dgm:prSet/>
      <dgm:spPr/>
      <dgm:t>
        <a:bodyPr/>
        <a:lstStyle/>
        <a:p>
          <a:endParaRPr lang="zh-CN" altLang="en-US"/>
        </a:p>
      </dgm:t>
    </dgm:pt>
    <dgm:pt modelId="{82351927-B296-48BC-9A41-A312917E57B7}">
      <dgm:prSet/>
      <dgm:spPr/>
      <dgm:t>
        <a:bodyPr/>
        <a:lstStyle/>
        <a:p>
          <a:r>
            <a:rPr lang="zh-CN" altLang="en-US" dirty="0" smtClean="0"/>
            <a:t>非生育相关服务</a:t>
          </a:r>
          <a:endParaRPr lang="zh-CN" altLang="en-US" dirty="0"/>
        </a:p>
      </dgm:t>
    </dgm:pt>
    <dgm:pt modelId="{6E2F68C6-0E8F-4B96-B884-AD3D8BFBBE2B}" type="parTrans" cxnId="{C59F9EB0-052C-4A05-973E-FCE824BE3B9B}">
      <dgm:prSet/>
      <dgm:spPr/>
      <dgm:t>
        <a:bodyPr/>
        <a:lstStyle/>
        <a:p>
          <a:endParaRPr lang="zh-CN" altLang="en-US"/>
        </a:p>
      </dgm:t>
    </dgm:pt>
    <dgm:pt modelId="{C1A25524-F10C-4000-A57E-DFD5C56EB624}" type="sibTrans" cxnId="{C59F9EB0-052C-4A05-973E-FCE824BE3B9B}">
      <dgm:prSet/>
      <dgm:spPr/>
      <dgm:t>
        <a:bodyPr/>
        <a:lstStyle/>
        <a:p>
          <a:endParaRPr lang="zh-CN" altLang="en-US"/>
        </a:p>
      </dgm:t>
    </dgm:pt>
    <dgm:pt modelId="{D8EFDC7C-5645-40FA-ABEC-39C9E427DC03}">
      <dgm:prSet/>
      <dgm:spPr/>
      <dgm:t>
        <a:bodyPr/>
        <a:lstStyle/>
        <a:p>
          <a:r>
            <a:rPr lang="zh-CN" altLang="en-US" smtClean="0"/>
            <a:t>渗透率低，有望扩张</a:t>
          </a:r>
          <a:endParaRPr lang="zh-CN" altLang="en-US" dirty="0"/>
        </a:p>
      </dgm:t>
    </dgm:pt>
    <dgm:pt modelId="{6377508F-0C91-4EDD-9678-D6D416D9B185}" type="parTrans" cxnId="{5A8A2EDB-5114-41DF-9ED0-FE38BB466F2A}">
      <dgm:prSet/>
      <dgm:spPr/>
      <dgm:t>
        <a:bodyPr/>
        <a:lstStyle/>
        <a:p>
          <a:endParaRPr lang="zh-CN" altLang="en-US"/>
        </a:p>
      </dgm:t>
    </dgm:pt>
    <dgm:pt modelId="{9FBB7E19-461C-43FA-AAEB-5DD27459AF36}" type="sibTrans" cxnId="{5A8A2EDB-5114-41DF-9ED0-FE38BB466F2A}">
      <dgm:prSet/>
      <dgm:spPr/>
      <dgm:t>
        <a:bodyPr/>
        <a:lstStyle/>
        <a:p>
          <a:endParaRPr lang="zh-CN" altLang="en-US"/>
        </a:p>
      </dgm:t>
    </dgm:pt>
    <dgm:pt modelId="{7765CA10-384E-4C2E-81DE-27C7DA17F9EC}">
      <dgm:prSet/>
      <dgm:spPr/>
      <dgm:t>
        <a:bodyPr/>
        <a:lstStyle/>
        <a:p>
          <a:r>
            <a:rPr lang="zh-CN" altLang="en-US" dirty="0" smtClean="0"/>
            <a:t>安全座椅</a:t>
          </a:r>
          <a:endParaRPr lang="zh-CN" altLang="en-US" dirty="0"/>
        </a:p>
      </dgm:t>
    </dgm:pt>
    <dgm:pt modelId="{451E52E4-4134-4ED1-A53F-F48F907D0FA1}" type="parTrans" cxnId="{210732A8-BD63-46DE-A8F0-D927BF1EA246}">
      <dgm:prSet/>
      <dgm:spPr/>
      <dgm:t>
        <a:bodyPr/>
        <a:lstStyle/>
        <a:p>
          <a:endParaRPr lang="zh-CN" altLang="en-US"/>
        </a:p>
      </dgm:t>
    </dgm:pt>
    <dgm:pt modelId="{6311F987-F0ED-4551-94A4-7CABAD70725E}" type="sibTrans" cxnId="{210732A8-BD63-46DE-A8F0-D927BF1EA246}">
      <dgm:prSet/>
      <dgm:spPr/>
      <dgm:t>
        <a:bodyPr/>
        <a:lstStyle/>
        <a:p>
          <a:endParaRPr lang="zh-CN" altLang="en-US"/>
        </a:p>
      </dgm:t>
    </dgm:pt>
    <dgm:pt modelId="{C4E9FB09-4134-450B-9AB9-A93729AE1428}" type="pres">
      <dgm:prSet presAssocID="{2A72ACF3-F873-40F6-9858-CB9507783BE9}" presName="diagram" presStyleCnt="0">
        <dgm:presLayoutVars>
          <dgm:dir/>
          <dgm:animLvl val="lvl"/>
          <dgm:resizeHandles val="exact"/>
        </dgm:presLayoutVars>
      </dgm:prSet>
      <dgm:spPr/>
      <dgm:t>
        <a:bodyPr/>
        <a:lstStyle/>
        <a:p>
          <a:endParaRPr lang="zh-CN" altLang="en-US"/>
        </a:p>
      </dgm:t>
    </dgm:pt>
    <dgm:pt modelId="{FC593E73-7DDD-4EF4-B367-DCD2E3D8B48C}" type="pres">
      <dgm:prSet presAssocID="{9F91B76F-4AC9-4533-AA72-AFEC99A18A9E}" presName="compNode" presStyleCnt="0"/>
      <dgm:spPr/>
    </dgm:pt>
    <dgm:pt modelId="{72BC39E8-A9E6-4EEA-9D0F-51C2C38B03CC}" type="pres">
      <dgm:prSet presAssocID="{9F91B76F-4AC9-4533-AA72-AFEC99A18A9E}" presName="childRect" presStyleLbl="bgAcc1" presStyleIdx="0" presStyleCnt="5">
        <dgm:presLayoutVars>
          <dgm:bulletEnabled val="1"/>
        </dgm:presLayoutVars>
      </dgm:prSet>
      <dgm:spPr/>
      <dgm:t>
        <a:bodyPr/>
        <a:lstStyle/>
        <a:p>
          <a:endParaRPr lang="zh-CN" altLang="en-US"/>
        </a:p>
      </dgm:t>
    </dgm:pt>
    <dgm:pt modelId="{1246CB6A-1778-45F2-9B0F-76E343274F04}" type="pres">
      <dgm:prSet presAssocID="{9F91B76F-4AC9-4533-AA72-AFEC99A18A9E}" presName="parentText" presStyleLbl="node1" presStyleIdx="0" presStyleCnt="0">
        <dgm:presLayoutVars>
          <dgm:chMax val="0"/>
          <dgm:bulletEnabled val="1"/>
        </dgm:presLayoutVars>
      </dgm:prSet>
      <dgm:spPr/>
      <dgm:t>
        <a:bodyPr/>
        <a:lstStyle/>
        <a:p>
          <a:endParaRPr lang="zh-CN" altLang="en-US"/>
        </a:p>
      </dgm:t>
    </dgm:pt>
    <dgm:pt modelId="{0CDBC07B-8073-4B18-8692-F4A306B8A110}" type="pres">
      <dgm:prSet presAssocID="{9F91B76F-4AC9-4533-AA72-AFEC99A18A9E}" presName="parentRect" presStyleLbl="alignNode1" presStyleIdx="0" presStyleCnt="5"/>
      <dgm:spPr/>
      <dgm:t>
        <a:bodyPr/>
        <a:lstStyle/>
        <a:p>
          <a:endParaRPr lang="zh-CN" altLang="en-US"/>
        </a:p>
      </dgm:t>
    </dgm:pt>
    <dgm:pt modelId="{464F7030-D8FE-4822-827A-C491E9A6DBBD}" type="pres">
      <dgm:prSet presAssocID="{9F91B76F-4AC9-4533-AA72-AFEC99A18A9E}" presName="adorn" presStyleLbl="fgAccFollowNode1" presStyleIdx="0" presStyleCnt="5"/>
      <dgm:spPr>
        <a:blipFill rotWithShape="0">
          <a:blip xmlns:r="http://schemas.openxmlformats.org/officeDocument/2006/relationships" r:embed="rId1"/>
          <a:stretch>
            <a:fillRect/>
          </a:stretch>
        </a:blipFill>
      </dgm:spPr>
    </dgm:pt>
    <dgm:pt modelId="{0563B6B3-709A-45C8-B9DF-2A062742504E}" type="pres">
      <dgm:prSet presAssocID="{759F0C80-6334-4BDC-9AEA-65A536BDFB2C}" presName="sibTrans" presStyleLbl="sibTrans2D1" presStyleIdx="0" presStyleCnt="0"/>
      <dgm:spPr/>
      <dgm:t>
        <a:bodyPr/>
        <a:lstStyle/>
        <a:p>
          <a:endParaRPr lang="zh-CN" altLang="en-US"/>
        </a:p>
      </dgm:t>
    </dgm:pt>
    <dgm:pt modelId="{C504806F-12AE-4A23-8937-A00B97286561}" type="pres">
      <dgm:prSet presAssocID="{F02F0104-6FF9-4CCA-92F2-573A62F735A5}" presName="compNode" presStyleCnt="0"/>
      <dgm:spPr/>
    </dgm:pt>
    <dgm:pt modelId="{C075DAC8-C93C-4689-8F5E-9D35BCBE62BF}" type="pres">
      <dgm:prSet presAssocID="{F02F0104-6FF9-4CCA-92F2-573A62F735A5}" presName="childRect" presStyleLbl="bgAcc1" presStyleIdx="1" presStyleCnt="5">
        <dgm:presLayoutVars>
          <dgm:bulletEnabled val="1"/>
        </dgm:presLayoutVars>
      </dgm:prSet>
      <dgm:spPr/>
      <dgm:t>
        <a:bodyPr/>
        <a:lstStyle/>
        <a:p>
          <a:endParaRPr lang="zh-CN" altLang="en-US"/>
        </a:p>
      </dgm:t>
    </dgm:pt>
    <dgm:pt modelId="{9434B735-27EA-4542-B16A-93FDEFD7D5C4}" type="pres">
      <dgm:prSet presAssocID="{F02F0104-6FF9-4CCA-92F2-573A62F735A5}" presName="parentText" presStyleLbl="node1" presStyleIdx="0" presStyleCnt="0">
        <dgm:presLayoutVars>
          <dgm:chMax val="0"/>
          <dgm:bulletEnabled val="1"/>
        </dgm:presLayoutVars>
      </dgm:prSet>
      <dgm:spPr/>
      <dgm:t>
        <a:bodyPr/>
        <a:lstStyle/>
        <a:p>
          <a:endParaRPr lang="zh-CN" altLang="en-US"/>
        </a:p>
      </dgm:t>
    </dgm:pt>
    <dgm:pt modelId="{53A4CC4F-4C93-44DF-9F04-6C535A22AAC9}" type="pres">
      <dgm:prSet presAssocID="{F02F0104-6FF9-4CCA-92F2-573A62F735A5}" presName="parentRect" presStyleLbl="alignNode1" presStyleIdx="1" presStyleCnt="5"/>
      <dgm:spPr/>
      <dgm:t>
        <a:bodyPr/>
        <a:lstStyle/>
        <a:p>
          <a:endParaRPr lang="zh-CN" altLang="en-US"/>
        </a:p>
      </dgm:t>
    </dgm:pt>
    <dgm:pt modelId="{398B6915-5C04-4742-AD42-EBCF4D384BDD}" type="pres">
      <dgm:prSet presAssocID="{F02F0104-6FF9-4CCA-92F2-573A62F735A5}" presName="adorn" presStyleLbl="fgAccFollowNode1" presStyleIdx="1" presStyleCnt="5"/>
      <dgm:spPr>
        <a:blipFill rotWithShape="0">
          <a:blip xmlns:r="http://schemas.openxmlformats.org/officeDocument/2006/relationships" r:embed="rId2"/>
          <a:stretch>
            <a:fillRect/>
          </a:stretch>
        </a:blipFill>
      </dgm:spPr>
    </dgm:pt>
    <dgm:pt modelId="{1F724958-BCA6-4D7F-B113-B23707525601}" type="pres">
      <dgm:prSet presAssocID="{23C47C6C-4FD4-422E-8F05-E08F8B28A577}" presName="sibTrans" presStyleLbl="sibTrans2D1" presStyleIdx="0" presStyleCnt="0"/>
      <dgm:spPr/>
      <dgm:t>
        <a:bodyPr/>
        <a:lstStyle/>
        <a:p>
          <a:endParaRPr lang="zh-CN" altLang="en-US"/>
        </a:p>
      </dgm:t>
    </dgm:pt>
    <dgm:pt modelId="{36538547-7825-41D6-B2CD-14545FA3F89F}" type="pres">
      <dgm:prSet presAssocID="{18489085-162D-4404-A1EE-E15B5B5D4278}" presName="compNode" presStyleCnt="0"/>
      <dgm:spPr/>
    </dgm:pt>
    <dgm:pt modelId="{D0BD77F1-F6DD-4853-8494-AFDA58E9BD6B}" type="pres">
      <dgm:prSet presAssocID="{18489085-162D-4404-A1EE-E15B5B5D4278}" presName="childRect" presStyleLbl="bgAcc1" presStyleIdx="2" presStyleCnt="5">
        <dgm:presLayoutVars>
          <dgm:bulletEnabled val="1"/>
        </dgm:presLayoutVars>
      </dgm:prSet>
      <dgm:spPr/>
      <dgm:t>
        <a:bodyPr/>
        <a:lstStyle/>
        <a:p>
          <a:endParaRPr lang="zh-CN" altLang="en-US"/>
        </a:p>
      </dgm:t>
    </dgm:pt>
    <dgm:pt modelId="{A742BFFC-803C-4B06-B921-FB76716EF570}" type="pres">
      <dgm:prSet presAssocID="{18489085-162D-4404-A1EE-E15B5B5D4278}" presName="parentText" presStyleLbl="node1" presStyleIdx="0" presStyleCnt="0">
        <dgm:presLayoutVars>
          <dgm:chMax val="0"/>
          <dgm:bulletEnabled val="1"/>
        </dgm:presLayoutVars>
      </dgm:prSet>
      <dgm:spPr/>
      <dgm:t>
        <a:bodyPr/>
        <a:lstStyle/>
        <a:p>
          <a:endParaRPr lang="zh-CN" altLang="en-US"/>
        </a:p>
      </dgm:t>
    </dgm:pt>
    <dgm:pt modelId="{7F3477DF-1144-4578-9DF2-B1004CEEFB63}" type="pres">
      <dgm:prSet presAssocID="{18489085-162D-4404-A1EE-E15B5B5D4278}" presName="parentRect" presStyleLbl="alignNode1" presStyleIdx="2" presStyleCnt="5"/>
      <dgm:spPr/>
      <dgm:t>
        <a:bodyPr/>
        <a:lstStyle/>
        <a:p>
          <a:endParaRPr lang="zh-CN" altLang="en-US"/>
        </a:p>
      </dgm:t>
    </dgm:pt>
    <dgm:pt modelId="{A3E477A5-16DF-44EC-AFBB-B2DDC0DCE3E1}" type="pres">
      <dgm:prSet presAssocID="{18489085-162D-4404-A1EE-E15B5B5D4278}" presName="adorn" presStyleLbl="fgAccFollowNode1" presStyleIdx="2" presStyleCnt="5"/>
      <dgm:spPr>
        <a:blipFill rotWithShape="0">
          <a:blip xmlns:r="http://schemas.openxmlformats.org/officeDocument/2006/relationships" r:embed="rId3"/>
          <a:stretch>
            <a:fillRect/>
          </a:stretch>
        </a:blipFill>
      </dgm:spPr>
    </dgm:pt>
    <dgm:pt modelId="{2D042564-7CBB-4FBD-B3B9-6ACD95335CE0}" type="pres">
      <dgm:prSet presAssocID="{2CD978AB-E039-47EB-9974-5E51EB255419}" presName="sibTrans" presStyleLbl="sibTrans2D1" presStyleIdx="0" presStyleCnt="0"/>
      <dgm:spPr/>
      <dgm:t>
        <a:bodyPr/>
        <a:lstStyle/>
        <a:p>
          <a:endParaRPr lang="zh-CN" altLang="en-US"/>
        </a:p>
      </dgm:t>
    </dgm:pt>
    <dgm:pt modelId="{9E0225F6-2F91-4CC8-BB54-0F8D74A64705}" type="pres">
      <dgm:prSet presAssocID="{0518BFF5-D640-4D4C-B673-085DB74F057E}" presName="compNode" presStyleCnt="0"/>
      <dgm:spPr/>
    </dgm:pt>
    <dgm:pt modelId="{69F2A775-0982-430E-9ADA-644EF08EC106}" type="pres">
      <dgm:prSet presAssocID="{0518BFF5-D640-4D4C-B673-085DB74F057E}" presName="childRect" presStyleLbl="bgAcc1" presStyleIdx="3" presStyleCnt="5">
        <dgm:presLayoutVars>
          <dgm:bulletEnabled val="1"/>
        </dgm:presLayoutVars>
      </dgm:prSet>
      <dgm:spPr/>
      <dgm:t>
        <a:bodyPr/>
        <a:lstStyle/>
        <a:p>
          <a:endParaRPr lang="zh-CN" altLang="en-US"/>
        </a:p>
      </dgm:t>
    </dgm:pt>
    <dgm:pt modelId="{E118576D-3450-4722-BC69-D9E43960FFAC}" type="pres">
      <dgm:prSet presAssocID="{0518BFF5-D640-4D4C-B673-085DB74F057E}" presName="parentText" presStyleLbl="node1" presStyleIdx="0" presStyleCnt="0">
        <dgm:presLayoutVars>
          <dgm:chMax val="0"/>
          <dgm:bulletEnabled val="1"/>
        </dgm:presLayoutVars>
      </dgm:prSet>
      <dgm:spPr/>
      <dgm:t>
        <a:bodyPr/>
        <a:lstStyle/>
        <a:p>
          <a:endParaRPr lang="zh-CN" altLang="en-US"/>
        </a:p>
      </dgm:t>
    </dgm:pt>
    <dgm:pt modelId="{6E422C28-162A-4E40-A52F-4A32ACE9BC24}" type="pres">
      <dgm:prSet presAssocID="{0518BFF5-D640-4D4C-B673-085DB74F057E}" presName="parentRect" presStyleLbl="alignNode1" presStyleIdx="3" presStyleCnt="5"/>
      <dgm:spPr/>
      <dgm:t>
        <a:bodyPr/>
        <a:lstStyle/>
        <a:p>
          <a:endParaRPr lang="zh-CN" altLang="en-US"/>
        </a:p>
      </dgm:t>
    </dgm:pt>
    <dgm:pt modelId="{EC8DAC2D-1D71-445F-A7EE-B796838AF3DF}" type="pres">
      <dgm:prSet presAssocID="{0518BFF5-D640-4D4C-B673-085DB74F057E}" presName="adorn" presStyleLbl="fgAccFollowNode1" presStyleIdx="3" presStyleCnt="5"/>
      <dgm:spPr>
        <a:blipFill rotWithShape="0">
          <a:blip xmlns:r="http://schemas.openxmlformats.org/officeDocument/2006/relationships" r:embed="rId4"/>
          <a:stretch>
            <a:fillRect/>
          </a:stretch>
        </a:blipFill>
      </dgm:spPr>
    </dgm:pt>
    <dgm:pt modelId="{E278E31D-2872-4CD3-B014-81D0A90A1652}" type="pres">
      <dgm:prSet presAssocID="{30704AC0-468F-4BC0-A627-C6EE40C7F96D}" presName="sibTrans" presStyleLbl="sibTrans2D1" presStyleIdx="0" presStyleCnt="0"/>
      <dgm:spPr/>
      <dgm:t>
        <a:bodyPr/>
        <a:lstStyle/>
        <a:p>
          <a:endParaRPr lang="zh-CN" altLang="en-US"/>
        </a:p>
      </dgm:t>
    </dgm:pt>
    <dgm:pt modelId="{87B25AA0-6641-464B-8C3C-697E7F9E2506}" type="pres">
      <dgm:prSet presAssocID="{D8EFDC7C-5645-40FA-ABEC-39C9E427DC03}" presName="compNode" presStyleCnt="0"/>
      <dgm:spPr/>
    </dgm:pt>
    <dgm:pt modelId="{2FC7435B-C0A8-403D-851E-00984DD83035}" type="pres">
      <dgm:prSet presAssocID="{D8EFDC7C-5645-40FA-ABEC-39C9E427DC03}" presName="childRect" presStyleLbl="bgAcc1" presStyleIdx="4" presStyleCnt="5">
        <dgm:presLayoutVars>
          <dgm:bulletEnabled val="1"/>
        </dgm:presLayoutVars>
      </dgm:prSet>
      <dgm:spPr/>
      <dgm:t>
        <a:bodyPr/>
        <a:lstStyle/>
        <a:p>
          <a:endParaRPr lang="zh-CN" altLang="en-US"/>
        </a:p>
      </dgm:t>
    </dgm:pt>
    <dgm:pt modelId="{B26AE20A-3D0E-42A7-BE89-59E326FFA7CC}" type="pres">
      <dgm:prSet presAssocID="{D8EFDC7C-5645-40FA-ABEC-39C9E427DC03}" presName="parentText" presStyleLbl="node1" presStyleIdx="0" presStyleCnt="0">
        <dgm:presLayoutVars>
          <dgm:chMax val="0"/>
          <dgm:bulletEnabled val="1"/>
        </dgm:presLayoutVars>
      </dgm:prSet>
      <dgm:spPr/>
      <dgm:t>
        <a:bodyPr/>
        <a:lstStyle/>
        <a:p>
          <a:endParaRPr lang="zh-CN" altLang="en-US"/>
        </a:p>
      </dgm:t>
    </dgm:pt>
    <dgm:pt modelId="{2A41509A-0BAC-4B60-BB09-A883975471D9}" type="pres">
      <dgm:prSet presAssocID="{D8EFDC7C-5645-40FA-ABEC-39C9E427DC03}" presName="parentRect" presStyleLbl="alignNode1" presStyleIdx="4" presStyleCnt="5"/>
      <dgm:spPr/>
      <dgm:t>
        <a:bodyPr/>
        <a:lstStyle/>
        <a:p>
          <a:endParaRPr lang="zh-CN" altLang="en-US"/>
        </a:p>
      </dgm:t>
    </dgm:pt>
    <dgm:pt modelId="{A041B038-9E55-4172-81F5-D20163BB8B4B}" type="pres">
      <dgm:prSet presAssocID="{D8EFDC7C-5645-40FA-ABEC-39C9E427DC03}" presName="adorn" presStyleLbl="fgAccFollowNode1" presStyleIdx="4" presStyleCnt="5"/>
      <dgm:spPr>
        <a:blipFill rotWithShape="0">
          <a:blip xmlns:r="http://schemas.openxmlformats.org/officeDocument/2006/relationships" r:embed="rId5"/>
          <a:stretch>
            <a:fillRect/>
          </a:stretch>
        </a:blipFill>
      </dgm:spPr>
      <dgm:t>
        <a:bodyPr/>
        <a:lstStyle/>
        <a:p>
          <a:endParaRPr lang="zh-CN" altLang="en-US"/>
        </a:p>
      </dgm:t>
    </dgm:pt>
  </dgm:ptLst>
  <dgm:cxnLst>
    <dgm:cxn modelId="{C8C61BFB-7723-45D4-BD91-AB7247790290}" type="presOf" srcId="{2A72ACF3-F873-40F6-9858-CB9507783BE9}" destId="{C4E9FB09-4134-450B-9AB9-A93729AE1428}" srcOrd="0" destOrd="0" presId="urn:microsoft.com/office/officeart/2005/8/layout/bList2"/>
    <dgm:cxn modelId="{48847173-A718-4A0D-B20F-2DB53DAEEE75}" srcId="{F02F0104-6FF9-4CCA-92F2-573A62F735A5}" destId="{1909ED6A-15E3-49C5-90E7-48EDEF3A5E7B}" srcOrd="0" destOrd="0" parTransId="{E02D56CF-B623-4C3B-97A0-C9CE1D27FA8D}" sibTransId="{A0479DB2-F79A-4B4B-9589-0E1E0D53D320}"/>
    <dgm:cxn modelId="{20BC9B1F-67B6-4322-A56F-7C2CE6EF9C3D}" type="presOf" srcId="{F2347BA9-1BD4-4C31-ABFE-57087E86873D}" destId="{72BC39E8-A9E6-4EEA-9D0F-51C2C38B03CC}" srcOrd="0" destOrd="0" presId="urn:microsoft.com/office/officeart/2005/8/layout/bList2"/>
    <dgm:cxn modelId="{6171A3DA-635D-43AC-9FBF-18ADFBB3556D}" type="presOf" srcId="{0518BFF5-D640-4D4C-B673-085DB74F057E}" destId="{E118576D-3450-4722-BC69-D9E43960FFAC}" srcOrd="0" destOrd="0" presId="urn:microsoft.com/office/officeart/2005/8/layout/bList2"/>
    <dgm:cxn modelId="{78ACEDC0-EFB2-43BF-9416-DDA25B3B0027}" type="presOf" srcId="{7765CA10-384E-4C2E-81DE-27C7DA17F9EC}" destId="{2FC7435B-C0A8-403D-851E-00984DD83035}" srcOrd="0" destOrd="0" presId="urn:microsoft.com/office/officeart/2005/8/layout/bList2"/>
    <dgm:cxn modelId="{75BF2EA0-CFE9-4E6C-8096-79EA4D85C850}" type="presOf" srcId="{D8EFDC7C-5645-40FA-ABEC-39C9E427DC03}" destId="{2A41509A-0BAC-4B60-BB09-A883975471D9}" srcOrd="1" destOrd="0" presId="urn:microsoft.com/office/officeart/2005/8/layout/bList2"/>
    <dgm:cxn modelId="{FC7E28C3-118A-48DE-84B3-8E1D1902527F}" srcId="{9F91B76F-4AC9-4533-AA72-AFEC99A18A9E}" destId="{F2347BA9-1BD4-4C31-ABFE-57087E86873D}" srcOrd="0" destOrd="0" parTransId="{0FA90BE5-16F4-43BF-BA6C-B31D9BA2BF1C}" sibTransId="{91748FE4-8060-4689-AF83-D3BA0C8745FE}"/>
    <dgm:cxn modelId="{49BE395F-DDE5-4030-B0ED-A0E51A0DF130}" type="presOf" srcId="{9F91B76F-4AC9-4533-AA72-AFEC99A18A9E}" destId="{1246CB6A-1778-45F2-9B0F-76E343274F04}" srcOrd="0" destOrd="0" presId="urn:microsoft.com/office/officeart/2005/8/layout/bList2"/>
    <dgm:cxn modelId="{52899681-DF08-4696-93AE-8AE355D9F436}" type="presOf" srcId="{D8EFDC7C-5645-40FA-ABEC-39C9E427DC03}" destId="{B26AE20A-3D0E-42A7-BE89-59E326FFA7CC}" srcOrd="0" destOrd="0" presId="urn:microsoft.com/office/officeart/2005/8/layout/bList2"/>
    <dgm:cxn modelId="{A7BA4603-F74D-4EF0-A04D-DD49EF731895}" type="presOf" srcId="{30704AC0-468F-4BC0-A627-C6EE40C7F96D}" destId="{E278E31D-2872-4CD3-B014-81D0A90A1652}" srcOrd="0" destOrd="0" presId="urn:microsoft.com/office/officeart/2005/8/layout/bList2"/>
    <dgm:cxn modelId="{210732A8-BD63-46DE-A8F0-D927BF1EA246}" srcId="{D8EFDC7C-5645-40FA-ABEC-39C9E427DC03}" destId="{7765CA10-384E-4C2E-81DE-27C7DA17F9EC}" srcOrd="0" destOrd="0" parTransId="{451E52E4-4134-4ED1-A53F-F48F907D0FA1}" sibTransId="{6311F987-F0ED-4551-94A4-7CABAD70725E}"/>
    <dgm:cxn modelId="{6EAAFDA7-3704-4B05-BD44-2EDA9499DC16}" type="presOf" srcId="{F02F0104-6FF9-4CCA-92F2-573A62F735A5}" destId="{53A4CC4F-4C93-44DF-9F04-6C535A22AAC9}" srcOrd="1" destOrd="0" presId="urn:microsoft.com/office/officeart/2005/8/layout/bList2"/>
    <dgm:cxn modelId="{FEC490F1-7A0F-4DFB-BC64-F9A8AD4458A5}" type="presOf" srcId="{82351927-B296-48BC-9A41-A312917E57B7}" destId="{69F2A775-0982-430E-9ADA-644EF08EC106}" srcOrd="0" destOrd="1" presId="urn:microsoft.com/office/officeart/2005/8/layout/bList2"/>
    <dgm:cxn modelId="{179096B5-F076-4F2D-989E-9999E4066944}" srcId="{F02F0104-6FF9-4CCA-92F2-573A62F735A5}" destId="{E5F5D48D-CC84-4453-84DC-D496DC6A2A21}" srcOrd="1" destOrd="0" parTransId="{F51064AF-06EA-40E8-9F12-6CCEF00C1AA4}" sibTransId="{D4356AF2-AF66-477A-82C5-A554F3E115C3}"/>
    <dgm:cxn modelId="{0E948A19-CFAF-4FE6-B81F-E06CD92704EA}" srcId="{9F91B76F-4AC9-4533-AA72-AFEC99A18A9E}" destId="{342AB0DD-989B-4F5D-B413-D9C6E8923352}" srcOrd="2" destOrd="0" parTransId="{6FB1A3C1-D84B-4B59-BB37-72F75E8A715E}" sibTransId="{1B17142E-9802-4A6C-8FCF-5DFEEAED5118}"/>
    <dgm:cxn modelId="{4F1D18A2-06D6-4F88-9D01-CAAC3D0FF094}" type="presOf" srcId="{4A3CD201-46B6-4E66-95D7-9CF61F735F42}" destId="{D0BD77F1-F6DD-4853-8494-AFDA58E9BD6B}" srcOrd="0" destOrd="2" presId="urn:microsoft.com/office/officeart/2005/8/layout/bList2"/>
    <dgm:cxn modelId="{05E7BD5F-ACBE-4D2F-9E3F-E8A1B0F19FA7}" srcId="{18489085-162D-4404-A1EE-E15B5B5D4278}" destId="{4A3CD201-46B6-4E66-95D7-9CF61F735F42}" srcOrd="2" destOrd="0" parTransId="{0FDEFF78-F3C8-41DF-B5EE-091A5AE1B210}" sibTransId="{EE8FC3F6-DD13-4BF2-9D5F-922701D0205F}"/>
    <dgm:cxn modelId="{EE4E96A4-310B-40DA-8A84-1379D21CA92E}" srcId="{18489085-162D-4404-A1EE-E15B5B5D4278}" destId="{5E9C1429-1C73-4A91-88C3-1C9F4FCB4145}" srcOrd="1" destOrd="0" parTransId="{093BFE4D-B1F3-4790-89C4-EE996DD6B3DD}" sibTransId="{31855223-D501-4C41-8BFE-506264976A86}"/>
    <dgm:cxn modelId="{D51B03A4-5735-45C1-9DC5-95476587A36F}" srcId="{2A72ACF3-F873-40F6-9858-CB9507783BE9}" destId="{F02F0104-6FF9-4CCA-92F2-573A62F735A5}" srcOrd="1" destOrd="0" parTransId="{D8361EA3-7D48-4715-A9A2-D7DB5FFAD4F2}" sibTransId="{23C47C6C-4FD4-422E-8F05-E08F8B28A577}"/>
    <dgm:cxn modelId="{5A8A2EDB-5114-41DF-9ED0-FE38BB466F2A}" srcId="{2A72ACF3-F873-40F6-9858-CB9507783BE9}" destId="{D8EFDC7C-5645-40FA-ABEC-39C9E427DC03}" srcOrd="4" destOrd="0" parTransId="{6377508F-0C91-4EDD-9678-D6D416D9B185}" sibTransId="{9FBB7E19-461C-43FA-AAEB-5DD27459AF36}"/>
    <dgm:cxn modelId="{9FC6F903-A879-47E5-AD23-4CC4E521CEA8}" type="presOf" srcId="{E5F5D48D-CC84-4453-84DC-D496DC6A2A21}" destId="{C075DAC8-C93C-4689-8F5E-9D35BCBE62BF}" srcOrd="0" destOrd="1" presId="urn:microsoft.com/office/officeart/2005/8/layout/bList2"/>
    <dgm:cxn modelId="{D5DF67C6-7CA4-45DC-AAB7-88F2BE428F3F}" type="presOf" srcId="{E8BF4D34-1E43-4D25-A507-9E193ACBB38B}" destId="{D0BD77F1-F6DD-4853-8494-AFDA58E9BD6B}" srcOrd="0" destOrd="0" presId="urn:microsoft.com/office/officeart/2005/8/layout/bList2"/>
    <dgm:cxn modelId="{39C0A309-188D-4056-9309-CA6A5B7380C3}" srcId="{18489085-162D-4404-A1EE-E15B5B5D4278}" destId="{E8BF4D34-1E43-4D25-A507-9E193ACBB38B}" srcOrd="0" destOrd="0" parTransId="{EF2616AF-6833-4648-85F2-C3D01194B413}" sibTransId="{C122C830-83FB-4577-A0EF-68548D4B5276}"/>
    <dgm:cxn modelId="{B38B48E1-0A98-452E-8C9F-968288F56B8E}" type="presOf" srcId="{23C47C6C-4FD4-422E-8F05-E08F8B28A577}" destId="{1F724958-BCA6-4D7F-B113-B23707525601}" srcOrd="0" destOrd="0" presId="urn:microsoft.com/office/officeart/2005/8/layout/bList2"/>
    <dgm:cxn modelId="{59DD720A-B2CF-454B-9E2E-E7E00E6A0479}" type="presOf" srcId="{2CD978AB-E039-47EB-9974-5E51EB255419}" destId="{2D042564-7CBB-4FBD-B3B9-6ACD95335CE0}" srcOrd="0" destOrd="0" presId="urn:microsoft.com/office/officeart/2005/8/layout/bList2"/>
    <dgm:cxn modelId="{5BBB9AB2-58DB-415B-A8B8-D095E64354E4}" srcId="{2A72ACF3-F873-40F6-9858-CB9507783BE9}" destId="{9F91B76F-4AC9-4533-AA72-AFEC99A18A9E}" srcOrd="0" destOrd="0" parTransId="{63D5A83C-9F2F-487B-B6EC-297A850F31EE}" sibTransId="{759F0C80-6334-4BDC-9AEA-65A536BDFB2C}"/>
    <dgm:cxn modelId="{F652DDC0-1328-4722-AC26-D929C26A3001}" srcId="{2A72ACF3-F873-40F6-9858-CB9507783BE9}" destId="{0518BFF5-D640-4D4C-B673-085DB74F057E}" srcOrd="3" destOrd="0" parTransId="{E20A4128-38C6-43D7-809B-0B226EC67BC7}" sibTransId="{30704AC0-468F-4BC0-A627-C6EE40C7F96D}"/>
    <dgm:cxn modelId="{129B0E12-A352-416D-9D30-11056C248F63}" srcId="{0518BFF5-D640-4D4C-B673-085DB74F057E}" destId="{DA2005F9-2F32-4939-84A9-6CD58D8B688D}" srcOrd="0" destOrd="0" parTransId="{53697F02-51E4-489F-A56D-D23B79E9D70A}" sibTransId="{F787310B-6589-43CD-8452-245BBDB9A85F}"/>
    <dgm:cxn modelId="{D70F9E18-CAD5-4531-B595-A1D56250F521}" type="presOf" srcId="{18489085-162D-4404-A1EE-E15B5B5D4278}" destId="{A742BFFC-803C-4B06-B921-FB76716EF570}" srcOrd="0" destOrd="0" presId="urn:microsoft.com/office/officeart/2005/8/layout/bList2"/>
    <dgm:cxn modelId="{FB8548AB-B4E7-4074-92BC-8937621EABA5}" type="presOf" srcId="{1909ED6A-15E3-49C5-90E7-48EDEF3A5E7B}" destId="{C075DAC8-C93C-4689-8F5E-9D35BCBE62BF}" srcOrd="0" destOrd="0" presId="urn:microsoft.com/office/officeart/2005/8/layout/bList2"/>
    <dgm:cxn modelId="{646AB7F6-6FD5-4F3D-9174-CA21BDC9656D}" type="presOf" srcId="{5E9C1429-1C73-4A91-88C3-1C9F4FCB4145}" destId="{D0BD77F1-F6DD-4853-8494-AFDA58E9BD6B}" srcOrd="0" destOrd="1" presId="urn:microsoft.com/office/officeart/2005/8/layout/bList2"/>
    <dgm:cxn modelId="{9E017103-51A0-464A-8CF2-CBDBAE2A2FA9}" srcId="{2A72ACF3-F873-40F6-9858-CB9507783BE9}" destId="{18489085-162D-4404-A1EE-E15B5B5D4278}" srcOrd="2" destOrd="0" parTransId="{83AFCB3C-9065-4058-9518-1C3F2FD68566}" sibTransId="{2CD978AB-E039-47EB-9974-5E51EB255419}"/>
    <dgm:cxn modelId="{00EAD479-0415-4AEA-906F-972526513EBB}" type="presOf" srcId="{0518BFF5-D640-4D4C-B673-085DB74F057E}" destId="{6E422C28-162A-4E40-A52F-4A32ACE9BC24}" srcOrd="1" destOrd="0" presId="urn:microsoft.com/office/officeart/2005/8/layout/bList2"/>
    <dgm:cxn modelId="{5CAAFAFB-A278-4AF5-B5DC-E97EAAFB57F2}" type="presOf" srcId="{9F91B76F-4AC9-4533-AA72-AFEC99A18A9E}" destId="{0CDBC07B-8073-4B18-8692-F4A306B8A110}" srcOrd="1" destOrd="0" presId="urn:microsoft.com/office/officeart/2005/8/layout/bList2"/>
    <dgm:cxn modelId="{AEAE87A6-238A-4088-9DFE-FF70DBBE3F0E}" type="presOf" srcId="{759F0C80-6334-4BDC-9AEA-65A536BDFB2C}" destId="{0563B6B3-709A-45C8-B9DF-2A062742504E}" srcOrd="0" destOrd="0" presId="urn:microsoft.com/office/officeart/2005/8/layout/bList2"/>
    <dgm:cxn modelId="{5C6B7064-4958-4CCB-8CCE-32F363637755}" type="presOf" srcId="{0B6966FA-CB56-4688-9A6E-5C93C0DA19CE}" destId="{72BC39E8-A9E6-4EEA-9D0F-51C2C38B03CC}" srcOrd="0" destOrd="1" presId="urn:microsoft.com/office/officeart/2005/8/layout/bList2"/>
    <dgm:cxn modelId="{F5554FE4-F101-4E83-9B43-E80A1813054D}" type="presOf" srcId="{342AB0DD-989B-4F5D-B413-D9C6E8923352}" destId="{72BC39E8-A9E6-4EEA-9D0F-51C2C38B03CC}" srcOrd="0" destOrd="2" presId="urn:microsoft.com/office/officeart/2005/8/layout/bList2"/>
    <dgm:cxn modelId="{70B0742E-1A69-4FA0-85F8-AF7ECA2502DA}" type="presOf" srcId="{18489085-162D-4404-A1EE-E15B5B5D4278}" destId="{7F3477DF-1144-4578-9DF2-B1004CEEFB63}" srcOrd="1" destOrd="0" presId="urn:microsoft.com/office/officeart/2005/8/layout/bList2"/>
    <dgm:cxn modelId="{C59F9EB0-052C-4A05-973E-FCE824BE3B9B}" srcId="{0518BFF5-D640-4D4C-B673-085DB74F057E}" destId="{82351927-B296-48BC-9A41-A312917E57B7}" srcOrd="1" destOrd="0" parTransId="{6E2F68C6-0E8F-4B96-B884-AD3D8BFBBE2B}" sibTransId="{C1A25524-F10C-4000-A57E-DFD5C56EB624}"/>
    <dgm:cxn modelId="{B26C8725-C684-4F71-93B6-713CBEDA6520}" type="presOf" srcId="{F02F0104-6FF9-4CCA-92F2-573A62F735A5}" destId="{9434B735-27EA-4542-B16A-93FDEFD7D5C4}" srcOrd="0" destOrd="0" presId="urn:microsoft.com/office/officeart/2005/8/layout/bList2"/>
    <dgm:cxn modelId="{2E2BF989-C708-4107-9310-099F5256FFAC}" type="presOf" srcId="{DA2005F9-2F32-4939-84A9-6CD58D8B688D}" destId="{69F2A775-0982-430E-9ADA-644EF08EC106}" srcOrd="0" destOrd="0" presId="urn:microsoft.com/office/officeart/2005/8/layout/bList2"/>
    <dgm:cxn modelId="{D103C99B-5115-41C4-947D-474DC696E7E2}" srcId="{9F91B76F-4AC9-4533-AA72-AFEC99A18A9E}" destId="{0B6966FA-CB56-4688-9A6E-5C93C0DA19CE}" srcOrd="1" destOrd="0" parTransId="{D659271F-7B39-473C-907E-ED76498FFA43}" sibTransId="{EBF8C2E4-CA14-4B1D-8897-8617C601C0B8}"/>
    <dgm:cxn modelId="{1104A049-242B-468B-A1C1-899E02A23808}" type="presParOf" srcId="{C4E9FB09-4134-450B-9AB9-A93729AE1428}" destId="{FC593E73-7DDD-4EF4-B367-DCD2E3D8B48C}" srcOrd="0" destOrd="0" presId="urn:microsoft.com/office/officeart/2005/8/layout/bList2"/>
    <dgm:cxn modelId="{C3CCB3C0-D24B-42FB-AE9A-83248CF262CF}" type="presParOf" srcId="{FC593E73-7DDD-4EF4-B367-DCD2E3D8B48C}" destId="{72BC39E8-A9E6-4EEA-9D0F-51C2C38B03CC}" srcOrd="0" destOrd="0" presId="urn:microsoft.com/office/officeart/2005/8/layout/bList2"/>
    <dgm:cxn modelId="{6815AFBA-235C-4C00-AC4D-8B13E2A0629B}" type="presParOf" srcId="{FC593E73-7DDD-4EF4-B367-DCD2E3D8B48C}" destId="{1246CB6A-1778-45F2-9B0F-76E343274F04}" srcOrd="1" destOrd="0" presId="urn:microsoft.com/office/officeart/2005/8/layout/bList2"/>
    <dgm:cxn modelId="{EB3B7A4C-0B2A-4B76-A605-4A18DFDB5287}" type="presParOf" srcId="{FC593E73-7DDD-4EF4-B367-DCD2E3D8B48C}" destId="{0CDBC07B-8073-4B18-8692-F4A306B8A110}" srcOrd="2" destOrd="0" presId="urn:microsoft.com/office/officeart/2005/8/layout/bList2"/>
    <dgm:cxn modelId="{269E9D3D-B49B-43D5-92C3-C9E31C40E2D3}" type="presParOf" srcId="{FC593E73-7DDD-4EF4-B367-DCD2E3D8B48C}" destId="{464F7030-D8FE-4822-827A-C491E9A6DBBD}" srcOrd="3" destOrd="0" presId="urn:microsoft.com/office/officeart/2005/8/layout/bList2"/>
    <dgm:cxn modelId="{971DF407-98DE-4117-B4CF-2279B74B6F95}" type="presParOf" srcId="{C4E9FB09-4134-450B-9AB9-A93729AE1428}" destId="{0563B6B3-709A-45C8-B9DF-2A062742504E}" srcOrd="1" destOrd="0" presId="urn:microsoft.com/office/officeart/2005/8/layout/bList2"/>
    <dgm:cxn modelId="{3A66F34A-F86F-43F5-9757-EC969AE74B9A}" type="presParOf" srcId="{C4E9FB09-4134-450B-9AB9-A93729AE1428}" destId="{C504806F-12AE-4A23-8937-A00B97286561}" srcOrd="2" destOrd="0" presId="urn:microsoft.com/office/officeart/2005/8/layout/bList2"/>
    <dgm:cxn modelId="{40A44BFA-F736-435A-8BD3-3A0282779997}" type="presParOf" srcId="{C504806F-12AE-4A23-8937-A00B97286561}" destId="{C075DAC8-C93C-4689-8F5E-9D35BCBE62BF}" srcOrd="0" destOrd="0" presId="urn:microsoft.com/office/officeart/2005/8/layout/bList2"/>
    <dgm:cxn modelId="{A5D9C932-393A-4608-9D27-0A6B5896C116}" type="presParOf" srcId="{C504806F-12AE-4A23-8937-A00B97286561}" destId="{9434B735-27EA-4542-B16A-93FDEFD7D5C4}" srcOrd="1" destOrd="0" presId="urn:microsoft.com/office/officeart/2005/8/layout/bList2"/>
    <dgm:cxn modelId="{5333A8C2-E0B0-4D93-A20F-4E8FC1E6C877}" type="presParOf" srcId="{C504806F-12AE-4A23-8937-A00B97286561}" destId="{53A4CC4F-4C93-44DF-9F04-6C535A22AAC9}" srcOrd="2" destOrd="0" presId="urn:microsoft.com/office/officeart/2005/8/layout/bList2"/>
    <dgm:cxn modelId="{2B34517B-5D57-408A-ACF6-BA9ECF9592A6}" type="presParOf" srcId="{C504806F-12AE-4A23-8937-A00B97286561}" destId="{398B6915-5C04-4742-AD42-EBCF4D384BDD}" srcOrd="3" destOrd="0" presId="urn:microsoft.com/office/officeart/2005/8/layout/bList2"/>
    <dgm:cxn modelId="{59A74653-B882-43D0-BBE5-C72329AD2FDE}" type="presParOf" srcId="{C4E9FB09-4134-450B-9AB9-A93729AE1428}" destId="{1F724958-BCA6-4D7F-B113-B23707525601}" srcOrd="3" destOrd="0" presId="urn:microsoft.com/office/officeart/2005/8/layout/bList2"/>
    <dgm:cxn modelId="{0970D025-28B6-4116-B57F-7721D513D2CB}" type="presParOf" srcId="{C4E9FB09-4134-450B-9AB9-A93729AE1428}" destId="{36538547-7825-41D6-B2CD-14545FA3F89F}" srcOrd="4" destOrd="0" presId="urn:microsoft.com/office/officeart/2005/8/layout/bList2"/>
    <dgm:cxn modelId="{987CB8E6-6A60-4C2D-AC8F-AAF7BAF43FCA}" type="presParOf" srcId="{36538547-7825-41D6-B2CD-14545FA3F89F}" destId="{D0BD77F1-F6DD-4853-8494-AFDA58E9BD6B}" srcOrd="0" destOrd="0" presId="urn:microsoft.com/office/officeart/2005/8/layout/bList2"/>
    <dgm:cxn modelId="{F3B75895-8F2F-4B27-8A4C-FE213512ECD5}" type="presParOf" srcId="{36538547-7825-41D6-B2CD-14545FA3F89F}" destId="{A742BFFC-803C-4B06-B921-FB76716EF570}" srcOrd="1" destOrd="0" presId="urn:microsoft.com/office/officeart/2005/8/layout/bList2"/>
    <dgm:cxn modelId="{DBC02258-706A-47A6-900D-2421DD7A7F8A}" type="presParOf" srcId="{36538547-7825-41D6-B2CD-14545FA3F89F}" destId="{7F3477DF-1144-4578-9DF2-B1004CEEFB63}" srcOrd="2" destOrd="0" presId="urn:microsoft.com/office/officeart/2005/8/layout/bList2"/>
    <dgm:cxn modelId="{E48D9919-365B-4CFC-B35C-7DDAAB124ACA}" type="presParOf" srcId="{36538547-7825-41D6-B2CD-14545FA3F89F}" destId="{A3E477A5-16DF-44EC-AFBB-B2DDC0DCE3E1}" srcOrd="3" destOrd="0" presId="urn:microsoft.com/office/officeart/2005/8/layout/bList2"/>
    <dgm:cxn modelId="{F0210D1D-879E-4A41-8777-304515D82FAC}" type="presParOf" srcId="{C4E9FB09-4134-450B-9AB9-A93729AE1428}" destId="{2D042564-7CBB-4FBD-B3B9-6ACD95335CE0}" srcOrd="5" destOrd="0" presId="urn:microsoft.com/office/officeart/2005/8/layout/bList2"/>
    <dgm:cxn modelId="{323B639A-519C-48AB-AFB7-67FBE27E6569}" type="presParOf" srcId="{C4E9FB09-4134-450B-9AB9-A93729AE1428}" destId="{9E0225F6-2F91-4CC8-BB54-0F8D74A64705}" srcOrd="6" destOrd="0" presId="urn:microsoft.com/office/officeart/2005/8/layout/bList2"/>
    <dgm:cxn modelId="{896C7B2B-A58C-4A58-99E4-C9A8F22582B8}" type="presParOf" srcId="{9E0225F6-2F91-4CC8-BB54-0F8D74A64705}" destId="{69F2A775-0982-430E-9ADA-644EF08EC106}" srcOrd="0" destOrd="0" presId="urn:microsoft.com/office/officeart/2005/8/layout/bList2"/>
    <dgm:cxn modelId="{B59A23E0-A137-41E0-BCE3-43EE13A97B6F}" type="presParOf" srcId="{9E0225F6-2F91-4CC8-BB54-0F8D74A64705}" destId="{E118576D-3450-4722-BC69-D9E43960FFAC}" srcOrd="1" destOrd="0" presId="urn:microsoft.com/office/officeart/2005/8/layout/bList2"/>
    <dgm:cxn modelId="{E835ACB5-D7FE-4BD2-AE83-AEE9DA54C10D}" type="presParOf" srcId="{9E0225F6-2F91-4CC8-BB54-0F8D74A64705}" destId="{6E422C28-162A-4E40-A52F-4A32ACE9BC24}" srcOrd="2" destOrd="0" presId="urn:microsoft.com/office/officeart/2005/8/layout/bList2"/>
    <dgm:cxn modelId="{395646BE-1195-4F3A-A0FE-3ACEDF0B62C4}" type="presParOf" srcId="{9E0225F6-2F91-4CC8-BB54-0F8D74A64705}" destId="{EC8DAC2D-1D71-445F-A7EE-B796838AF3DF}" srcOrd="3" destOrd="0" presId="urn:microsoft.com/office/officeart/2005/8/layout/bList2"/>
    <dgm:cxn modelId="{CC0C8E05-8194-43A6-9781-FCAA578192CC}" type="presParOf" srcId="{C4E9FB09-4134-450B-9AB9-A93729AE1428}" destId="{E278E31D-2872-4CD3-B014-81D0A90A1652}" srcOrd="7" destOrd="0" presId="urn:microsoft.com/office/officeart/2005/8/layout/bList2"/>
    <dgm:cxn modelId="{80E41923-302D-44AD-AD3B-FFB33C18ABDE}" type="presParOf" srcId="{C4E9FB09-4134-450B-9AB9-A93729AE1428}" destId="{87B25AA0-6641-464B-8C3C-697E7F9E2506}" srcOrd="8" destOrd="0" presId="urn:microsoft.com/office/officeart/2005/8/layout/bList2"/>
    <dgm:cxn modelId="{34DECC49-63F3-4899-962F-D6E00DF5A0F2}" type="presParOf" srcId="{87B25AA0-6641-464B-8C3C-697E7F9E2506}" destId="{2FC7435B-C0A8-403D-851E-00984DD83035}" srcOrd="0" destOrd="0" presId="urn:microsoft.com/office/officeart/2005/8/layout/bList2"/>
    <dgm:cxn modelId="{38ACADC8-DFD1-4D04-82DC-8A6A7D5E9426}" type="presParOf" srcId="{87B25AA0-6641-464B-8C3C-697E7F9E2506}" destId="{B26AE20A-3D0E-42A7-BE89-59E326FFA7CC}" srcOrd="1" destOrd="0" presId="urn:microsoft.com/office/officeart/2005/8/layout/bList2"/>
    <dgm:cxn modelId="{3C7C6001-81A2-4626-93EE-F8F880B7114D}" type="presParOf" srcId="{87B25AA0-6641-464B-8C3C-697E7F9E2506}" destId="{2A41509A-0BAC-4B60-BB09-A883975471D9}" srcOrd="2" destOrd="0" presId="urn:microsoft.com/office/officeart/2005/8/layout/bList2"/>
    <dgm:cxn modelId="{52FB8FA3-6CD5-45B9-904A-E7CB35F06AEA}" type="presParOf" srcId="{87B25AA0-6641-464B-8C3C-697E7F9E2506}" destId="{A041B038-9E55-4172-81F5-D20163BB8B4B}" srcOrd="3" destOrd="0" presId="urn:microsoft.com/office/officeart/2005/8/layout/bList2"/>
  </dgm:cxnLst>
  <dgm:bg/>
  <dgm:whole/>
</dgm:dataModel>
</file>

<file path=ppt/diagrams/data10.xml><?xml version="1.0" encoding="utf-8"?>
<dgm:dataModel xmlns:dgm="http://schemas.openxmlformats.org/drawingml/2006/diagram" xmlns:a="http://schemas.openxmlformats.org/drawingml/2006/main">
  <dgm:ptLst>
    <dgm:pt modelId="{018A34AE-4582-4968-9E42-3A5D7BF08412}"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zh-CN" altLang="en-US"/>
        </a:p>
      </dgm:t>
    </dgm:pt>
    <dgm:pt modelId="{166BF81F-22B6-4C2B-9747-9ACEDBD2701C}">
      <dgm:prSet phldrT="[文本]"/>
      <dgm:spPr/>
      <dgm:t>
        <a:bodyPr/>
        <a:lstStyle/>
        <a:p>
          <a:r>
            <a:rPr lang="zh-CN" altLang="en-US" dirty="0" smtClean="0"/>
            <a:t>计次套餐</a:t>
          </a:r>
          <a:endParaRPr lang="zh-CN" altLang="en-US" dirty="0"/>
        </a:p>
      </dgm:t>
    </dgm:pt>
    <dgm:pt modelId="{5CA4C6FD-A417-43D7-A96C-D8800F324222}" type="parTrans" cxnId="{0030BF1C-1DB8-47B8-BD6A-F19AF3E590DC}">
      <dgm:prSet/>
      <dgm:spPr/>
      <dgm:t>
        <a:bodyPr/>
        <a:lstStyle/>
        <a:p>
          <a:endParaRPr lang="zh-CN" altLang="en-US"/>
        </a:p>
      </dgm:t>
    </dgm:pt>
    <dgm:pt modelId="{F0DCCC1D-3961-4BFD-9469-543BD52CAAB7}" type="sibTrans" cxnId="{0030BF1C-1DB8-47B8-BD6A-F19AF3E590DC}">
      <dgm:prSet/>
      <dgm:spPr/>
      <dgm:t>
        <a:bodyPr/>
        <a:lstStyle/>
        <a:p>
          <a:endParaRPr lang="zh-CN" altLang="en-US"/>
        </a:p>
      </dgm:t>
    </dgm:pt>
    <dgm:pt modelId="{06C098F9-D3A2-4A18-92B7-E70C2391C8BA}">
      <dgm:prSet phldrT="[文本]"/>
      <dgm:spPr/>
      <dgm:t>
        <a:bodyPr/>
        <a:lstStyle/>
        <a:p>
          <a:r>
            <a:rPr lang="zh-CN" dirty="0" smtClean="0"/>
            <a:t>套餐类型</a:t>
          </a:r>
          <a:endParaRPr lang="zh-CN" altLang="en-US" dirty="0"/>
        </a:p>
      </dgm:t>
    </dgm:pt>
    <dgm:pt modelId="{C11EBA40-DDCB-4798-B7F5-28EF98BA85B1}" type="parTrans" cxnId="{420FE9A8-1A5D-4AA9-A967-52A374B755CA}">
      <dgm:prSet/>
      <dgm:spPr/>
      <dgm:t>
        <a:bodyPr/>
        <a:lstStyle/>
        <a:p>
          <a:endParaRPr lang="zh-CN" altLang="en-US"/>
        </a:p>
      </dgm:t>
    </dgm:pt>
    <dgm:pt modelId="{33B5B034-CC98-4C2F-84F8-D22765F397D8}" type="sibTrans" cxnId="{420FE9A8-1A5D-4AA9-A967-52A374B755CA}">
      <dgm:prSet/>
      <dgm:spPr/>
      <dgm:t>
        <a:bodyPr/>
        <a:lstStyle/>
        <a:p>
          <a:endParaRPr lang="zh-CN" altLang="en-US"/>
        </a:p>
      </dgm:t>
    </dgm:pt>
    <dgm:pt modelId="{B6B0F8C5-54BA-4C70-832D-A184DCD7050E}">
      <dgm:prSet phldrT="[文本]"/>
      <dgm:spPr/>
      <dgm:t>
        <a:bodyPr/>
        <a:lstStyle/>
        <a:p>
          <a:r>
            <a:rPr lang="zh-CN" altLang="en-US" dirty="0" smtClean="0"/>
            <a:t>套餐方案</a:t>
          </a:r>
          <a:endParaRPr lang="zh-CN" altLang="en-US" dirty="0"/>
        </a:p>
      </dgm:t>
    </dgm:pt>
    <dgm:pt modelId="{5416A49F-C943-4709-AA35-B699052B8F0F}" type="parTrans" cxnId="{12658816-DAC8-4EA7-B9EF-94F9AB41478A}">
      <dgm:prSet/>
      <dgm:spPr/>
      <dgm:t>
        <a:bodyPr/>
        <a:lstStyle/>
        <a:p>
          <a:endParaRPr lang="zh-CN" altLang="en-US"/>
        </a:p>
      </dgm:t>
    </dgm:pt>
    <dgm:pt modelId="{AA5CEA62-32DC-4E95-8AD8-F73C0A30B050}" type="sibTrans" cxnId="{12658816-DAC8-4EA7-B9EF-94F9AB41478A}">
      <dgm:prSet/>
      <dgm:spPr/>
      <dgm:t>
        <a:bodyPr/>
        <a:lstStyle/>
        <a:p>
          <a:endParaRPr lang="zh-CN" altLang="en-US"/>
        </a:p>
      </dgm:t>
    </dgm:pt>
    <dgm:pt modelId="{843FF43F-608A-4015-B918-8F9BA0C9E5F4}">
      <dgm:prSet phldrT="[文本]"/>
      <dgm:spPr/>
      <dgm:t>
        <a:bodyPr/>
        <a:lstStyle/>
        <a:p>
          <a:r>
            <a:rPr lang="zh-CN" altLang="en-US" dirty="0" smtClean="0"/>
            <a:t>套餐价格</a:t>
          </a:r>
          <a:endParaRPr lang="zh-CN" altLang="en-US" dirty="0"/>
        </a:p>
      </dgm:t>
    </dgm:pt>
    <dgm:pt modelId="{F3C0345E-E5C0-46A6-BD65-AE003A7B61D3}" type="parTrans" cxnId="{F2F2B09F-8BC5-4D11-AC50-0518737BA8FA}">
      <dgm:prSet/>
      <dgm:spPr/>
      <dgm:t>
        <a:bodyPr/>
        <a:lstStyle/>
        <a:p>
          <a:endParaRPr lang="zh-CN" altLang="en-US"/>
        </a:p>
      </dgm:t>
    </dgm:pt>
    <dgm:pt modelId="{283B531F-2175-453B-8313-D57309166C3B}" type="sibTrans" cxnId="{F2F2B09F-8BC5-4D11-AC50-0518737BA8FA}">
      <dgm:prSet/>
      <dgm:spPr/>
      <dgm:t>
        <a:bodyPr/>
        <a:lstStyle/>
        <a:p>
          <a:endParaRPr lang="zh-CN" altLang="en-US"/>
        </a:p>
      </dgm:t>
    </dgm:pt>
    <dgm:pt modelId="{953A3C49-F96F-4433-8810-CD76AD249E2D}">
      <dgm:prSet/>
      <dgm:spPr/>
      <dgm:t>
        <a:bodyPr/>
        <a:lstStyle/>
        <a:p>
          <a:r>
            <a:rPr lang="zh-CN" altLang="en-US" dirty="0" smtClean="0"/>
            <a:t>充值送礼券、券包</a:t>
          </a:r>
          <a:endParaRPr lang="zh-CN" altLang="en-US" dirty="0"/>
        </a:p>
      </dgm:t>
    </dgm:pt>
    <dgm:pt modelId="{562C31CA-DFE2-47CD-A199-D23A5B50EB45}" type="parTrans" cxnId="{F9542DFE-3BB9-4E05-A1D9-8FA2AE22C5BF}">
      <dgm:prSet/>
      <dgm:spPr/>
      <dgm:t>
        <a:bodyPr/>
        <a:lstStyle/>
        <a:p>
          <a:endParaRPr lang="zh-CN" altLang="en-US"/>
        </a:p>
      </dgm:t>
    </dgm:pt>
    <dgm:pt modelId="{4A71AE9A-3681-465D-B154-22324A877143}" type="sibTrans" cxnId="{F9542DFE-3BB9-4E05-A1D9-8FA2AE22C5BF}">
      <dgm:prSet/>
      <dgm:spPr/>
      <dgm:t>
        <a:bodyPr/>
        <a:lstStyle/>
        <a:p>
          <a:endParaRPr lang="zh-CN" altLang="en-US"/>
        </a:p>
      </dgm:t>
    </dgm:pt>
    <dgm:pt modelId="{1AC6E008-C415-4518-8673-497D0C1A00AE}">
      <dgm:prSet phldrT="[文本]"/>
      <dgm:spPr/>
      <dgm:t>
        <a:bodyPr/>
        <a:lstStyle/>
        <a:p>
          <a:r>
            <a:rPr lang="zh-CN" smtClean="0"/>
            <a:t>退单</a:t>
          </a:r>
          <a:r>
            <a:rPr lang="en-US" smtClean="0"/>
            <a:t>/</a:t>
          </a:r>
          <a:r>
            <a:rPr lang="zh-CN" smtClean="0"/>
            <a:t>套餐退单</a:t>
          </a:r>
          <a:r>
            <a:rPr lang="zh-CN" altLang="en-US" smtClean="0"/>
            <a:t>管理</a:t>
          </a:r>
          <a:endParaRPr lang="zh-CN" altLang="en-US" dirty="0"/>
        </a:p>
      </dgm:t>
    </dgm:pt>
    <dgm:pt modelId="{E56BEB6A-B5AB-4AA4-B524-21866ED9C7FE}" type="parTrans" cxnId="{63379CE4-7D18-484C-A14D-02338B7324E3}">
      <dgm:prSet/>
      <dgm:spPr/>
      <dgm:t>
        <a:bodyPr/>
        <a:lstStyle/>
        <a:p>
          <a:endParaRPr lang="zh-CN" altLang="en-US"/>
        </a:p>
      </dgm:t>
    </dgm:pt>
    <dgm:pt modelId="{B5367F17-7141-46A4-8098-832820F17D62}" type="sibTrans" cxnId="{63379CE4-7D18-484C-A14D-02338B7324E3}">
      <dgm:prSet/>
      <dgm:spPr/>
      <dgm:t>
        <a:bodyPr/>
        <a:lstStyle/>
        <a:p>
          <a:endParaRPr lang="zh-CN" altLang="en-US"/>
        </a:p>
      </dgm:t>
    </dgm:pt>
    <dgm:pt modelId="{1E1CEF9F-DD59-408E-9A5E-65C3A4393764}">
      <dgm:prSet phldrT="[文本]"/>
      <dgm:spPr/>
      <dgm:t>
        <a:bodyPr/>
        <a:lstStyle/>
        <a:p>
          <a:r>
            <a:rPr lang="zh-CN" dirty="0" smtClean="0"/>
            <a:t>计次查询报表</a:t>
          </a:r>
          <a:endParaRPr lang="zh-CN" altLang="en-US" dirty="0"/>
        </a:p>
      </dgm:t>
    </dgm:pt>
    <dgm:pt modelId="{DD08CA85-E863-4982-8CFF-A7EDADAF2E41}" type="parTrans" cxnId="{09A8B8E6-FE51-46EB-9A16-99F96A2156FF}">
      <dgm:prSet/>
      <dgm:spPr/>
      <dgm:t>
        <a:bodyPr/>
        <a:lstStyle/>
        <a:p>
          <a:endParaRPr lang="zh-CN" altLang="en-US"/>
        </a:p>
      </dgm:t>
    </dgm:pt>
    <dgm:pt modelId="{547805D7-4BD1-484E-8C43-C072175BE09B}" type="sibTrans" cxnId="{09A8B8E6-FE51-46EB-9A16-99F96A2156FF}">
      <dgm:prSet/>
      <dgm:spPr/>
      <dgm:t>
        <a:bodyPr/>
        <a:lstStyle/>
        <a:p>
          <a:endParaRPr lang="zh-CN" altLang="en-US"/>
        </a:p>
      </dgm:t>
    </dgm:pt>
    <dgm:pt modelId="{F8323538-6CE7-48FB-B009-AFA68200C713}" type="pres">
      <dgm:prSet presAssocID="{018A34AE-4582-4968-9E42-3A5D7BF08412}" presName="Name0" presStyleCnt="0">
        <dgm:presLayoutVars>
          <dgm:chMax val="1"/>
          <dgm:dir/>
          <dgm:animLvl val="ctr"/>
          <dgm:resizeHandles val="exact"/>
        </dgm:presLayoutVars>
      </dgm:prSet>
      <dgm:spPr/>
      <dgm:t>
        <a:bodyPr/>
        <a:lstStyle/>
        <a:p>
          <a:endParaRPr lang="zh-CN" altLang="en-US"/>
        </a:p>
      </dgm:t>
    </dgm:pt>
    <dgm:pt modelId="{70E294F2-BAF1-4583-B460-F4219B00B479}" type="pres">
      <dgm:prSet presAssocID="{166BF81F-22B6-4C2B-9747-9ACEDBD2701C}" presName="centerShape" presStyleLbl="node0" presStyleIdx="0" presStyleCnt="1"/>
      <dgm:spPr/>
      <dgm:t>
        <a:bodyPr/>
        <a:lstStyle/>
        <a:p>
          <a:endParaRPr lang="zh-CN" altLang="en-US"/>
        </a:p>
      </dgm:t>
    </dgm:pt>
    <dgm:pt modelId="{4B4CFD24-D5A2-4C13-AE81-C3913CFAF1EB}" type="pres">
      <dgm:prSet presAssocID="{06C098F9-D3A2-4A18-92B7-E70C2391C8BA}" presName="node" presStyleLbl="node1" presStyleIdx="0" presStyleCnt="6">
        <dgm:presLayoutVars>
          <dgm:bulletEnabled val="1"/>
        </dgm:presLayoutVars>
      </dgm:prSet>
      <dgm:spPr/>
      <dgm:t>
        <a:bodyPr/>
        <a:lstStyle/>
        <a:p>
          <a:endParaRPr lang="zh-CN" altLang="en-US"/>
        </a:p>
      </dgm:t>
    </dgm:pt>
    <dgm:pt modelId="{CDC03DCC-ED93-4FB0-88E1-FB1BF4DDD6FD}" type="pres">
      <dgm:prSet presAssocID="{06C098F9-D3A2-4A18-92B7-E70C2391C8BA}" presName="dummy" presStyleCnt="0"/>
      <dgm:spPr/>
      <dgm:t>
        <a:bodyPr/>
        <a:lstStyle/>
        <a:p>
          <a:endParaRPr lang="zh-CN" altLang="en-US"/>
        </a:p>
      </dgm:t>
    </dgm:pt>
    <dgm:pt modelId="{4D8607EE-FD1D-4C66-B2A4-AB6B4441DCB4}" type="pres">
      <dgm:prSet presAssocID="{33B5B034-CC98-4C2F-84F8-D22765F397D8}" presName="sibTrans" presStyleLbl="sibTrans2D1" presStyleIdx="0" presStyleCnt="6"/>
      <dgm:spPr/>
      <dgm:t>
        <a:bodyPr/>
        <a:lstStyle/>
        <a:p>
          <a:endParaRPr lang="zh-CN" altLang="en-US"/>
        </a:p>
      </dgm:t>
    </dgm:pt>
    <dgm:pt modelId="{2C2D6B7A-C398-4996-B9F9-89935438CD9D}" type="pres">
      <dgm:prSet presAssocID="{B6B0F8C5-54BA-4C70-832D-A184DCD7050E}" presName="node" presStyleLbl="node1" presStyleIdx="1" presStyleCnt="6">
        <dgm:presLayoutVars>
          <dgm:bulletEnabled val="1"/>
        </dgm:presLayoutVars>
      </dgm:prSet>
      <dgm:spPr/>
      <dgm:t>
        <a:bodyPr/>
        <a:lstStyle/>
        <a:p>
          <a:endParaRPr lang="zh-CN" altLang="en-US"/>
        </a:p>
      </dgm:t>
    </dgm:pt>
    <dgm:pt modelId="{F6DE1D9B-2B65-46E9-AA2F-B87D6A88B9EE}" type="pres">
      <dgm:prSet presAssocID="{B6B0F8C5-54BA-4C70-832D-A184DCD7050E}" presName="dummy" presStyleCnt="0"/>
      <dgm:spPr/>
      <dgm:t>
        <a:bodyPr/>
        <a:lstStyle/>
        <a:p>
          <a:endParaRPr lang="zh-CN" altLang="en-US"/>
        </a:p>
      </dgm:t>
    </dgm:pt>
    <dgm:pt modelId="{A95881F3-09CC-4113-9FC6-78F0D9EF6DA5}" type="pres">
      <dgm:prSet presAssocID="{AA5CEA62-32DC-4E95-8AD8-F73C0A30B050}" presName="sibTrans" presStyleLbl="sibTrans2D1" presStyleIdx="1" presStyleCnt="6"/>
      <dgm:spPr/>
      <dgm:t>
        <a:bodyPr/>
        <a:lstStyle/>
        <a:p>
          <a:endParaRPr lang="zh-CN" altLang="en-US"/>
        </a:p>
      </dgm:t>
    </dgm:pt>
    <dgm:pt modelId="{7EF733F8-455A-479E-AA6E-BC30168E2852}" type="pres">
      <dgm:prSet presAssocID="{843FF43F-608A-4015-B918-8F9BA0C9E5F4}" presName="node" presStyleLbl="node1" presStyleIdx="2" presStyleCnt="6">
        <dgm:presLayoutVars>
          <dgm:bulletEnabled val="1"/>
        </dgm:presLayoutVars>
      </dgm:prSet>
      <dgm:spPr/>
      <dgm:t>
        <a:bodyPr/>
        <a:lstStyle/>
        <a:p>
          <a:endParaRPr lang="zh-CN" altLang="en-US"/>
        </a:p>
      </dgm:t>
    </dgm:pt>
    <dgm:pt modelId="{A924F470-F900-4FE5-88FF-8DA4A2C46163}" type="pres">
      <dgm:prSet presAssocID="{843FF43F-608A-4015-B918-8F9BA0C9E5F4}" presName="dummy" presStyleCnt="0"/>
      <dgm:spPr/>
      <dgm:t>
        <a:bodyPr/>
        <a:lstStyle/>
        <a:p>
          <a:endParaRPr lang="zh-CN" altLang="en-US"/>
        </a:p>
      </dgm:t>
    </dgm:pt>
    <dgm:pt modelId="{5C92AC02-7AD0-487E-9175-9B865A7BE80E}" type="pres">
      <dgm:prSet presAssocID="{283B531F-2175-453B-8313-D57309166C3B}" presName="sibTrans" presStyleLbl="sibTrans2D1" presStyleIdx="2" presStyleCnt="6"/>
      <dgm:spPr/>
      <dgm:t>
        <a:bodyPr/>
        <a:lstStyle/>
        <a:p>
          <a:endParaRPr lang="zh-CN" altLang="en-US"/>
        </a:p>
      </dgm:t>
    </dgm:pt>
    <dgm:pt modelId="{105E501E-9AD7-4CF7-8853-32D98A904B53}" type="pres">
      <dgm:prSet presAssocID="{953A3C49-F96F-4433-8810-CD76AD249E2D}" presName="node" presStyleLbl="node1" presStyleIdx="3" presStyleCnt="6">
        <dgm:presLayoutVars>
          <dgm:bulletEnabled val="1"/>
        </dgm:presLayoutVars>
      </dgm:prSet>
      <dgm:spPr/>
      <dgm:t>
        <a:bodyPr/>
        <a:lstStyle/>
        <a:p>
          <a:endParaRPr lang="zh-CN" altLang="en-US"/>
        </a:p>
      </dgm:t>
    </dgm:pt>
    <dgm:pt modelId="{64DE2826-8382-4D9E-95CF-B8BAEBC31CEE}" type="pres">
      <dgm:prSet presAssocID="{953A3C49-F96F-4433-8810-CD76AD249E2D}" presName="dummy" presStyleCnt="0"/>
      <dgm:spPr/>
      <dgm:t>
        <a:bodyPr/>
        <a:lstStyle/>
        <a:p>
          <a:endParaRPr lang="zh-CN" altLang="en-US"/>
        </a:p>
      </dgm:t>
    </dgm:pt>
    <dgm:pt modelId="{5E1BC030-A4ED-4B27-A12A-E86AE42F8C6C}" type="pres">
      <dgm:prSet presAssocID="{4A71AE9A-3681-465D-B154-22324A877143}" presName="sibTrans" presStyleLbl="sibTrans2D1" presStyleIdx="3" presStyleCnt="6"/>
      <dgm:spPr/>
      <dgm:t>
        <a:bodyPr/>
        <a:lstStyle/>
        <a:p>
          <a:endParaRPr lang="zh-CN" altLang="en-US"/>
        </a:p>
      </dgm:t>
    </dgm:pt>
    <dgm:pt modelId="{65A7D49B-CC53-42EF-9680-DD4DEFE5B8B1}" type="pres">
      <dgm:prSet presAssocID="{1AC6E008-C415-4518-8673-497D0C1A00AE}" presName="node" presStyleLbl="node1" presStyleIdx="4" presStyleCnt="6">
        <dgm:presLayoutVars>
          <dgm:bulletEnabled val="1"/>
        </dgm:presLayoutVars>
      </dgm:prSet>
      <dgm:spPr/>
      <dgm:t>
        <a:bodyPr/>
        <a:lstStyle/>
        <a:p>
          <a:endParaRPr lang="zh-CN" altLang="en-US"/>
        </a:p>
      </dgm:t>
    </dgm:pt>
    <dgm:pt modelId="{D03793FF-AB19-4723-91DC-F0B7A206A1DA}" type="pres">
      <dgm:prSet presAssocID="{1AC6E008-C415-4518-8673-497D0C1A00AE}" presName="dummy" presStyleCnt="0"/>
      <dgm:spPr/>
      <dgm:t>
        <a:bodyPr/>
        <a:lstStyle/>
        <a:p>
          <a:endParaRPr lang="zh-CN" altLang="en-US"/>
        </a:p>
      </dgm:t>
    </dgm:pt>
    <dgm:pt modelId="{E900726F-8D36-4309-B149-1FD532C4C119}" type="pres">
      <dgm:prSet presAssocID="{B5367F17-7141-46A4-8098-832820F17D62}" presName="sibTrans" presStyleLbl="sibTrans2D1" presStyleIdx="4" presStyleCnt="6"/>
      <dgm:spPr/>
      <dgm:t>
        <a:bodyPr/>
        <a:lstStyle/>
        <a:p>
          <a:endParaRPr lang="zh-CN" altLang="en-US"/>
        </a:p>
      </dgm:t>
    </dgm:pt>
    <dgm:pt modelId="{674DF7D5-C1C4-4CF4-91F2-5AD68F9C6C74}" type="pres">
      <dgm:prSet presAssocID="{1E1CEF9F-DD59-408E-9A5E-65C3A4393764}" presName="node" presStyleLbl="node1" presStyleIdx="5" presStyleCnt="6">
        <dgm:presLayoutVars>
          <dgm:bulletEnabled val="1"/>
        </dgm:presLayoutVars>
      </dgm:prSet>
      <dgm:spPr/>
      <dgm:t>
        <a:bodyPr/>
        <a:lstStyle/>
        <a:p>
          <a:endParaRPr lang="zh-CN" altLang="en-US"/>
        </a:p>
      </dgm:t>
    </dgm:pt>
    <dgm:pt modelId="{9B43AB8E-9EC7-4A1C-B2EE-79A1A2621106}" type="pres">
      <dgm:prSet presAssocID="{1E1CEF9F-DD59-408E-9A5E-65C3A4393764}" presName="dummy" presStyleCnt="0"/>
      <dgm:spPr/>
      <dgm:t>
        <a:bodyPr/>
        <a:lstStyle/>
        <a:p>
          <a:endParaRPr lang="zh-CN" altLang="en-US"/>
        </a:p>
      </dgm:t>
    </dgm:pt>
    <dgm:pt modelId="{40750301-F72D-435C-A262-B20D7CEEF014}" type="pres">
      <dgm:prSet presAssocID="{547805D7-4BD1-484E-8C43-C072175BE09B}" presName="sibTrans" presStyleLbl="sibTrans2D1" presStyleIdx="5" presStyleCnt="6"/>
      <dgm:spPr/>
      <dgm:t>
        <a:bodyPr/>
        <a:lstStyle/>
        <a:p>
          <a:endParaRPr lang="zh-CN" altLang="en-US"/>
        </a:p>
      </dgm:t>
    </dgm:pt>
  </dgm:ptLst>
  <dgm:cxnLst>
    <dgm:cxn modelId="{A8E25B2B-E770-4761-9C14-50E6641E7B5B}" type="presOf" srcId="{953A3C49-F96F-4433-8810-CD76AD249E2D}" destId="{105E501E-9AD7-4CF7-8853-32D98A904B53}" srcOrd="0" destOrd="0" presId="urn:microsoft.com/office/officeart/2005/8/layout/radial6"/>
    <dgm:cxn modelId="{12658816-DAC8-4EA7-B9EF-94F9AB41478A}" srcId="{166BF81F-22B6-4C2B-9747-9ACEDBD2701C}" destId="{B6B0F8C5-54BA-4C70-832D-A184DCD7050E}" srcOrd="1" destOrd="0" parTransId="{5416A49F-C943-4709-AA35-B699052B8F0F}" sibTransId="{AA5CEA62-32DC-4E95-8AD8-F73C0A30B050}"/>
    <dgm:cxn modelId="{A520CA8A-DE31-4F4E-A86B-8296B0E4C676}" type="presOf" srcId="{33B5B034-CC98-4C2F-84F8-D22765F397D8}" destId="{4D8607EE-FD1D-4C66-B2A4-AB6B4441DCB4}" srcOrd="0" destOrd="0" presId="urn:microsoft.com/office/officeart/2005/8/layout/radial6"/>
    <dgm:cxn modelId="{7B3EA8CA-BAF4-44D3-9987-6BA8B240A77E}" type="presOf" srcId="{B6B0F8C5-54BA-4C70-832D-A184DCD7050E}" destId="{2C2D6B7A-C398-4996-B9F9-89935438CD9D}" srcOrd="0" destOrd="0" presId="urn:microsoft.com/office/officeart/2005/8/layout/radial6"/>
    <dgm:cxn modelId="{44221BA9-7E33-48E9-BF45-8628E1F02CD2}" type="presOf" srcId="{547805D7-4BD1-484E-8C43-C072175BE09B}" destId="{40750301-F72D-435C-A262-B20D7CEEF014}" srcOrd="0" destOrd="0" presId="urn:microsoft.com/office/officeart/2005/8/layout/radial6"/>
    <dgm:cxn modelId="{1990763A-CE24-4E81-B901-9D10D90AC134}" type="presOf" srcId="{1E1CEF9F-DD59-408E-9A5E-65C3A4393764}" destId="{674DF7D5-C1C4-4CF4-91F2-5AD68F9C6C74}" srcOrd="0" destOrd="0" presId="urn:microsoft.com/office/officeart/2005/8/layout/radial6"/>
    <dgm:cxn modelId="{7729D735-4BDF-43FC-9E35-4A71E053291E}" type="presOf" srcId="{018A34AE-4582-4968-9E42-3A5D7BF08412}" destId="{F8323538-6CE7-48FB-B009-AFA68200C713}" srcOrd="0" destOrd="0" presId="urn:microsoft.com/office/officeart/2005/8/layout/radial6"/>
    <dgm:cxn modelId="{F9542DFE-3BB9-4E05-A1D9-8FA2AE22C5BF}" srcId="{166BF81F-22B6-4C2B-9747-9ACEDBD2701C}" destId="{953A3C49-F96F-4433-8810-CD76AD249E2D}" srcOrd="3" destOrd="0" parTransId="{562C31CA-DFE2-47CD-A199-D23A5B50EB45}" sibTransId="{4A71AE9A-3681-465D-B154-22324A877143}"/>
    <dgm:cxn modelId="{521D5FB2-C35C-4CD2-82BB-286E96FDB558}" type="presOf" srcId="{1AC6E008-C415-4518-8673-497D0C1A00AE}" destId="{65A7D49B-CC53-42EF-9680-DD4DEFE5B8B1}" srcOrd="0" destOrd="0" presId="urn:microsoft.com/office/officeart/2005/8/layout/radial6"/>
    <dgm:cxn modelId="{420FE9A8-1A5D-4AA9-A967-52A374B755CA}" srcId="{166BF81F-22B6-4C2B-9747-9ACEDBD2701C}" destId="{06C098F9-D3A2-4A18-92B7-E70C2391C8BA}" srcOrd="0" destOrd="0" parTransId="{C11EBA40-DDCB-4798-B7F5-28EF98BA85B1}" sibTransId="{33B5B034-CC98-4C2F-84F8-D22765F397D8}"/>
    <dgm:cxn modelId="{0030BF1C-1DB8-47B8-BD6A-F19AF3E590DC}" srcId="{018A34AE-4582-4968-9E42-3A5D7BF08412}" destId="{166BF81F-22B6-4C2B-9747-9ACEDBD2701C}" srcOrd="0" destOrd="0" parTransId="{5CA4C6FD-A417-43D7-A96C-D8800F324222}" sibTransId="{F0DCCC1D-3961-4BFD-9469-543BD52CAAB7}"/>
    <dgm:cxn modelId="{63379CE4-7D18-484C-A14D-02338B7324E3}" srcId="{166BF81F-22B6-4C2B-9747-9ACEDBD2701C}" destId="{1AC6E008-C415-4518-8673-497D0C1A00AE}" srcOrd="4" destOrd="0" parTransId="{E56BEB6A-B5AB-4AA4-B524-21866ED9C7FE}" sibTransId="{B5367F17-7141-46A4-8098-832820F17D62}"/>
    <dgm:cxn modelId="{89F0FDF2-1037-4810-9B14-9E98898D9491}" type="presOf" srcId="{166BF81F-22B6-4C2B-9747-9ACEDBD2701C}" destId="{70E294F2-BAF1-4583-B460-F4219B00B479}" srcOrd="0" destOrd="0" presId="urn:microsoft.com/office/officeart/2005/8/layout/radial6"/>
    <dgm:cxn modelId="{F2F2B09F-8BC5-4D11-AC50-0518737BA8FA}" srcId="{166BF81F-22B6-4C2B-9747-9ACEDBD2701C}" destId="{843FF43F-608A-4015-B918-8F9BA0C9E5F4}" srcOrd="2" destOrd="0" parTransId="{F3C0345E-E5C0-46A6-BD65-AE003A7B61D3}" sibTransId="{283B531F-2175-453B-8313-D57309166C3B}"/>
    <dgm:cxn modelId="{8A3B5954-5D03-4294-B807-422E99A97D2A}" type="presOf" srcId="{843FF43F-608A-4015-B918-8F9BA0C9E5F4}" destId="{7EF733F8-455A-479E-AA6E-BC30168E2852}" srcOrd="0" destOrd="0" presId="urn:microsoft.com/office/officeart/2005/8/layout/radial6"/>
    <dgm:cxn modelId="{950D4338-3427-404E-AC87-F9E589383196}" type="presOf" srcId="{B5367F17-7141-46A4-8098-832820F17D62}" destId="{E900726F-8D36-4309-B149-1FD532C4C119}" srcOrd="0" destOrd="0" presId="urn:microsoft.com/office/officeart/2005/8/layout/radial6"/>
    <dgm:cxn modelId="{FDB47374-246E-4960-BD27-430FA3B54A6B}" type="presOf" srcId="{4A71AE9A-3681-465D-B154-22324A877143}" destId="{5E1BC030-A4ED-4B27-A12A-E86AE42F8C6C}" srcOrd="0" destOrd="0" presId="urn:microsoft.com/office/officeart/2005/8/layout/radial6"/>
    <dgm:cxn modelId="{09A8B8E6-FE51-46EB-9A16-99F96A2156FF}" srcId="{166BF81F-22B6-4C2B-9747-9ACEDBD2701C}" destId="{1E1CEF9F-DD59-408E-9A5E-65C3A4393764}" srcOrd="5" destOrd="0" parTransId="{DD08CA85-E863-4982-8CFF-A7EDADAF2E41}" sibTransId="{547805D7-4BD1-484E-8C43-C072175BE09B}"/>
    <dgm:cxn modelId="{3FD6C7E9-E8CB-42E3-AB82-D57B3085ED1F}" type="presOf" srcId="{06C098F9-D3A2-4A18-92B7-E70C2391C8BA}" destId="{4B4CFD24-D5A2-4C13-AE81-C3913CFAF1EB}" srcOrd="0" destOrd="0" presId="urn:microsoft.com/office/officeart/2005/8/layout/radial6"/>
    <dgm:cxn modelId="{73EBCE67-20EE-4BC3-AF97-D22CE8A5A864}" type="presOf" srcId="{AA5CEA62-32DC-4E95-8AD8-F73C0A30B050}" destId="{A95881F3-09CC-4113-9FC6-78F0D9EF6DA5}" srcOrd="0" destOrd="0" presId="urn:microsoft.com/office/officeart/2005/8/layout/radial6"/>
    <dgm:cxn modelId="{AB4DF0C8-8C89-4064-80D4-E876EB83F9B7}" type="presOf" srcId="{283B531F-2175-453B-8313-D57309166C3B}" destId="{5C92AC02-7AD0-487E-9175-9B865A7BE80E}" srcOrd="0" destOrd="0" presId="urn:microsoft.com/office/officeart/2005/8/layout/radial6"/>
    <dgm:cxn modelId="{6F1132BB-4D1D-41A0-845C-494C93BFC855}" type="presParOf" srcId="{F8323538-6CE7-48FB-B009-AFA68200C713}" destId="{70E294F2-BAF1-4583-B460-F4219B00B479}" srcOrd="0" destOrd="0" presId="urn:microsoft.com/office/officeart/2005/8/layout/radial6"/>
    <dgm:cxn modelId="{CF9A3C3E-7041-40F8-8C42-9672E30FBE80}" type="presParOf" srcId="{F8323538-6CE7-48FB-B009-AFA68200C713}" destId="{4B4CFD24-D5A2-4C13-AE81-C3913CFAF1EB}" srcOrd="1" destOrd="0" presId="urn:microsoft.com/office/officeart/2005/8/layout/radial6"/>
    <dgm:cxn modelId="{6FC52CDB-0F69-4795-80AF-84C406C2C9DC}" type="presParOf" srcId="{F8323538-6CE7-48FB-B009-AFA68200C713}" destId="{CDC03DCC-ED93-4FB0-88E1-FB1BF4DDD6FD}" srcOrd="2" destOrd="0" presId="urn:microsoft.com/office/officeart/2005/8/layout/radial6"/>
    <dgm:cxn modelId="{735BE568-2E34-4A4A-B620-BD739907D5A6}" type="presParOf" srcId="{F8323538-6CE7-48FB-B009-AFA68200C713}" destId="{4D8607EE-FD1D-4C66-B2A4-AB6B4441DCB4}" srcOrd="3" destOrd="0" presId="urn:microsoft.com/office/officeart/2005/8/layout/radial6"/>
    <dgm:cxn modelId="{50368E65-0557-412D-8E60-4BD127189DAC}" type="presParOf" srcId="{F8323538-6CE7-48FB-B009-AFA68200C713}" destId="{2C2D6B7A-C398-4996-B9F9-89935438CD9D}" srcOrd="4" destOrd="0" presId="urn:microsoft.com/office/officeart/2005/8/layout/radial6"/>
    <dgm:cxn modelId="{E5B3F9DE-2773-410A-9C91-57F5B22A4EC1}" type="presParOf" srcId="{F8323538-6CE7-48FB-B009-AFA68200C713}" destId="{F6DE1D9B-2B65-46E9-AA2F-B87D6A88B9EE}" srcOrd="5" destOrd="0" presId="urn:microsoft.com/office/officeart/2005/8/layout/radial6"/>
    <dgm:cxn modelId="{A1929045-3D1A-4BF4-82AF-1EFFB9FA36FB}" type="presParOf" srcId="{F8323538-6CE7-48FB-B009-AFA68200C713}" destId="{A95881F3-09CC-4113-9FC6-78F0D9EF6DA5}" srcOrd="6" destOrd="0" presId="urn:microsoft.com/office/officeart/2005/8/layout/radial6"/>
    <dgm:cxn modelId="{667F4CB4-7C1D-4F66-88A3-BE71E76DF3BE}" type="presParOf" srcId="{F8323538-6CE7-48FB-B009-AFA68200C713}" destId="{7EF733F8-455A-479E-AA6E-BC30168E2852}" srcOrd="7" destOrd="0" presId="urn:microsoft.com/office/officeart/2005/8/layout/radial6"/>
    <dgm:cxn modelId="{D22F5907-FC79-4197-8F43-34419091424F}" type="presParOf" srcId="{F8323538-6CE7-48FB-B009-AFA68200C713}" destId="{A924F470-F900-4FE5-88FF-8DA4A2C46163}" srcOrd="8" destOrd="0" presId="urn:microsoft.com/office/officeart/2005/8/layout/radial6"/>
    <dgm:cxn modelId="{313531CB-27C3-4206-83A7-27225BBF1FEB}" type="presParOf" srcId="{F8323538-6CE7-48FB-B009-AFA68200C713}" destId="{5C92AC02-7AD0-487E-9175-9B865A7BE80E}" srcOrd="9" destOrd="0" presId="urn:microsoft.com/office/officeart/2005/8/layout/radial6"/>
    <dgm:cxn modelId="{C7455241-51E3-4DC1-BE24-0B3C5E3CE8EF}" type="presParOf" srcId="{F8323538-6CE7-48FB-B009-AFA68200C713}" destId="{105E501E-9AD7-4CF7-8853-32D98A904B53}" srcOrd="10" destOrd="0" presId="urn:microsoft.com/office/officeart/2005/8/layout/radial6"/>
    <dgm:cxn modelId="{B929E382-03B5-4D90-876B-A051E0CB78E3}" type="presParOf" srcId="{F8323538-6CE7-48FB-B009-AFA68200C713}" destId="{64DE2826-8382-4D9E-95CF-B8BAEBC31CEE}" srcOrd="11" destOrd="0" presId="urn:microsoft.com/office/officeart/2005/8/layout/radial6"/>
    <dgm:cxn modelId="{727261B7-E5A6-4AD6-9589-F9166755E4FB}" type="presParOf" srcId="{F8323538-6CE7-48FB-B009-AFA68200C713}" destId="{5E1BC030-A4ED-4B27-A12A-E86AE42F8C6C}" srcOrd="12" destOrd="0" presId="urn:microsoft.com/office/officeart/2005/8/layout/radial6"/>
    <dgm:cxn modelId="{E3F24C26-2BF9-46F1-A3CE-1EE33B7A2F52}" type="presParOf" srcId="{F8323538-6CE7-48FB-B009-AFA68200C713}" destId="{65A7D49B-CC53-42EF-9680-DD4DEFE5B8B1}" srcOrd="13" destOrd="0" presId="urn:microsoft.com/office/officeart/2005/8/layout/radial6"/>
    <dgm:cxn modelId="{EBFAF0F0-99BE-44C6-BE36-46FFF520D496}" type="presParOf" srcId="{F8323538-6CE7-48FB-B009-AFA68200C713}" destId="{D03793FF-AB19-4723-91DC-F0B7A206A1DA}" srcOrd="14" destOrd="0" presId="urn:microsoft.com/office/officeart/2005/8/layout/radial6"/>
    <dgm:cxn modelId="{76882D9C-20F2-4A09-BC45-1AA93A0D4190}" type="presParOf" srcId="{F8323538-6CE7-48FB-B009-AFA68200C713}" destId="{E900726F-8D36-4309-B149-1FD532C4C119}" srcOrd="15" destOrd="0" presId="urn:microsoft.com/office/officeart/2005/8/layout/radial6"/>
    <dgm:cxn modelId="{932FD224-8575-455D-BB52-B2E64AAC46DE}" type="presParOf" srcId="{F8323538-6CE7-48FB-B009-AFA68200C713}" destId="{674DF7D5-C1C4-4CF4-91F2-5AD68F9C6C74}" srcOrd="16" destOrd="0" presId="urn:microsoft.com/office/officeart/2005/8/layout/radial6"/>
    <dgm:cxn modelId="{14CC7A10-B99C-40DA-8C8A-ED3C48F18A20}" type="presParOf" srcId="{F8323538-6CE7-48FB-B009-AFA68200C713}" destId="{9B43AB8E-9EC7-4A1C-B2EE-79A1A2621106}" srcOrd="17" destOrd="0" presId="urn:microsoft.com/office/officeart/2005/8/layout/radial6"/>
    <dgm:cxn modelId="{EC4FB13B-DA09-4FB3-ABB3-977BB5EB1AD9}" type="presParOf" srcId="{F8323538-6CE7-48FB-B009-AFA68200C713}" destId="{40750301-F72D-435C-A262-B20D7CEEF014}" srcOrd="18" destOrd="0" presId="urn:microsoft.com/office/officeart/2005/8/layout/radial6"/>
  </dgm:cxnLst>
  <dgm:bg/>
  <dgm:whole/>
</dgm:dataModel>
</file>

<file path=ppt/diagrams/data11.xml><?xml version="1.0" encoding="utf-8"?>
<dgm:dataModel xmlns:dgm="http://schemas.openxmlformats.org/drawingml/2006/diagram" xmlns:a="http://schemas.openxmlformats.org/drawingml/2006/main">
  <dgm:ptLst>
    <dgm:pt modelId="{080ECD34-E7E5-4F59-8D73-3C8055E933A4}"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zh-CN" altLang="en-US"/>
        </a:p>
      </dgm:t>
    </dgm:pt>
    <dgm:pt modelId="{E887E5EA-E090-43AE-9C5F-FFC8C0C377C9}">
      <dgm:prSet phldrT="[文本]"/>
      <dgm:spPr/>
      <dgm:t>
        <a:bodyPr/>
        <a:lstStyle/>
        <a:p>
          <a:r>
            <a:rPr lang="zh-CN" dirty="0" smtClean="0"/>
            <a:t>计次</a:t>
          </a:r>
          <a:r>
            <a:rPr lang="zh-CN" altLang="en-US" dirty="0" smtClean="0"/>
            <a:t>项目</a:t>
          </a:r>
          <a:endParaRPr lang="zh-CN" altLang="en-US" dirty="0"/>
        </a:p>
      </dgm:t>
    </dgm:pt>
    <dgm:pt modelId="{660E9C44-A434-4836-9F8C-943E8F3DA003}" type="parTrans" cxnId="{1D2E5775-07F0-4AB0-A70E-71FF66304C2C}">
      <dgm:prSet/>
      <dgm:spPr/>
      <dgm:t>
        <a:bodyPr/>
        <a:lstStyle/>
        <a:p>
          <a:endParaRPr lang="zh-CN" altLang="en-US"/>
        </a:p>
      </dgm:t>
    </dgm:pt>
    <dgm:pt modelId="{894B5A96-C074-4052-BC86-0849F9BBD84D}" type="sibTrans" cxnId="{1D2E5775-07F0-4AB0-A70E-71FF66304C2C}">
      <dgm:prSet/>
      <dgm:spPr/>
      <dgm:t>
        <a:bodyPr/>
        <a:lstStyle/>
        <a:p>
          <a:endParaRPr lang="zh-CN" altLang="en-US"/>
        </a:p>
      </dgm:t>
    </dgm:pt>
    <dgm:pt modelId="{3F940267-6200-4E22-9F20-CA69D4774403}">
      <dgm:prSet phldrT="[文本]"/>
      <dgm:spPr/>
      <dgm:t>
        <a:bodyPr/>
        <a:lstStyle/>
        <a:p>
          <a:r>
            <a:rPr lang="zh-CN" altLang="en-US" dirty="0" smtClean="0"/>
            <a:t>绑定</a:t>
          </a:r>
          <a:r>
            <a:rPr lang="zh-CN" dirty="0" smtClean="0"/>
            <a:t>产品的计次</a:t>
          </a:r>
          <a:r>
            <a:rPr lang="zh-CN" altLang="en-US" dirty="0" smtClean="0"/>
            <a:t>项目管理</a:t>
          </a:r>
          <a:endParaRPr lang="zh-CN" altLang="en-US" dirty="0"/>
        </a:p>
      </dgm:t>
    </dgm:pt>
    <dgm:pt modelId="{0C1CE6D7-B7E4-458C-8FDB-F21ED8AEC586}" type="parTrans" cxnId="{9C34BF3C-A42F-4378-AA8C-34B55555CA5A}">
      <dgm:prSet/>
      <dgm:spPr/>
      <dgm:t>
        <a:bodyPr/>
        <a:lstStyle/>
        <a:p>
          <a:endParaRPr lang="zh-CN" altLang="en-US"/>
        </a:p>
      </dgm:t>
    </dgm:pt>
    <dgm:pt modelId="{99F76D79-7E72-4741-BA42-E5DAAE00A137}" type="sibTrans" cxnId="{9C34BF3C-A42F-4378-AA8C-34B55555CA5A}">
      <dgm:prSet/>
      <dgm:spPr/>
      <dgm:t>
        <a:bodyPr/>
        <a:lstStyle/>
        <a:p>
          <a:endParaRPr lang="zh-CN" altLang="en-US"/>
        </a:p>
      </dgm:t>
    </dgm:pt>
    <dgm:pt modelId="{0DA48C7E-2CF4-4DE0-92B8-0428E8EE2468}">
      <dgm:prSet phldrT="[文本]"/>
      <dgm:spPr/>
      <dgm:t>
        <a:bodyPr/>
        <a:lstStyle/>
        <a:p>
          <a:r>
            <a:rPr lang="zh-CN" altLang="en-US" dirty="0" smtClean="0"/>
            <a:t>纯</a:t>
          </a:r>
          <a:r>
            <a:rPr lang="zh-CN" dirty="0" smtClean="0"/>
            <a:t>服务的计次</a:t>
          </a:r>
          <a:r>
            <a:rPr lang="zh-CN" altLang="en-US" dirty="0" smtClean="0"/>
            <a:t>项目管理</a:t>
          </a:r>
          <a:endParaRPr lang="zh-CN" altLang="en-US" dirty="0"/>
        </a:p>
      </dgm:t>
    </dgm:pt>
    <dgm:pt modelId="{41F8DA94-95CA-465C-9E00-D6E8D4BE5F3D}" type="parTrans" cxnId="{28F6A3E1-DB63-4282-9BBE-31D5260083C2}">
      <dgm:prSet/>
      <dgm:spPr/>
      <dgm:t>
        <a:bodyPr/>
        <a:lstStyle/>
        <a:p>
          <a:endParaRPr lang="zh-CN" altLang="en-US"/>
        </a:p>
      </dgm:t>
    </dgm:pt>
    <dgm:pt modelId="{94A5A438-B2A6-4048-B3B0-80AF0A6262AB}" type="sibTrans" cxnId="{28F6A3E1-DB63-4282-9BBE-31D5260083C2}">
      <dgm:prSet/>
      <dgm:spPr/>
      <dgm:t>
        <a:bodyPr/>
        <a:lstStyle/>
        <a:p>
          <a:endParaRPr lang="zh-CN" altLang="en-US"/>
        </a:p>
      </dgm:t>
    </dgm:pt>
    <dgm:pt modelId="{A342EAC7-A083-44E9-87F5-B7EBFE178334}">
      <dgm:prSet phldrT="[文本]"/>
      <dgm:spPr/>
      <dgm:t>
        <a:bodyPr/>
        <a:lstStyle/>
        <a:p>
          <a:r>
            <a:rPr lang="zh-CN" altLang="en-US" dirty="0" smtClean="0"/>
            <a:t>支持关联</a:t>
          </a:r>
          <a:r>
            <a:rPr lang="zh-CN" dirty="0" smtClean="0"/>
            <a:t>批次</a:t>
          </a:r>
          <a:r>
            <a:rPr lang="zh-CN" altLang="en-US" dirty="0" smtClean="0"/>
            <a:t>管理</a:t>
          </a:r>
          <a:endParaRPr lang="zh-CN" altLang="en-US" dirty="0"/>
        </a:p>
      </dgm:t>
    </dgm:pt>
    <dgm:pt modelId="{9B9C7915-BA76-4751-85EF-3243F091B64C}" type="parTrans" cxnId="{9DD1BA3D-FBAC-461A-8D9E-8C351EDEF6A1}">
      <dgm:prSet/>
      <dgm:spPr/>
      <dgm:t>
        <a:bodyPr/>
        <a:lstStyle/>
        <a:p>
          <a:endParaRPr lang="zh-CN" altLang="en-US"/>
        </a:p>
      </dgm:t>
    </dgm:pt>
    <dgm:pt modelId="{42612CB6-6670-4909-8D61-BE52AC0ACC5D}" type="sibTrans" cxnId="{9DD1BA3D-FBAC-461A-8D9E-8C351EDEF6A1}">
      <dgm:prSet/>
      <dgm:spPr/>
      <dgm:t>
        <a:bodyPr/>
        <a:lstStyle/>
        <a:p>
          <a:endParaRPr lang="zh-CN" altLang="en-US"/>
        </a:p>
      </dgm:t>
    </dgm:pt>
    <dgm:pt modelId="{6C46A9B7-24B9-4E9E-A4AE-3DA14AEB479F}" type="pres">
      <dgm:prSet presAssocID="{080ECD34-E7E5-4F59-8D73-3C8055E933A4}" presName="Name0" presStyleCnt="0">
        <dgm:presLayoutVars>
          <dgm:chMax val="1"/>
          <dgm:dir/>
          <dgm:animLvl val="ctr"/>
          <dgm:resizeHandles val="exact"/>
        </dgm:presLayoutVars>
      </dgm:prSet>
      <dgm:spPr/>
      <dgm:t>
        <a:bodyPr/>
        <a:lstStyle/>
        <a:p>
          <a:endParaRPr lang="zh-CN" altLang="en-US"/>
        </a:p>
      </dgm:t>
    </dgm:pt>
    <dgm:pt modelId="{9720A749-CEE7-4B43-823E-6E4705F3763D}" type="pres">
      <dgm:prSet presAssocID="{E887E5EA-E090-43AE-9C5F-FFC8C0C377C9}" presName="centerShape" presStyleLbl="node0" presStyleIdx="0" presStyleCnt="1"/>
      <dgm:spPr/>
      <dgm:t>
        <a:bodyPr/>
        <a:lstStyle/>
        <a:p>
          <a:endParaRPr lang="zh-CN" altLang="en-US"/>
        </a:p>
      </dgm:t>
    </dgm:pt>
    <dgm:pt modelId="{8A16B3CC-525D-4A14-91A5-B961AFFF1559}" type="pres">
      <dgm:prSet presAssocID="{3F940267-6200-4E22-9F20-CA69D4774403}" presName="node" presStyleLbl="node1" presStyleIdx="0" presStyleCnt="3">
        <dgm:presLayoutVars>
          <dgm:bulletEnabled val="1"/>
        </dgm:presLayoutVars>
      </dgm:prSet>
      <dgm:spPr/>
      <dgm:t>
        <a:bodyPr/>
        <a:lstStyle/>
        <a:p>
          <a:endParaRPr lang="zh-CN" altLang="en-US"/>
        </a:p>
      </dgm:t>
    </dgm:pt>
    <dgm:pt modelId="{A87FE38B-94A1-49D3-8B44-DAA408AE0F48}" type="pres">
      <dgm:prSet presAssocID="{3F940267-6200-4E22-9F20-CA69D4774403}" presName="dummy" presStyleCnt="0"/>
      <dgm:spPr/>
      <dgm:t>
        <a:bodyPr/>
        <a:lstStyle/>
        <a:p>
          <a:endParaRPr lang="zh-CN" altLang="en-US"/>
        </a:p>
      </dgm:t>
    </dgm:pt>
    <dgm:pt modelId="{3F12EAA6-B6DE-4517-B613-789E0C71AEDE}" type="pres">
      <dgm:prSet presAssocID="{99F76D79-7E72-4741-BA42-E5DAAE00A137}" presName="sibTrans" presStyleLbl="sibTrans2D1" presStyleIdx="0" presStyleCnt="3"/>
      <dgm:spPr/>
      <dgm:t>
        <a:bodyPr/>
        <a:lstStyle/>
        <a:p>
          <a:endParaRPr lang="zh-CN" altLang="en-US"/>
        </a:p>
      </dgm:t>
    </dgm:pt>
    <dgm:pt modelId="{E0B64B1B-AFBC-43BE-BC71-85A539BF0287}" type="pres">
      <dgm:prSet presAssocID="{0DA48C7E-2CF4-4DE0-92B8-0428E8EE2468}" presName="node" presStyleLbl="node1" presStyleIdx="1" presStyleCnt="3">
        <dgm:presLayoutVars>
          <dgm:bulletEnabled val="1"/>
        </dgm:presLayoutVars>
      </dgm:prSet>
      <dgm:spPr/>
      <dgm:t>
        <a:bodyPr/>
        <a:lstStyle/>
        <a:p>
          <a:endParaRPr lang="zh-CN" altLang="en-US"/>
        </a:p>
      </dgm:t>
    </dgm:pt>
    <dgm:pt modelId="{EC49B985-2DA8-427E-AE01-BBE09B2F7A33}" type="pres">
      <dgm:prSet presAssocID="{0DA48C7E-2CF4-4DE0-92B8-0428E8EE2468}" presName="dummy" presStyleCnt="0"/>
      <dgm:spPr/>
      <dgm:t>
        <a:bodyPr/>
        <a:lstStyle/>
        <a:p>
          <a:endParaRPr lang="zh-CN" altLang="en-US"/>
        </a:p>
      </dgm:t>
    </dgm:pt>
    <dgm:pt modelId="{AD6E821B-A4BC-4FBA-97C2-7C4FD6808D11}" type="pres">
      <dgm:prSet presAssocID="{94A5A438-B2A6-4048-B3B0-80AF0A6262AB}" presName="sibTrans" presStyleLbl="sibTrans2D1" presStyleIdx="1" presStyleCnt="3"/>
      <dgm:spPr/>
      <dgm:t>
        <a:bodyPr/>
        <a:lstStyle/>
        <a:p>
          <a:endParaRPr lang="zh-CN" altLang="en-US"/>
        </a:p>
      </dgm:t>
    </dgm:pt>
    <dgm:pt modelId="{605DF81D-ADD6-4B22-99E8-49CF0F3FAE6A}" type="pres">
      <dgm:prSet presAssocID="{A342EAC7-A083-44E9-87F5-B7EBFE178334}" presName="node" presStyleLbl="node1" presStyleIdx="2" presStyleCnt="3">
        <dgm:presLayoutVars>
          <dgm:bulletEnabled val="1"/>
        </dgm:presLayoutVars>
      </dgm:prSet>
      <dgm:spPr/>
      <dgm:t>
        <a:bodyPr/>
        <a:lstStyle/>
        <a:p>
          <a:endParaRPr lang="zh-CN" altLang="en-US"/>
        </a:p>
      </dgm:t>
    </dgm:pt>
    <dgm:pt modelId="{24DD7CD4-A0BD-4529-8E32-6E6D1BE7ED44}" type="pres">
      <dgm:prSet presAssocID="{A342EAC7-A083-44E9-87F5-B7EBFE178334}" presName="dummy" presStyleCnt="0"/>
      <dgm:spPr/>
      <dgm:t>
        <a:bodyPr/>
        <a:lstStyle/>
        <a:p>
          <a:endParaRPr lang="zh-CN" altLang="en-US"/>
        </a:p>
      </dgm:t>
    </dgm:pt>
    <dgm:pt modelId="{12B27813-C8C3-4AB3-A841-6193E352C572}" type="pres">
      <dgm:prSet presAssocID="{42612CB6-6670-4909-8D61-BE52AC0ACC5D}" presName="sibTrans" presStyleLbl="sibTrans2D1" presStyleIdx="2" presStyleCnt="3"/>
      <dgm:spPr/>
      <dgm:t>
        <a:bodyPr/>
        <a:lstStyle/>
        <a:p>
          <a:endParaRPr lang="zh-CN" altLang="en-US"/>
        </a:p>
      </dgm:t>
    </dgm:pt>
  </dgm:ptLst>
  <dgm:cxnLst>
    <dgm:cxn modelId="{9DD1BA3D-FBAC-461A-8D9E-8C351EDEF6A1}" srcId="{E887E5EA-E090-43AE-9C5F-FFC8C0C377C9}" destId="{A342EAC7-A083-44E9-87F5-B7EBFE178334}" srcOrd="2" destOrd="0" parTransId="{9B9C7915-BA76-4751-85EF-3243F091B64C}" sibTransId="{42612CB6-6670-4909-8D61-BE52AC0ACC5D}"/>
    <dgm:cxn modelId="{9C34BF3C-A42F-4378-AA8C-34B55555CA5A}" srcId="{E887E5EA-E090-43AE-9C5F-FFC8C0C377C9}" destId="{3F940267-6200-4E22-9F20-CA69D4774403}" srcOrd="0" destOrd="0" parTransId="{0C1CE6D7-B7E4-458C-8FDB-F21ED8AEC586}" sibTransId="{99F76D79-7E72-4741-BA42-E5DAAE00A137}"/>
    <dgm:cxn modelId="{CE5EDA60-C14E-4E5D-8533-C981AE1E44CD}" type="presOf" srcId="{A342EAC7-A083-44E9-87F5-B7EBFE178334}" destId="{605DF81D-ADD6-4B22-99E8-49CF0F3FAE6A}" srcOrd="0" destOrd="0" presId="urn:microsoft.com/office/officeart/2005/8/layout/radial6"/>
    <dgm:cxn modelId="{28F6A3E1-DB63-4282-9BBE-31D5260083C2}" srcId="{E887E5EA-E090-43AE-9C5F-FFC8C0C377C9}" destId="{0DA48C7E-2CF4-4DE0-92B8-0428E8EE2468}" srcOrd="1" destOrd="0" parTransId="{41F8DA94-95CA-465C-9E00-D6E8D4BE5F3D}" sibTransId="{94A5A438-B2A6-4048-B3B0-80AF0A6262AB}"/>
    <dgm:cxn modelId="{6B18B95F-D1EA-4907-9D09-E4555632C55E}" type="presOf" srcId="{99F76D79-7E72-4741-BA42-E5DAAE00A137}" destId="{3F12EAA6-B6DE-4517-B613-789E0C71AEDE}" srcOrd="0" destOrd="0" presId="urn:microsoft.com/office/officeart/2005/8/layout/radial6"/>
    <dgm:cxn modelId="{DE9B1EA5-C377-4387-9C53-3F53AB0BC4CE}" type="presOf" srcId="{080ECD34-E7E5-4F59-8D73-3C8055E933A4}" destId="{6C46A9B7-24B9-4E9E-A4AE-3DA14AEB479F}" srcOrd="0" destOrd="0" presId="urn:microsoft.com/office/officeart/2005/8/layout/radial6"/>
    <dgm:cxn modelId="{912E6250-E632-4C1B-9BE5-7F279D8B0341}" type="presOf" srcId="{E887E5EA-E090-43AE-9C5F-FFC8C0C377C9}" destId="{9720A749-CEE7-4B43-823E-6E4705F3763D}" srcOrd="0" destOrd="0" presId="urn:microsoft.com/office/officeart/2005/8/layout/radial6"/>
    <dgm:cxn modelId="{1D2E5775-07F0-4AB0-A70E-71FF66304C2C}" srcId="{080ECD34-E7E5-4F59-8D73-3C8055E933A4}" destId="{E887E5EA-E090-43AE-9C5F-FFC8C0C377C9}" srcOrd="0" destOrd="0" parTransId="{660E9C44-A434-4836-9F8C-943E8F3DA003}" sibTransId="{894B5A96-C074-4052-BC86-0849F9BBD84D}"/>
    <dgm:cxn modelId="{8D1438E5-4E65-4216-8AAD-C7168A8925BC}" type="presOf" srcId="{42612CB6-6670-4909-8D61-BE52AC0ACC5D}" destId="{12B27813-C8C3-4AB3-A841-6193E352C572}" srcOrd="0" destOrd="0" presId="urn:microsoft.com/office/officeart/2005/8/layout/radial6"/>
    <dgm:cxn modelId="{E3B29CA4-CE31-4A6A-98E9-6A4900C05263}" type="presOf" srcId="{3F940267-6200-4E22-9F20-CA69D4774403}" destId="{8A16B3CC-525D-4A14-91A5-B961AFFF1559}" srcOrd="0" destOrd="0" presId="urn:microsoft.com/office/officeart/2005/8/layout/radial6"/>
    <dgm:cxn modelId="{0B36E0D7-9B1C-4A4D-95C2-8E4A4AF9C07F}" type="presOf" srcId="{94A5A438-B2A6-4048-B3B0-80AF0A6262AB}" destId="{AD6E821B-A4BC-4FBA-97C2-7C4FD6808D11}" srcOrd="0" destOrd="0" presId="urn:microsoft.com/office/officeart/2005/8/layout/radial6"/>
    <dgm:cxn modelId="{6E4B5FD1-07BB-4CB6-BE98-02E9A9137662}" type="presOf" srcId="{0DA48C7E-2CF4-4DE0-92B8-0428E8EE2468}" destId="{E0B64B1B-AFBC-43BE-BC71-85A539BF0287}" srcOrd="0" destOrd="0" presId="urn:microsoft.com/office/officeart/2005/8/layout/radial6"/>
    <dgm:cxn modelId="{9079F166-B80C-47C6-8650-0D26C0838ED3}" type="presParOf" srcId="{6C46A9B7-24B9-4E9E-A4AE-3DA14AEB479F}" destId="{9720A749-CEE7-4B43-823E-6E4705F3763D}" srcOrd="0" destOrd="0" presId="urn:microsoft.com/office/officeart/2005/8/layout/radial6"/>
    <dgm:cxn modelId="{8A23A871-0251-4963-AC8E-9A6F0E53EF0B}" type="presParOf" srcId="{6C46A9B7-24B9-4E9E-A4AE-3DA14AEB479F}" destId="{8A16B3CC-525D-4A14-91A5-B961AFFF1559}" srcOrd="1" destOrd="0" presId="urn:microsoft.com/office/officeart/2005/8/layout/radial6"/>
    <dgm:cxn modelId="{433F180C-2B90-4CEB-9E64-D559730917A7}" type="presParOf" srcId="{6C46A9B7-24B9-4E9E-A4AE-3DA14AEB479F}" destId="{A87FE38B-94A1-49D3-8B44-DAA408AE0F48}" srcOrd="2" destOrd="0" presId="urn:microsoft.com/office/officeart/2005/8/layout/radial6"/>
    <dgm:cxn modelId="{A510EC08-5FE3-4E15-A856-E20E77C9C3BB}" type="presParOf" srcId="{6C46A9B7-24B9-4E9E-A4AE-3DA14AEB479F}" destId="{3F12EAA6-B6DE-4517-B613-789E0C71AEDE}" srcOrd="3" destOrd="0" presId="urn:microsoft.com/office/officeart/2005/8/layout/radial6"/>
    <dgm:cxn modelId="{9887303C-D7C8-4388-9646-00EB7DAF854B}" type="presParOf" srcId="{6C46A9B7-24B9-4E9E-A4AE-3DA14AEB479F}" destId="{E0B64B1B-AFBC-43BE-BC71-85A539BF0287}" srcOrd="4" destOrd="0" presId="urn:microsoft.com/office/officeart/2005/8/layout/radial6"/>
    <dgm:cxn modelId="{635D2D76-B49D-4750-AD85-FC89685C090E}" type="presParOf" srcId="{6C46A9B7-24B9-4E9E-A4AE-3DA14AEB479F}" destId="{EC49B985-2DA8-427E-AE01-BBE09B2F7A33}" srcOrd="5" destOrd="0" presId="urn:microsoft.com/office/officeart/2005/8/layout/radial6"/>
    <dgm:cxn modelId="{DCC0A890-3A97-4E86-B3AB-504C4555E31D}" type="presParOf" srcId="{6C46A9B7-24B9-4E9E-A4AE-3DA14AEB479F}" destId="{AD6E821B-A4BC-4FBA-97C2-7C4FD6808D11}" srcOrd="6" destOrd="0" presId="urn:microsoft.com/office/officeart/2005/8/layout/radial6"/>
    <dgm:cxn modelId="{0C9E21CA-2804-4703-AF59-DD7AECB1E41A}" type="presParOf" srcId="{6C46A9B7-24B9-4E9E-A4AE-3DA14AEB479F}" destId="{605DF81D-ADD6-4B22-99E8-49CF0F3FAE6A}" srcOrd="7" destOrd="0" presId="urn:microsoft.com/office/officeart/2005/8/layout/radial6"/>
    <dgm:cxn modelId="{67C0AD61-2D27-4D0B-9174-840DF92F103B}" type="presParOf" srcId="{6C46A9B7-24B9-4E9E-A4AE-3DA14AEB479F}" destId="{24DD7CD4-A0BD-4529-8E32-6E6D1BE7ED44}" srcOrd="8" destOrd="0" presId="urn:microsoft.com/office/officeart/2005/8/layout/radial6"/>
    <dgm:cxn modelId="{746C70BD-18C0-4A23-B175-9AE6A6784BA9}" type="presParOf" srcId="{6C46A9B7-24B9-4E9E-A4AE-3DA14AEB479F}" destId="{12B27813-C8C3-4AB3-A841-6193E352C572}" srcOrd="9" destOrd="0" presId="urn:microsoft.com/office/officeart/2005/8/layout/radial6"/>
  </dgm:cxnLst>
  <dgm:bg/>
  <dgm:whole/>
</dgm:dataModel>
</file>

<file path=ppt/diagrams/data12.xml><?xml version="1.0" encoding="utf-8"?>
<dgm:dataModel xmlns:dgm="http://schemas.openxmlformats.org/drawingml/2006/diagram" xmlns:a="http://schemas.openxmlformats.org/drawingml/2006/main">
  <dgm:ptLst>
    <dgm:pt modelId="{080ECD34-E7E5-4F59-8D73-3C8055E933A4}"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zh-CN" altLang="en-US"/>
        </a:p>
      </dgm:t>
    </dgm:pt>
    <dgm:pt modelId="{E887E5EA-E090-43AE-9C5F-FFC8C0C377C9}">
      <dgm:prSet phldrT="[文本]"/>
      <dgm:spPr/>
      <dgm:t>
        <a:bodyPr/>
        <a:lstStyle/>
        <a:p>
          <a:r>
            <a:rPr lang="zh-CN" dirty="0" smtClean="0"/>
            <a:t>套盒</a:t>
          </a:r>
          <a:r>
            <a:rPr lang="zh-CN" altLang="en-US" dirty="0" smtClean="0"/>
            <a:t>管理</a:t>
          </a:r>
          <a:endParaRPr lang="zh-CN" altLang="en-US" dirty="0"/>
        </a:p>
      </dgm:t>
    </dgm:pt>
    <dgm:pt modelId="{660E9C44-A434-4836-9F8C-943E8F3DA003}" type="parTrans" cxnId="{1D2E5775-07F0-4AB0-A70E-71FF66304C2C}">
      <dgm:prSet/>
      <dgm:spPr/>
      <dgm:t>
        <a:bodyPr/>
        <a:lstStyle/>
        <a:p>
          <a:endParaRPr lang="zh-CN" altLang="en-US"/>
        </a:p>
      </dgm:t>
    </dgm:pt>
    <dgm:pt modelId="{894B5A96-C074-4052-BC86-0849F9BBD84D}" type="sibTrans" cxnId="{1D2E5775-07F0-4AB0-A70E-71FF66304C2C}">
      <dgm:prSet/>
      <dgm:spPr/>
      <dgm:t>
        <a:bodyPr/>
        <a:lstStyle/>
        <a:p>
          <a:endParaRPr lang="zh-CN" altLang="en-US"/>
        </a:p>
      </dgm:t>
    </dgm:pt>
    <dgm:pt modelId="{3D56CFA3-F393-4F4C-ADEC-9AADCA0080ED}">
      <dgm:prSet phldrT="[文本]"/>
      <dgm:spPr/>
      <dgm:t>
        <a:bodyPr/>
        <a:lstStyle/>
        <a:p>
          <a:r>
            <a:rPr lang="zh-CN" altLang="en-US" dirty="0" smtClean="0"/>
            <a:t>库存管理</a:t>
          </a:r>
          <a:endParaRPr lang="zh-CN" altLang="en-US" dirty="0"/>
        </a:p>
      </dgm:t>
    </dgm:pt>
    <dgm:pt modelId="{08E3BBB0-487D-41C8-9CBC-6B6A4408FFA3}" type="parTrans" cxnId="{AB7782AA-D004-419E-AB65-22B7F156ECF5}">
      <dgm:prSet/>
      <dgm:spPr/>
      <dgm:t>
        <a:bodyPr/>
        <a:lstStyle/>
        <a:p>
          <a:endParaRPr lang="zh-CN" altLang="en-US"/>
        </a:p>
      </dgm:t>
    </dgm:pt>
    <dgm:pt modelId="{67A44363-5C6A-47A8-A08D-3ABEAD13DCF1}" type="sibTrans" cxnId="{AB7782AA-D004-419E-AB65-22B7F156ECF5}">
      <dgm:prSet/>
      <dgm:spPr/>
      <dgm:t>
        <a:bodyPr/>
        <a:lstStyle/>
        <a:p>
          <a:endParaRPr lang="zh-CN" altLang="en-US"/>
        </a:p>
      </dgm:t>
    </dgm:pt>
    <dgm:pt modelId="{06DA03B4-0CF2-4275-9093-3A906A4F7325}">
      <dgm:prSet phldrT="[文本]"/>
      <dgm:spPr/>
      <dgm:t>
        <a:bodyPr/>
        <a:lstStyle/>
        <a:p>
          <a:r>
            <a:rPr lang="zh-CN" altLang="en-US" dirty="0" smtClean="0"/>
            <a:t>寄存管理</a:t>
          </a:r>
          <a:endParaRPr lang="zh-CN" altLang="en-US" dirty="0"/>
        </a:p>
      </dgm:t>
    </dgm:pt>
    <dgm:pt modelId="{EE79A5C0-B9FB-4BBD-9DB2-B31118241745}" type="parTrans" cxnId="{0C1FADD1-5DBE-4200-BAF3-0AC7D888345C}">
      <dgm:prSet/>
      <dgm:spPr/>
      <dgm:t>
        <a:bodyPr/>
        <a:lstStyle/>
        <a:p>
          <a:endParaRPr lang="zh-CN" altLang="en-US"/>
        </a:p>
      </dgm:t>
    </dgm:pt>
    <dgm:pt modelId="{38C1769A-9DAA-4B49-AAF4-B02AC5B9E9C4}" type="sibTrans" cxnId="{0C1FADD1-5DBE-4200-BAF3-0AC7D888345C}">
      <dgm:prSet/>
      <dgm:spPr/>
      <dgm:t>
        <a:bodyPr/>
        <a:lstStyle/>
        <a:p>
          <a:endParaRPr lang="zh-CN" altLang="en-US"/>
        </a:p>
      </dgm:t>
    </dgm:pt>
    <dgm:pt modelId="{581719A1-702E-4265-B097-2CE873758305}">
      <dgm:prSet phldrT="[文本]"/>
      <dgm:spPr/>
      <dgm:t>
        <a:bodyPr/>
        <a:lstStyle/>
        <a:p>
          <a:r>
            <a:rPr lang="zh-CN" altLang="en-US" dirty="0" smtClean="0"/>
            <a:t>按</a:t>
          </a:r>
          <a:r>
            <a:rPr lang="zh-CN" dirty="0" smtClean="0"/>
            <a:t>消费次数统一领用出库</a:t>
          </a:r>
          <a:endParaRPr lang="zh-CN" altLang="en-US" dirty="0"/>
        </a:p>
      </dgm:t>
    </dgm:pt>
    <dgm:pt modelId="{32399CCB-F00A-4070-B268-880B37FF1C8C}" type="parTrans" cxnId="{F4497D30-CD66-46E0-A031-D17CE9024ED2}">
      <dgm:prSet/>
      <dgm:spPr/>
      <dgm:t>
        <a:bodyPr/>
        <a:lstStyle/>
        <a:p>
          <a:endParaRPr lang="zh-CN" altLang="en-US"/>
        </a:p>
      </dgm:t>
    </dgm:pt>
    <dgm:pt modelId="{1D730C1A-531A-41F4-9506-E754C4649E60}" type="sibTrans" cxnId="{F4497D30-CD66-46E0-A031-D17CE9024ED2}">
      <dgm:prSet/>
      <dgm:spPr/>
      <dgm:t>
        <a:bodyPr/>
        <a:lstStyle/>
        <a:p>
          <a:endParaRPr lang="zh-CN" altLang="en-US"/>
        </a:p>
      </dgm:t>
    </dgm:pt>
    <dgm:pt modelId="{6C46A9B7-24B9-4E9E-A4AE-3DA14AEB479F}" type="pres">
      <dgm:prSet presAssocID="{080ECD34-E7E5-4F59-8D73-3C8055E933A4}" presName="Name0" presStyleCnt="0">
        <dgm:presLayoutVars>
          <dgm:chMax val="1"/>
          <dgm:dir/>
          <dgm:animLvl val="ctr"/>
          <dgm:resizeHandles val="exact"/>
        </dgm:presLayoutVars>
      </dgm:prSet>
      <dgm:spPr/>
      <dgm:t>
        <a:bodyPr/>
        <a:lstStyle/>
        <a:p>
          <a:endParaRPr lang="zh-CN" altLang="en-US"/>
        </a:p>
      </dgm:t>
    </dgm:pt>
    <dgm:pt modelId="{9720A749-CEE7-4B43-823E-6E4705F3763D}" type="pres">
      <dgm:prSet presAssocID="{E887E5EA-E090-43AE-9C5F-FFC8C0C377C9}" presName="centerShape" presStyleLbl="node0" presStyleIdx="0" presStyleCnt="1"/>
      <dgm:spPr/>
      <dgm:t>
        <a:bodyPr/>
        <a:lstStyle/>
        <a:p>
          <a:endParaRPr lang="zh-CN" altLang="en-US"/>
        </a:p>
      </dgm:t>
    </dgm:pt>
    <dgm:pt modelId="{19395896-8BF4-4762-9675-AB2D4AC8B153}" type="pres">
      <dgm:prSet presAssocID="{3D56CFA3-F393-4F4C-ADEC-9AADCA0080ED}" presName="node" presStyleLbl="node1" presStyleIdx="0" presStyleCnt="3">
        <dgm:presLayoutVars>
          <dgm:bulletEnabled val="1"/>
        </dgm:presLayoutVars>
      </dgm:prSet>
      <dgm:spPr/>
      <dgm:t>
        <a:bodyPr/>
        <a:lstStyle/>
        <a:p>
          <a:endParaRPr lang="zh-CN" altLang="en-US"/>
        </a:p>
      </dgm:t>
    </dgm:pt>
    <dgm:pt modelId="{281D8379-41B0-42A4-9FA6-2A822ADA38DC}" type="pres">
      <dgm:prSet presAssocID="{3D56CFA3-F393-4F4C-ADEC-9AADCA0080ED}" presName="dummy" presStyleCnt="0"/>
      <dgm:spPr/>
      <dgm:t>
        <a:bodyPr/>
        <a:lstStyle/>
        <a:p>
          <a:endParaRPr lang="zh-CN" altLang="en-US"/>
        </a:p>
      </dgm:t>
    </dgm:pt>
    <dgm:pt modelId="{76077621-2764-44E6-92C0-AAE03F1C43D9}" type="pres">
      <dgm:prSet presAssocID="{67A44363-5C6A-47A8-A08D-3ABEAD13DCF1}" presName="sibTrans" presStyleLbl="sibTrans2D1" presStyleIdx="0" presStyleCnt="3"/>
      <dgm:spPr/>
      <dgm:t>
        <a:bodyPr/>
        <a:lstStyle/>
        <a:p>
          <a:endParaRPr lang="zh-CN" altLang="en-US"/>
        </a:p>
      </dgm:t>
    </dgm:pt>
    <dgm:pt modelId="{3571EC05-C5D8-4C7C-8561-4E8916665D78}" type="pres">
      <dgm:prSet presAssocID="{06DA03B4-0CF2-4275-9093-3A906A4F7325}" presName="node" presStyleLbl="node1" presStyleIdx="1" presStyleCnt="3">
        <dgm:presLayoutVars>
          <dgm:bulletEnabled val="1"/>
        </dgm:presLayoutVars>
      </dgm:prSet>
      <dgm:spPr/>
      <dgm:t>
        <a:bodyPr/>
        <a:lstStyle/>
        <a:p>
          <a:endParaRPr lang="zh-CN" altLang="en-US"/>
        </a:p>
      </dgm:t>
    </dgm:pt>
    <dgm:pt modelId="{FE93A12C-F387-49F6-8A6D-CAE3F8767B2A}" type="pres">
      <dgm:prSet presAssocID="{06DA03B4-0CF2-4275-9093-3A906A4F7325}" presName="dummy" presStyleCnt="0"/>
      <dgm:spPr/>
      <dgm:t>
        <a:bodyPr/>
        <a:lstStyle/>
        <a:p>
          <a:endParaRPr lang="zh-CN" altLang="en-US"/>
        </a:p>
      </dgm:t>
    </dgm:pt>
    <dgm:pt modelId="{265020F0-C56D-4283-93BB-BC9BFBB9E2BE}" type="pres">
      <dgm:prSet presAssocID="{38C1769A-9DAA-4B49-AAF4-B02AC5B9E9C4}" presName="sibTrans" presStyleLbl="sibTrans2D1" presStyleIdx="1" presStyleCnt="3"/>
      <dgm:spPr/>
      <dgm:t>
        <a:bodyPr/>
        <a:lstStyle/>
        <a:p>
          <a:endParaRPr lang="zh-CN" altLang="en-US"/>
        </a:p>
      </dgm:t>
    </dgm:pt>
    <dgm:pt modelId="{BF8286BF-9E47-4859-9B0D-F923418B7055}" type="pres">
      <dgm:prSet presAssocID="{581719A1-702E-4265-B097-2CE873758305}" presName="node" presStyleLbl="node1" presStyleIdx="2" presStyleCnt="3">
        <dgm:presLayoutVars>
          <dgm:bulletEnabled val="1"/>
        </dgm:presLayoutVars>
      </dgm:prSet>
      <dgm:spPr/>
      <dgm:t>
        <a:bodyPr/>
        <a:lstStyle/>
        <a:p>
          <a:endParaRPr lang="zh-CN" altLang="en-US"/>
        </a:p>
      </dgm:t>
    </dgm:pt>
    <dgm:pt modelId="{178C66CF-A1FC-440D-8727-864ECAC790F6}" type="pres">
      <dgm:prSet presAssocID="{581719A1-702E-4265-B097-2CE873758305}" presName="dummy" presStyleCnt="0"/>
      <dgm:spPr/>
      <dgm:t>
        <a:bodyPr/>
        <a:lstStyle/>
        <a:p>
          <a:endParaRPr lang="zh-CN" altLang="en-US"/>
        </a:p>
      </dgm:t>
    </dgm:pt>
    <dgm:pt modelId="{52FCEE77-E285-4B8D-9225-E5DFEAF42BA9}" type="pres">
      <dgm:prSet presAssocID="{1D730C1A-531A-41F4-9506-E754C4649E60}" presName="sibTrans" presStyleLbl="sibTrans2D1" presStyleIdx="2" presStyleCnt="3"/>
      <dgm:spPr/>
      <dgm:t>
        <a:bodyPr/>
        <a:lstStyle/>
        <a:p>
          <a:endParaRPr lang="zh-CN" altLang="en-US"/>
        </a:p>
      </dgm:t>
    </dgm:pt>
  </dgm:ptLst>
  <dgm:cxnLst>
    <dgm:cxn modelId="{1196BA79-4327-4EB6-B354-6F34D886D367}" type="presOf" srcId="{080ECD34-E7E5-4F59-8D73-3C8055E933A4}" destId="{6C46A9B7-24B9-4E9E-A4AE-3DA14AEB479F}" srcOrd="0" destOrd="0" presId="urn:microsoft.com/office/officeart/2005/8/layout/radial6"/>
    <dgm:cxn modelId="{51292E33-C6D1-49E6-9CDA-ED52AC1CCBF4}" type="presOf" srcId="{38C1769A-9DAA-4B49-AAF4-B02AC5B9E9C4}" destId="{265020F0-C56D-4283-93BB-BC9BFBB9E2BE}" srcOrd="0" destOrd="0" presId="urn:microsoft.com/office/officeart/2005/8/layout/radial6"/>
    <dgm:cxn modelId="{F4497D30-CD66-46E0-A031-D17CE9024ED2}" srcId="{E887E5EA-E090-43AE-9C5F-FFC8C0C377C9}" destId="{581719A1-702E-4265-B097-2CE873758305}" srcOrd="2" destOrd="0" parTransId="{32399CCB-F00A-4070-B268-880B37FF1C8C}" sibTransId="{1D730C1A-531A-41F4-9506-E754C4649E60}"/>
    <dgm:cxn modelId="{9602B950-8657-41A4-AFD7-CD75E6CD992B}" type="presOf" srcId="{581719A1-702E-4265-B097-2CE873758305}" destId="{BF8286BF-9E47-4859-9B0D-F923418B7055}" srcOrd="0" destOrd="0" presId="urn:microsoft.com/office/officeart/2005/8/layout/radial6"/>
    <dgm:cxn modelId="{1D2E5775-07F0-4AB0-A70E-71FF66304C2C}" srcId="{080ECD34-E7E5-4F59-8D73-3C8055E933A4}" destId="{E887E5EA-E090-43AE-9C5F-FFC8C0C377C9}" srcOrd="0" destOrd="0" parTransId="{660E9C44-A434-4836-9F8C-943E8F3DA003}" sibTransId="{894B5A96-C074-4052-BC86-0849F9BBD84D}"/>
    <dgm:cxn modelId="{B9C79574-0AC2-42AD-B699-84E4B36B7154}" type="presOf" srcId="{3D56CFA3-F393-4F4C-ADEC-9AADCA0080ED}" destId="{19395896-8BF4-4762-9675-AB2D4AC8B153}" srcOrd="0" destOrd="0" presId="urn:microsoft.com/office/officeart/2005/8/layout/radial6"/>
    <dgm:cxn modelId="{410D6402-0164-4C50-A371-BBB21ABCA77F}" type="presOf" srcId="{E887E5EA-E090-43AE-9C5F-FFC8C0C377C9}" destId="{9720A749-CEE7-4B43-823E-6E4705F3763D}" srcOrd="0" destOrd="0" presId="urn:microsoft.com/office/officeart/2005/8/layout/radial6"/>
    <dgm:cxn modelId="{AB7782AA-D004-419E-AB65-22B7F156ECF5}" srcId="{E887E5EA-E090-43AE-9C5F-FFC8C0C377C9}" destId="{3D56CFA3-F393-4F4C-ADEC-9AADCA0080ED}" srcOrd="0" destOrd="0" parTransId="{08E3BBB0-487D-41C8-9CBC-6B6A4408FFA3}" sibTransId="{67A44363-5C6A-47A8-A08D-3ABEAD13DCF1}"/>
    <dgm:cxn modelId="{A030F394-744B-4C5E-8CB4-5AFE7C6697C5}" type="presOf" srcId="{67A44363-5C6A-47A8-A08D-3ABEAD13DCF1}" destId="{76077621-2764-44E6-92C0-AAE03F1C43D9}" srcOrd="0" destOrd="0" presId="urn:microsoft.com/office/officeart/2005/8/layout/radial6"/>
    <dgm:cxn modelId="{E7FD872E-0C44-4893-A063-5751DE603DD6}" type="presOf" srcId="{1D730C1A-531A-41F4-9506-E754C4649E60}" destId="{52FCEE77-E285-4B8D-9225-E5DFEAF42BA9}" srcOrd="0" destOrd="0" presId="urn:microsoft.com/office/officeart/2005/8/layout/radial6"/>
    <dgm:cxn modelId="{0C1FADD1-5DBE-4200-BAF3-0AC7D888345C}" srcId="{E887E5EA-E090-43AE-9C5F-FFC8C0C377C9}" destId="{06DA03B4-0CF2-4275-9093-3A906A4F7325}" srcOrd="1" destOrd="0" parTransId="{EE79A5C0-B9FB-4BBD-9DB2-B31118241745}" sibTransId="{38C1769A-9DAA-4B49-AAF4-B02AC5B9E9C4}"/>
    <dgm:cxn modelId="{10B8D7A2-1E35-4394-BA1F-F7455F3DC356}" type="presOf" srcId="{06DA03B4-0CF2-4275-9093-3A906A4F7325}" destId="{3571EC05-C5D8-4C7C-8561-4E8916665D78}" srcOrd="0" destOrd="0" presId="urn:microsoft.com/office/officeart/2005/8/layout/radial6"/>
    <dgm:cxn modelId="{FDABF179-8392-4066-B061-1ACACA540D06}" type="presParOf" srcId="{6C46A9B7-24B9-4E9E-A4AE-3DA14AEB479F}" destId="{9720A749-CEE7-4B43-823E-6E4705F3763D}" srcOrd="0" destOrd="0" presId="urn:microsoft.com/office/officeart/2005/8/layout/radial6"/>
    <dgm:cxn modelId="{A05D1D51-08A9-43AB-80E5-886321C2E230}" type="presParOf" srcId="{6C46A9B7-24B9-4E9E-A4AE-3DA14AEB479F}" destId="{19395896-8BF4-4762-9675-AB2D4AC8B153}" srcOrd="1" destOrd="0" presId="urn:microsoft.com/office/officeart/2005/8/layout/radial6"/>
    <dgm:cxn modelId="{D1F3AE29-79AF-40FD-BF86-5A6FCCB06E5F}" type="presParOf" srcId="{6C46A9B7-24B9-4E9E-A4AE-3DA14AEB479F}" destId="{281D8379-41B0-42A4-9FA6-2A822ADA38DC}" srcOrd="2" destOrd="0" presId="urn:microsoft.com/office/officeart/2005/8/layout/radial6"/>
    <dgm:cxn modelId="{3CA253AE-BCDF-455E-9078-96B68C82904E}" type="presParOf" srcId="{6C46A9B7-24B9-4E9E-A4AE-3DA14AEB479F}" destId="{76077621-2764-44E6-92C0-AAE03F1C43D9}" srcOrd="3" destOrd="0" presId="urn:microsoft.com/office/officeart/2005/8/layout/radial6"/>
    <dgm:cxn modelId="{1BBB131B-74CF-4E5F-B03D-01241FFD8E60}" type="presParOf" srcId="{6C46A9B7-24B9-4E9E-A4AE-3DA14AEB479F}" destId="{3571EC05-C5D8-4C7C-8561-4E8916665D78}" srcOrd="4" destOrd="0" presId="urn:microsoft.com/office/officeart/2005/8/layout/radial6"/>
    <dgm:cxn modelId="{EC8D86CC-31B0-4DCB-AC2E-C1B272458A20}" type="presParOf" srcId="{6C46A9B7-24B9-4E9E-A4AE-3DA14AEB479F}" destId="{FE93A12C-F387-49F6-8A6D-CAE3F8767B2A}" srcOrd="5" destOrd="0" presId="urn:microsoft.com/office/officeart/2005/8/layout/radial6"/>
    <dgm:cxn modelId="{CCC36633-494A-4792-BDA1-0BD983C6DF2F}" type="presParOf" srcId="{6C46A9B7-24B9-4E9E-A4AE-3DA14AEB479F}" destId="{265020F0-C56D-4283-93BB-BC9BFBB9E2BE}" srcOrd="6" destOrd="0" presId="urn:microsoft.com/office/officeart/2005/8/layout/radial6"/>
    <dgm:cxn modelId="{5A2C1ED5-3A1A-47FE-B5AD-9AAC26E9EF83}" type="presParOf" srcId="{6C46A9B7-24B9-4E9E-A4AE-3DA14AEB479F}" destId="{BF8286BF-9E47-4859-9B0D-F923418B7055}" srcOrd="7" destOrd="0" presId="urn:microsoft.com/office/officeart/2005/8/layout/radial6"/>
    <dgm:cxn modelId="{E1508652-9677-45CB-9CA6-12F0088F9CCE}" type="presParOf" srcId="{6C46A9B7-24B9-4E9E-A4AE-3DA14AEB479F}" destId="{178C66CF-A1FC-440D-8727-864ECAC790F6}" srcOrd="8" destOrd="0" presId="urn:microsoft.com/office/officeart/2005/8/layout/radial6"/>
    <dgm:cxn modelId="{A352BA3B-296D-48FF-A989-D929B6CA5E5C}" type="presParOf" srcId="{6C46A9B7-24B9-4E9E-A4AE-3DA14AEB479F}" destId="{52FCEE77-E285-4B8D-9225-E5DFEAF42BA9}" srcOrd="9" destOrd="0" presId="urn:microsoft.com/office/officeart/2005/8/layout/radial6"/>
  </dgm:cxnLst>
  <dgm:bg/>
  <dgm:whole/>
</dgm:dataModel>
</file>

<file path=ppt/diagrams/data13.xml><?xml version="1.0" encoding="utf-8"?>
<dgm:dataModel xmlns:dgm="http://schemas.openxmlformats.org/drawingml/2006/diagram" xmlns:a="http://schemas.openxmlformats.org/drawingml/2006/main">
  <dgm:ptLst>
    <dgm:pt modelId="{080ECD34-E7E5-4F59-8D73-3C8055E933A4}"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zh-CN" altLang="en-US"/>
        </a:p>
      </dgm:t>
    </dgm:pt>
    <dgm:pt modelId="{E887E5EA-E090-43AE-9C5F-FFC8C0C377C9}">
      <dgm:prSet phldrT="[文本]"/>
      <dgm:spPr/>
      <dgm:t>
        <a:bodyPr/>
        <a:lstStyle/>
        <a:p>
          <a:r>
            <a:rPr lang="zh-CN" altLang="en-US" dirty="0" smtClean="0"/>
            <a:t>技师管理</a:t>
          </a:r>
          <a:endParaRPr lang="zh-CN" altLang="en-US" dirty="0"/>
        </a:p>
      </dgm:t>
    </dgm:pt>
    <dgm:pt modelId="{660E9C44-A434-4836-9F8C-943E8F3DA003}" type="parTrans" cxnId="{1D2E5775-07F0-4AB0-A70E-71FF66304C2C}">
      <dgm:prSet/>
      <dgm:spPr/>
      <dgm:t>
        <a:bodyPr/>
        <a:lstStyle/>
        <a:p>
          <a:endParaRPr lang="zh-CN" altLang="en-US"/>
        </a:p>
      </dgm:t>
    </dgm:pt>
    <dgm:pt modelId="{894B5A96-C074-4052-BC86-0849F9BBD84D}" type="sibTrans" cxnId="{1D2E5775-07F0-4AB0-A70E-71FF66304C2C}">
      <dgm:prSet/>
      <dgm:spPr/>
      <dgm:t>
        <a:bodyPr/>
        <a:lstStyle/>
        <a:p>
          <a:endParaRPr lang="zh-CN" altLang="en-US"/>
        </a:p>
      </dgm:t>
    </dgm:pt>
    <dgm:pt modelId="{DCD28527-6791-4BFB-9F69-D7848217E4FD}">
      <dgm:prSet phldrT="[文本]"/>
      <dgm:spPr/>
      <dgm:t>
        <a:bodyPr/>
        <a:lstStyle/>
        <a:p>
          <a:r>
            <a:rPr lang="zh-CN" dirty="0" smtClean="0"/>
            <a:t>技艺级别</a:t>
          </a:r>
          <a:endParaRPr lang="zh-CN" altLang="en-US" dirty="0"/>
        </a:p>
      </dgm:t>
    </dgm:pt>
    <dgm:pt modelId="{9E3D2740-3D5D-4CF0-BDBB-2B0B6876CDDF}" type="parTrans" cxnId="{E752A40A-1319-4E94-A72D-6516E3E45C3A}">
      <dgm:prSet/>
      <dgm:spPr/>
      <dgm:t>
        <a:bodyPr/>
        <a:lstStyle/>
        <a:p>
          <a:endParaRPr lang="zh-CN" altLang="en-US"/>
        </a:p>
      </dgm:t>
    </dgm:pt>
    <dgm:pt modelId="{004FEA08-9520-45C7-8882-CC28F7B2B5A3}" type="sibTrans" cxnId="{E752A40A-1319-4E94-A72D-6516E3E45C3A}">
      <dgm:prSet/>
      <dgm:spPr/>
      <dgm:t>
        <a:bodyPr/>
        <a:lstStyle/>
        <a:p>
          <a:endParaRPr lang="zh-CN" altLang="en-US"/>
        </a:p>
      </dgm:t>
    </dgm:pt>
    <dgm:pt modelId="{1AD7BF37-CB03-413D-A53D-FFEABD694F39}">
      <dgm:prSet phldrT="[文本]"/>
      <dgm:spPr/>
      <dgm:t>
        <a:bodyPr/>
        <a:lstStyle/>
        <a:p>
          <a:r>
            <a:rPr lang="zh-CN" altLang="en-US" dirty="0" smtClean="0"/>
            <a:t>提成管理</a:t>
          </a:r>
          <a:endParaRPr lang="zh-CN" altLang="en-US" dirty="0"/>
        </a:p>
      </dgm:t>
    </dgm:pt>
    <dgm:pt modelId="{892351AE-93CB-4F9F-AD70-E03E9D7377B6}" type="parTrans" cxnId="{9D3C84A0-8AB4-47ED-9E09-1730E79311C1}">
      <dgm:prSet/>
      <dgm:spPr/>
      <dgm:t>
        <a:bodyPr/>
        <a:lstStyle/>
        <a:p>
          <a:endParaRPr lang="zh-CN" altLang="en-US"/>
        </a:p>
      </dgm:t>
    </dgm:pt>
    <dgm:pt modelId="{C411EF02-640E-4F3E-9D63-4F082740FA5D}" type="sibTrans" cxnId="{9D3C84A0-8AB4-47ED-9E09-1730E79311C1}">
      <dgm:prSet/>
      <dgm:spPr/>
      <dgm:t>
        <a:bodyPr/>
        <a:lstStyle/>
        <a:p>
          <a:endParaRPr lang="zh-CN" altLang="en-US"/>
        </a:p>
      </dgm:t>
    </dgm:pt>
    <dgm:pt modelId="{80F7B1C5-29D8-43BD-8278-BCD694DBEA7F}">
      <dgm:prSet phldrT="[文本]"/>
      <dgm:spPr/>
      <dgm:t>
        <a:bodyPr/>
        <a:lstStyle/>
        <a:p>
          <a:r>
            <a:rPr lang="zh-CN" altLang="en-US" dirty="0" smtClean="0"/>
            <a:t>归属门店</a:t>
          </a:r>
          <a:endParaRPr lang="zh-CN" altLang="en-US" dirty="0"/>
        </a:p>
      </dgm:t>
    </dgm:pt>
    <dgm:pt modelId="{2545A280-364F-48D6-8BCB-F3FA44B16DEF}" type="parTrans" cxnId="{35934B51-BF20-4CA5-B57C-3B13D3358A62}">
      <dgm:prSet/>
      <dgm:spPr/>
      <dgm:t>
        <a:bodyPr/>
        <a:lstStyle/>
        <a:p>
          <a:endParaRPr lang="zh-CN" altLang="en-US"/>
        </a:p>
      </dgm:t>
    </dgm:pt>
    <dgm:pt modelId="{2E396753-25BB-46AA-89F7-9FAD4CD5DB8A}" type="sibTrans" cxnId="{35934B51-BF20-4CA5-B57C-3B13D3358A62}">
      <dgm:prSet/>
      <dgm:spPr/>
      <dgm:t>
        <a:bodyPr/>
        <a:lstStyle/>
        <a:p>
          <a:endParaRPr lang="zh-CN" altLang="en-US"/>
        </a:p>
      </dgm:t>
    </dgm:pt>
    <dgm:pt modelId="{380ED0E3-AD95-439C-BA1F-3BC9C56FF248}">
      <dgm:prSet/>
      <dgm:spPr/>
      <dgm:t>
        <a:bodyPr/>
        <a:lstStyle/>
        <a:p>
          <a:r>
            <a:rPr lang="zh-CN" altLang="en-US" dirty="0" smtClean="0"/>
            <a:t>技师提成查询</a:t>
          </a:r>
          <a:endParaRPr lang="zh-CN" altLang="en-US" dirty="0"/>
        </a:p>
      </dgm:t>
    </dgm:pt>
    <dgm:pt modelId="{30097B7B-55D5-41E2-B05C-B478843A3A37}" type="parTrans" cxnId="{50E2A9E2-14DA-4D91-A702-4CDEBE34AFE6}">
      <dgm:prSet/>
      <dgm:spPr/>
      <dgm:t>
        <a:bodyPr/>
        <a:lstStyle/>
        <a:p>
          <a:endParaRPr lang="zh-CN" altLang="en-US"/>
        </a:p>
      </dgm:t>
    </dgm:pt>
    <dgm:pt modelId="{3CC579D1-D08E-4D8A-BC36-E1EC10F36530}" type="sibTrans" cxnId="{50E2A9E2-14DA-4D91-A702-4CDEBE34AFE6}">
      <dgm:prSet/>
      <dgm:spPr/>
      <dgm:t>
        <a:bodyPr/>
        <a:lstStyle/>
        <a:p>
          <a:endParaRPr lang="zh-CN" altLang="en-US"/>
        </a:p>
      </dgm:t>
    </dgm:pt>
    <dgm:pt modelId="{6C46A9B7-24B9-4E9E-A4AE-3DA14AEB479F}" type="pres">
      <dgm:prSet presAssocID="{080ECD34-E7E5-4F59-8D73-3C8055E933A4}" presName="Name0" presStyleCnt="0">
        <dgm:presLayoutVars>
          <dgm:chMax val="1"/>
          <dgm:dir/>
          <dgm:animLvl val="ctr"/>
          <dgm:resizeHandles val="exact"/>
        </dgm:presLayoutVars>
      </dgm:prSet>
      <dgm:spPr/>
      <dgm:t>
        <a:bodyPr/>
        <a:lstStyle/>
        <a:p>
          <a:endParaRPr lang="zh-CN" altLang="en-US"/>
        </a:p>
      </dgm:t>
    </dgm:pt>
    <dgm:pt modelId="{9720A749-CEE7-4B43-823E-6E4705F3763D}" type="pres">
      <dgm:prSet presAssocID="{E887E5EA-E090-43AE-9C5F-FFC8C0C377C9}" presName="centerShape" presStyleLbl="node0" presStyleIdx="0" presStyleCnt="1"/>
      <dgm:spPr/>
      <dgm:t>
        <a:bodyPr/>
        <a:lstStyle/>
        <a:p>
          <a:endParaRPr lang="zh-CN" altLang="en-US"/>
        </a:p>
      </dgm:t>
    </dgm:pt>
    <dgm:pt modelId="{85283EDD-66BA-4005-9408-8A7186DD794E}" type="pres">
      <dgm:prSet presAssocID="{DCD28527-6791-4BFB-9F69-D7848217E4FD}" presName="node" presStyleLbl="node1" presStyleIdx="0" presStyleCnt="4">
        <dgm:presLayoutVars>
          <dgm:bulletEnabled val="1"/>
        </dgm:presLayoutVars>
      </dgm:prSet>
      <dgm:spPr/>
      <dgm:t>
        <a:bodyPr/>
        <a:lstStyle/>
        <a:p>
          <a:endParaRPr lang="zh-CN" altLang="en-US"/>
        </a:p>
      </dgm:t>
    </dgm:pt>
    <dgm:pt modelId="{287BCDBD-13D6-467E-AED8-C3E36FBA6CBF}" type="pres">
      <dgm:prSet presAssocID="{DCD28527-6791-4BFB-9F69-D7848217E4FD}" presName="dummy" presStyleCnt="0"/>
      <dgm:spPr/>
      <dgm:t>
        <a:bodyPr/>
        <a:lstStyle/>
        <a:p>
          <a:endParaRPr lang="zh-CN" altLang="en-US"/>
        </a:p>
      </dgm:t>
    </dgm:pt>
    <dgm:pt modelId="{AAE2AD87-458D-4CA3-8395-714606804174}" type="pres">
      <dgm:prSet presAssocID="{004FEA08-9520-45C7-8882-CC28F7B2B5A3}" presName="sibTrans" presStyleLbl="sibTrans2D1" presStyleIdx="0" presStyleCnt="4"/>
      <dgm:spPr/>
      <dgm:t>
        <a:bodyPr/>
        <a:lstStyle/>
        <a:p>
          <a:endParaRPr lang="zh-CN" altLang="en-US"/>
        </a:p>
      </dgm:t>
    </dgm:pt>
    <dgm:pt modelId="{F17FA422-BCE6-4B8F-9DED-71B6FD5D2BA6}" type="pres">
      <dgm:prSet presAssocID="{1AD7BF37-CB03-413D-A53D-FFEABD694F39}" presName="node" presStyleLbl="node1" presStyleIdx="1" presStyleCnt="4">
        <dgm:presLayoutVars>
          <dgm:bulletEnabled val="1"/>
        </dgm:presLayoutVars>
      </dgm:prSet>
      <dgm:spPr/>
      <dgm:t>
        <a:bodyPr/>
        <a:lstStyle/>
        <a:p>
          <a:endParaRPr lang="zh-CN" altLang="en-US"/>
        </a:p>
      </dgm:t>
    </dgm:pt>
    <dgm:pt modelId="{C978441C-BD69-4EA8-83EE-E3C0D6EA26C7}" type="pres">
      <dgm:prSet presAssocID="{1AD7BF37-CB03-413D-A53D-FFEABD694F39}" presName="dummy" presStyleCnt="0"/>
      <dgm:spPr/>
      <dgm:t>
        <a:bodyPr/>
        <a:lstStyle/>
        <a:p>
          <a:endParaRPr lang="zh-CN" altLang="en-US"/>
        </a:p>
      </dgm:t>
    </dgm:pt>
    <dgm:pt modelId="{156D4004-8850-47D9-9066-29A90DE3EC96}" type="pres">
      <dgm:prSet presAssocID="{C411EF02-640E-4F3E-9D63-4F082740FA5D}" presName="sibTrans" presStyleLbl="sibTrans2D1" presStyleIdx="1" presStyleCnt="4"/>
      <dgm:spPr/>
      <dgm:t>
        <a:bodyPr/>
        <a:lstStyle/>
        <a:p>
          <a:endParaRPr lang="zh-CN" altLang="en-US"/>
        </a:p>
      </dgm:t>
    </dgm:pt>
    <dgm:pt modelId="{0E43CA2A-2041-4DD8-822F-EF6A5F9CEFED}" type="pres">
      <dgm:prSet presAssocID="{80F7B1C5-29D8-43BD-8278-BCD694DBEA7F}" presName="node" presStyleLbl="node1" presStyleIdx="2" presStyleCnt="4">
        <dgm:presLayoutVars>
          <dgm:bulletEnabled val="1"/>
        </dgm:presLayoutVars>
      </dgm:prSet>
      <dgm:spPr/>
      <dgm:t>
        <a:bodyPr/>
        <a:lstStyle/>
        <a:p>
          <a:endParaRPr lang="zh-CN" altLang="en-US"/>
        </a:p>
      </dgm:t>
    </dgm:pt>
    <dgm:pt modelId="{5503DDB2-45A5-4C1F-8893-BAC043B92D8F}" type="pres">
      <dgm:prSet presAssocID="{80F7B1C5-29D8-43BD-8278-BCD694DBEA7F}" presName="dummy" presStyleCnt="0"/>
      <dgm:spPr/>
      <dgm:t>
        <a:bodyPr/>
        <a:lstStyle/>
        <a:p>
          <a:endParaRPr lang="zh-CN" altLang="en-US"/>
        </a:p>
      </dgm:t>
    </dgm:pt>
    <dgm:pt modelId="{3142B611-BC38-471A-8EF6-96AB7603EC0E}" type="pres">
      <dgm:prSet presAssocID="{2E396753-25BB-46AA-89F7-9FAD4CD5DB8A}" presName="sibTrans" presStyleLbl="sibTrans2D1" presStyleIdx="2" presStyleCnt="4"/>
      <dgm:spPr/>
      <dgm:t>
        <a:bodyPr/>
        <a:lstStyle/>
        <a:p>
          <a:endParaRPr lang="zh-CN" altLang="en-US"/>
        </a:p>
      </dgm:t>
    </dgm:pt>
    <dgm:pt modelId="{B7ECDFE3-11A3-4009-B33E-BD5B30152BAE}" type="pres">
      <dgm:prSet presAssocID="{380ED0E3-AD95-439C-BA1F-3BC9C56FF248}" presName="node" presStyleLbl="node1" presStyleIdx="3" presStyleCnt="4">
        <dgm:presLayoutVars>
          <dgm:bulletEnabled val="1"/>
        </dgm:presLayoutVars>
      </dgm:prSet>
      <dgm:spPr/>
      <dgm:t>
        <a:bodyPr/>
        <a:lstStyle/>
        <a:p>
          <a:endParaRPr lang="zh-CN" altLang="en-US"/>
        </a:p>
      </dgm:t>
    </dgm:pt>
    <dgm:pt modelId="{62506368-58AC-4AAD-BCEB-E53B9E075424}" type="pres">
      <dgm:prSet presAssocID="{380ED0E3-AD95-439C-BA1F-3BC9C56FF248}" presName="dummy" presStyleCnt="0"/>
      <dgm:spPr/>
      <dgm:t>
        <a:bodyPr/>
        <a:lstStyle/>
        <a:p>
          <a:endParaRPr lang="zh-CN" altLang="en-US"/>
        </a:p>
      </dgm:t>
    </dgm:pt>
    <dgm:pt modelId="{2CFF0EE8-098E-48E3-8559-9A891EDFF1F1}" type="pres">
      <dgm:prSet presAssocID="{3CC579D1-D08E-4D8A-BC36-E1EC10F36530}" presName="sibTrans" presStyleLbl="sibTrans2D1" presStyleIdx="3" presStyleCnt="4"/>
      <dgm:spPr/>
      <dgm:t>
        <a:bodyPr/>
        <a:lstStyle/>
        <a:p>
          <a:endParaRPr lang="zh-CN" altLang="en-US"/>
        </a:p>
      </dgm:t>
    </dgm:pt>
  </dgm:ptLst>
  <dgm:cxnLst>
    <dgm:cxn modelId="{5AF2401E-A48C-44F6-97BB-C02EA4A6F1B1}" type="presOf" srcId="{80F7B1C5-29D8-43BD-8278-BCD694DBEA7F}" destId="{0E43CA2A-2041-4DD8-822F-EF6A5F9CEFED}" srcOrd="0" destOrd="0" presId="urn:microsoft.com/office/officeart/2005/8/layout/radial6"/>
    <dgm:cxn modelId="{35934B51-BF20-4CA5-B57C-3B13D3358A62}" srcId="{E887E5EA-E090-43AE-9C5F-FFC8C0C377C9}" destId="{80F7B1C5-29D8-43BD-8278-BCD694DBEA7F}" srcOrd="2" destOrd="0" parTransId="{2545A280-364F-48D6-8BCB-F3FA44B16DEF}" sibTransId="{2E396753-25BB-46AA-89F7-9FAD4CD5DB8A}"/>
    <dgm:cxn modelId="{F8262E2F-F8DE-4F74-BB85-2CB465C516CC}" type="presOf" srcId="{2E396753-25BB-46AA-89F7-9FAD4CD5DB8A}" destId="{3142B611-BC38-471A-8EF6-96AB7603EC0E}" srcOrd="0" destOrd="0" presId="urn:microsoft.com/office/officeart/2005/8/layout/radial6"/>
    <dgm:cxn modelId="{E752A40A-1319-4E94-A72D-6516E3E45C3A}" srcId="{E887E5EA-E090-43AE-9C5F-FFC8C0C377C9}" destId="{DCD28527-6791-4BFB-9F69-D7848217E4FD}" srcOrd="0" destOrd="0" parTransId="{9E3D2740-3D5D-4CF0-BDBB-2B0B6876CDDF}" sibTransId="{004FEA08-9520-45C7-8882-CC28F7B2B5A3}"/>
    <dgm:cxn modelId="{3088819C-79D9-4F0D-B987-7B6407F40E0C}" type="presOf" srcId="{C411EF02-640E-4F3E-9D63-4F082740FA5D}" destId="{156D4004-8850-47D9-9066-29A90DE3EC96}" srcOrd="0" destOrd="0" presId="urn:microsoft.com/office/officeart/2005/8/layout/radial6"/>
    <dgm:cxn modelId="{50E2A9E2-14DA-4D91-A702-4CDEBE34AFE6}" srcId="{E887E5EA-E090-43AE-9C5F-FFC8C0C377C9}" destId="{380ED0E3-AD95-439C-BA1F-3BC9C56FF248}" srcOrd="3" destOrd="0" parTransId="{30097B7B-55D5-41E2-B05C-B478843A3A37}" sibTransId="{3CC579D1-D08E-4D8A-BC36-E1EC10F36530}"/>
    <dgm:cxn modelId="{2E84550C-E458-42A4-9A21-4F9529013574}" type="presOf" srcId="{3CC579D1-D08E-4D8A-BC36-E1EC10F36530}" destId="{2CFF0EE8-098E-48E3-8559-9A891EDFF1F1}" srcOrd="0" destOrd="0" presId="urn:microsoft.com/office/officeart/2005/8/layout/radial6"/>
    <dgm:cxn modelId="{21FE4280-03B7-443C-AB19-844A94347E28}" type="presOf" srcId="{380ED0E3-AD95-439C-BA1F-3BC9C56FF248}" destId="{B7ECDFE3-11A3-4009-B33E-BD5B30152BAE}" srcOrd="0" destOrd="0" presId="urn:microsoft.com/office/officeart/2005/8/layout/radial6"/>
    <dgm:cxn modelId="{0D52CDBF-E5DD-4ACC-857B-A2E8650BB7DC}" type="presOf" srcId="{080ECD34-E7E5-4F59-8D73-3C8055E933A4}" destId="{6C46A9B7-24B9-4E9E-A4AE-3DA14AEB479F}" srcOrd="0" destOrd="0" presId="urn:microsoft.com/office/officeart/2005/8/layout/radial6"/>
    <dgm:cxn modelId="{1D2E5775-07F0-4AB0-A70E-71FF66304C2C}" srcId="{080ECD34-E7E5-4F59-8D73-3C8055E933A4}" destId="{E887E5EA-E090-43AE-9C5F-FFC8C0C377C9}" srcOrd="0" destOrd="0" parTransId="{660E9C44-A434-4836-9F8C-943E8F3DA003}" sibTransId="{894B5A96-C074-4052-BC86-0849F9BBD84D}"/>
    <dgm:cxn modelId="{B02032CB-DC62-43AA-9C44-2F0E78A18340}" type="presOf" srcId="{DCD28527-6791-4BFB-9F69-D7848217E4FD}" destId="{85283EDD-66BA-4005-9408-8A7186DD794E}" srcOrd="0" destOrd="0" presId="urn:microsoft.com/office/officeart/2005/8/layout/radial6"/>
    <dgm:cxn modelId="{E634D598-EF70-485C-A269-93A7468A8209}" type="presOf" srcId="{E887E5EA-E090-43AE-9C5F-FFC8C0C377C9}" destId="{9720A749-CEE7-4B43-823E-6E4705F3763D}" srcOrd="0" destOrd="0" presId="urn:microsoft.com/office/officeart/2005/8/layout/radial6"/>
    <dgm:cxn modelId="{07ED87BD-B974-42E0-AF3B-4C6EE94C3F9F}" type="presOf" srcId="{004FEA08-9520-45C7-8882-CC28F7B2B5A3}" destId="{AAE2AD87-458D-4CA3-8395-714606804174}" srcOrd="0" destOrd="0" presId="urn:microsoft.com/office/officeart/2005/8/layout/radial6"/>
    <dgm:cxn modelId="{18BB38D6-0737-44F7-9F1F-D90FB4D93AAB}" type="presOf" srcId="{1AD7BF37-CB03-413D-A53D-FFEABD694F39}" destId="{F17FA422-BCE6-4B8F-9DED-71B6FD5D2BA6}" srcOrd="0" destOrd="0" presId="urn:microsoft.com/office/officeart/2005/8/layout/radial6"/>
    <dgm:cxn modelId="{9D3C84A0-8AB4-47ED-9E09-1730E79311C1}" srcId="{E887E5EA-E090-43AE-9C5F-FFC8C0C377C9}" destId="{1AD7BF37-CB03-413D-A53D-FFEABD694F39}" srcOrd="1" destOrd="0" parTransId="{892351AE-93CB-4F9F-AD70-E03E9D7377B6}" sibTransId="{C411EF02-640E-4F3E-9D63-4F082740FA5D}"/>
    <dgm:cxn modelId="{565253A6-63DB-4B19-9898-3A46449D759B}" type="presParOf" srcId="{6C46A9B7-24B9-4E9E-A4AE-3DA14AEB479F}" destId="{9720A749-CEE7-4B43-823E-6E4705F3763D}" srcOrd="0" destOrd="0" presId="urn:microsoft.com/office/officeart/2005/8/layout/radial6"/>
    <dgm:cxn modelId="{115301E0-6B4A-4123-961B-46A57270080D}" type="presParOf" srcId="{6C46A9B7-24B9-4E9E-A4AE-3DA14AEB479F}" destId="{85283EDD-66BA-4005-9408-8A7186DD794E}" srcOrd="1" destOrd="0" presId="urn:microsoft.com/office/officeart/2005/8/layout/radial6"/>
    <dgm:cxn modelId="{EE04B079-F40F-4E62-B9A8-CB135DF1421C}" type="presParOf" srcId="{6C46A9B7-24B9-4E9E-A4AE-3DA14AEB479F}" destId="{287BCDBD-13D6-467E-AED8-C3E36FBA6CBF}" srcOrd="2" destOrd="0" presId="urn:microsoft.com/office/officeart/2005/8/layout/radial6"/>
    <dgm:cxn modelId="{D26A60DC-A43D-4B79-9CC7-D8B7438B7228}" type="presParOf" srcId="{6C46A9B7-24B9-4E9E-A4AE-3DA14AEB479F}" destId="{AAE2AD87-458D-4CA3-8395-714606804174}" srcOrd="3" destOrd="0" presId="urn:microsoft.com/office/officeart/2005/8/layout/radial6"/>
    <dgm:cxn modelId="{41A14534-8882-430E-B26F-FAD6FAB3056B}" type="presParOf" srcId="{6C46A9B7-24B9-4E9E-A4AE-3DA14AEB479F}" destId="{F17FA422-BCE6-4B8F-9DED-71B6FD5D2BA6}" srcOrd="4" destOrd="0" presId="urn:microsoft.com/office/officeart/2005/8/layout/radial6"/>
    <dgm:cxn modelId="{18C05477-D264-4FE1-9CFA-726A1560AEA6}" type="presParOf" srcId="{6C46A9B7-24B9-4E9E-A4AE-3DA14AEB479F}" destId="{C978441C-BD69-4EA8-83EE-E3C0D6EA26C7}" srcOrd="5" destOrd="0" presId="urn:microsoft.com/office/officeart/2005/8/layout/radial6"/>
    <dgm:cxn modelId="{D62F31B3-388E-4754-9526-09F0C5A8EE86}" type="presParOf" srcId="{6C46A9B7-24B9-4E9E-A4AE-3DA14AEB479F}" destId="{156D4004-8850-47D9-9066-29A90DE3EC96}" srcOrd="6" destOrd="0" presId="urn:microsoft.com/office/officeart/2005/8/layout/radial6"/>
    <dgm:cxn modelId="{56B053A0-85B6-4DB7-8528-790CA8EA5D7E}" type="presParOf" srcId="{6C46A9B7-24B9-4E9E-A4AE-3DA14AEB479F}" destId="{0E43CA2A-2041-4DD8-822F-EF6A5F9CEFED}" srcOrd="7" destOrd="0" presId="urn:microsoft.com/office/officeart/2005/8/layout/radial6"/>
    <dgm:cxn modelId="{5CD7AF7C-F711-4A77-92CE-461CE986DB29}" type="presParOf" srcId="{6C46A9B7-24B9-4E9E-A4AE-3DA14AEB479F}" destId="{5503DDB2-45A5-4C1F-8893-BAC043B92D8F}" srcOrd="8" destOrd="0" presId="urn:microsoft.com/office/officeart/2005/8/layout/radial6"/>
    <dgm:cxn modelId="{72F8E865-B800-4BA5-9C61-84E3B4C0ABCC}" type="presParOf" srcId="{6C46A9B7-24B9-4E9E-A4AE-3DA14AEB479F}" destId="{3142B611-BC38-471A-8EF6-96AB7603EC0E}" srcOrd="9" destOrd="0" presId="urn:microsoft.com/office/officeart/2005/8/layout/radial6"/>
    <dgm:cxn modelId="{8D99CDA1-A47A-452C-86BA-A0988542AA99}" type="presParOf" srcId="{6C46A9B7-24B9-4E9E-A4AE-3DA14AEB479F}" destId="{B7ECDFE3-11A3-4009-B33E-BD5B30152BAE}" srcOrd="10" destOrd="0" presId="urn:microsoft.com/office/officeart/2005/8/layout/radial6"/>
    <dgm:cxn modelId="{6C579D0A-731F-4963-957B-A37E7C1B5C81}" type="presParOf" srcId="{6C46A9B7-24B9-4E9E-A4AE-3DA14AEB479F}" destId="{62506368-58AC-4AAD-BCEB-E53B9E075424}" srcOrd="11" destOrd="0" presId="urn:microsoft.com/office/officeart/2005/8/layout/radial6"/>
    <dgm:cxn modelId="{DF697F01-4B21-4ED4-9F4B-E1A1972E1F59}" type="presParOf" srcId="{6C46A9B7-24B9-4E9E-A4AE-3DA14AEB479F}" destId="{2CFF0EE8-098E-48E3-8559-9A891EDFF1F1}" srcOrd="12" destOrd="0" presId="urn:microsoft.com/office/officeart/2005/8/layout/radial6"/>
  </dgm:cxnLst>
  <dgm:bg/>
  <dgm:whole/>
</dgm:dataModel>
</file>

<file path=ppt/diagrams/data14.xml><?xml version="1.0" encoding="utf-8"?>
<dgm:dataModel xmlns:dgm="http://schemas.openxmlformats.org/drawingml/2006/diagram" xmlns:a="http://schemas.openxmlformats.org/drawingml/2006/main">
  <dgm:ptLst>
    <dgm:pt modelId="{9025704C-48F1-4FA1-9D43-39D128F6BF2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zh-CN" altLang="en-US"/>
        </a:p>
      </dgm:t>
    </dgm:pt>
    <dgm:pt modelId="{F2CDDFF8-B00B-4689-A648-D215ED22A186}">
      <dgm:prSet phldrT="[文本]"/>
      <dgm:spPr/>
      <dgm:t>
        <a:bodyPr/>
        <a:lstStyle/>
        <a:p>
          <a:r>
            <a:rPr lang="zh-CN" dirty="0" smtClean="0"/>
            <a:t>会员</a:t>
          </a:r>
          <a:r>
            <a:rPr lang="zh-CN" altLang="en-US" dirty="0" smtClean="0"/>
            <a:t>电话</a:t>
          </a:r>
          <a:r>
            <a:rPr lang="zh-CN" dirty="0" smtClean="0"/>
            <a:t>预约</a:t>
          </a:r>
          <a:endParaRPr lang="zh-CN" altLang="en-US" dirty="0"/>
        </a:p>
      </dgm:t>
    </dgm:pt>
    <dgm:pt modelId="{2AAE02DC-EFF5-469F-9E2B-152B6765B158}" type="parTrans" cxnId="{F91CD134-FDAF-44C0-BA87-A98AB913E3CE}">
      <dgm:prSet/>
      <dgm:spPr/>
      <dgm:t>
        <a:bodyPr/>
        <a:lstStyle/>
        <a:p>
          <a:endParaRPr lang="zh-CN" altLang="en-US"/>
        </a:p>
      </dgm:t>
    </dgm:pt>
    <dgm:pt modelId="{2F9F6838-3BDB-4E9A-930C-8260097F26E1}" type="sibTrans" cxnId="{F91CD134-FDAF-44C0-BA87-A98AB913E3CE}">
      <dgm:prSet/>
      <dgm:spPr/>
      <dgm:t>
        <a:bodyPr/>
        <a:lstStyle/>
        <a:p>
          <a:endParaRPr lang="zh-CN" altLang="en-US"/>
        </a:p>
      </dgm:t>
    </dgm:pt>
    <dgm:pt modelId="{5E637CB1-E46A-48FB-A547-CC67612922F3}">
      <dgm:prSet/>
      <dgm:spPr/>
      <dgm:t>
        <a:bodyPr/>
        <a:lstStyle/>
        <a:p>
          <a:r>
            <a:rPr lang="zh-CN" dirty="0" smtClean="0"/>
            <a:t>会员到店消费</a:t>
          </a:r>
          <a:endParaRPr lang="zh-CN" dirty="0"/>
        </a:p>
      </dgm:t>
    </dgm:pt>
    <dgm:pt modelId="{2B8FFB00-FDCF-4E53-A74A-33AA45320251}" type="parTrans" cxnId="{541C24B1-C987-4E7B-A187-6A1ECD608A46}">
      <dgm:prSet/>
      <dgm:spPr/>
      <dgm:t>
        <a:bodyPr/>
        <a:lstStyle/>
        <a:p>
          <a:endParaRPr lang="zh-CN" altLang="en-US"/>
        </a:p>
      </dgm:t>
    </dgm:pt>
    <dgm:pt modelId="{66770EF8-13FF-468E-97A3-622DA389458E}" type="sibTrans" cxnId="{541C24B1-C987-4E7B-A187-6A1ECD608A46}">
      <dgm:prSet/>
      <dgm:spPr/>
      <dgm:t>
        <a:bodyPr/>
        <a:lstStyle/>
        <a:p>
          <a:endParaRPr lang="zh-CN" altLang="en-US"/>
        </a:p>
      </dgm:t>
    </dgm:pt>
    <dgm:pt modelId="{DCEE102A-7CEE-404E-BA0B-DF8A833D6158}">
      <dgm:prSet phldrT="[文本]"/>
      <dgm:spPr/>
      <dgm:t>
        <a:bodyPr/>
        <a:lstStyle/>
        <a:p>
          <a:r>
            <a:rPr lang="zh-CN" altLang="en-US" dirty="0" smtClean="0"/>
            <a:t>一小时前</a:t>
          </a:r>
          <a:r>
            <a:rPr lang="zh-CN" dirty="0" smtClean="0"/>
            <a:t>预约确认</a:t>
          </a:r>
          <a:endParaRPr lang="zh-CN" altLang="en-US" dirty="0"/>
        </a:p>
      </dgm:t>
    </dgm:pt>
    <dgm:pt modelId="{ECDCF8C6-3550-4F6F-AEC2-B4F6CE705CBD}" type="parTrans" cxnId="{4CD093AC-C3AC-43D5-AD2C-D47BF3EF250D}">
      <dgm:prSet/>
      <dgm:spPr/>
      <dgm:t>
        <a:bodyPr/>
        <a:lstStyle/>
        <a:p>
          <a:endParaRPr lang="zh-CN" altLang="en-US"/>
        </a:p>
      </dgm:t>
    </dgm:pt>
    <dgm:pt modelId="{6DC610BF-B376-4A0E-8F5B-288CC55D77AC}" type="sibTrans" cxnId="{4CD093AC-C3AC-43D5-AD2C-D47BF3EF250D}">
      <dgm:prSet/>
      <dgm:spPr/>
      <dgm:t>
        <a:bodyPr/>
        <a:lstStyle/>
        <a:p>
          <a:endParaRPr lang="zh-CN" altLang="en-US"/>
        </a:p>
      </dgm:t>
    </dgm:pt>
    <dgm:pt modelId="{2584D7BB-0617-4325-83CE-11E517D078B2}">
      <dgm:prSet/>
      <dgm:spPr/>
      <dgm:t>
        <a:bodyPr/>
        <a:lstStyle/>
        <a:p>
          <a:r>
            <a:rPr lang="zh-CN" dirty="0" smtClean="0"/>
            <a:t>预约回访</a:t>
          </a:r>
          <a:r>
            <a:rPr lang="en-US" dirty="0" smtClean="0"/>
            <a:t>(</a:t>
          </a:r>
          <a:r>
            <a:rPr lang="zh-CN" dirty="0" smtClean="0"/>
            <a:t>二期</a:t>
          </a:r>
          <a:r>
            <a:rPr lang="en-US" dirty="0" smtClean="0"/>
            <a:t>)</a:t>
          </a:r>
          <a:endParaRPr lang="zh-CN" dirty="0"/>
        </a:p>
      </dgm:t>
    </dgm:pt>
    <dgm:pt modelId="{99CBA767-6404-4A7C-BABC-0934C0FC256D}" type="parTrans" cxnId="{4C665604-8601-40D5-9DCD-99EB919EC49F}">
      <dgm:prSet/>
      <dgm:spPr/>
      <dgm:t>
        <a:bodyPr/>
        <a:lstStyle/>
        <a:p>
          <a:endParaRPr lang="zh-CN" altLang="en-US"/>
        </a:p>
      </dgm:t>
    </dgm:pt>
    <dgm:pt modelId="{A2994F6D-5D4C-4113-9113-C949C72DE90D}" type="sibTrans" cxnId="{4C665604-8601-40D5-9DCD-99EB919EC49F}">
      <dgm:prSet/>
      <dgm:spPr/>
      <dgm:t>
        <a:bodyPr/>
        <a:lstStyle/>
        <a:p>
          <a:endParaRPr lang="zh-CN" altLang="en-US"/>
        </a:p>
      </dgm:t>
    </dgm:pt>
    <dgm:pt modelId="{964DDDAF-790E-4CCA-B997-21A57A100FD8}">
      <dgm:prSet/>
      <dgm:spPr/>
      <dgm:t>
        <a:bodyPr/>
        <a:lstStyle/>
        <a:p>
          <a:r>
            <a:rPr lang="zh-CN" dirty="0" smtClean="0"/>
            <a:t>礼券</a:t>
          </a:r>
          <a:r>
            <a:rPr lang="en-US" dirty="0" smtClean="0"/>
            <a:t>/</a:t>
          </a:r>
          <a:r>
            <a:rPr lang="zh-CN" dirty="0" smtClean="0"/>
            <a:t>券包赠送</a:t>
          </a:r>
          <a:r>
            <a:rPr lang="zh-CN" altLang="en-US" dirty="0" smtClean="0"/>
            <a:t>，引导二次消费</a:t>
          </a:r>
          <a:r>
            <a:rPr lang="en-US" dirty="0" smtClean="0"/>
            <a:t>(</a:t>
          </a:r>
          <a:r>
            <a:rPr lang="zh-CN" dirty="0" smtClean="0"/>
            <a:t>二期</a:t>
          </a:r>
          <a:r>
            <a:rPr lang="en-US" dirty="0" smtClean="0"/>
            <a:t>)</a:t>
          </a:r>
          <a:endParaRPr lang="zh-CN" dirty="0"/>
        </a:p>
      </dgm:t>
    </dgm:pt>
    <dgm:pt modelId="{3CAC0A22-20EE-4A25-9259-EB3514ADDD44}" type="parTrans" cxnId="{CB26BAD7-40B4-4814-AC69-603515C7DE6E}">
      <dgm:prSet/>
      <dgm:spPr/>
      <dgm:t>
        <a:bodyPr/>
        <a:lstStyle/>
        <a:p>
          <a:endParaRPr lang="zh-CN" altLang="en-US"/>
        </a:p>
      </dgm:t>
    </dgm:pt>
    <dgm:pt modelId="{AFC7900D-D67E-4326-83E7-C6C04FA5E5B7}" type="sibTrans" cxnId="{CB26BAD7-40B4-4814-AC69-603515C7DE6E}">
      <dgm:prSet/>
      <dgm:spPr/>
      <dgm:t>
        <a:bodyPr/>
        <a:lstStyle/>
        <a:p>
          <a:endParaRPr lang="zh-CN" altLang="en-US"/>
        </a:p>
      </dgm:t>
    </dgm:pt>
    <dgm:pt modelId="{A9A4322F-BF12-4A43-BFDD-71BA527301A9}" type="pres">
      <dgm:prSet presAssocID="{9025704C-48F1-4FA1-9D43-39D128F6BF20}" presName="cycle" presStyleCnt="0">
        <dgm:presLayoutVars>
          <dgm:dir/>
          <dgm:resizeHandles val="exact"/>
        </dgm:presLayoutVars>
      </dgm:prSet>
      <dgm:spPr/>
      <dgm:t>
        <a:bodyPr/>
        <a:lstStyle/>
        <a:p>
          <a:endParaRPr lang="zh-CN" altLang="en-US"/>
        </a:p>
      </dgm:t>
    </dgm:pt>
    <dgm:pt modelId="{0D70537C-57C1-4247-B52C-AA45A6F2567F}" type="pres">
      <dgm:prSet presAssocID="{F2CDDFF8-B00B-4689-A648-D215ED22A186}" presName="node" presStyleLbl="node1" presStyleIdx="0" presStyleCnt="5">
        <dgm:presLayoutVars>
          <dgm:bulletEnabled val="1"/>
        </dgm:presLayoutVars>
      </dgm:prSet>
      <dgm:spPr/>
      <dgm:t>
        <a:bodyPr/>
        <a:lstStyle/>
        <a:p>
          <a:endParaRPr lang="zh-CN" altLang="en-US"/>
        </a:p>
      </dgm:t>
    </dgm:pt>
    <dgm:pt modelId="{05924293-46D6-420E-B1B3-3C91774BCC92}" type="pres">
      <dgm:prSet presAssocID="{2F9F6838-3BDB-4E9A-930C-8260097F26E1}" presName="sibTrans" presStyleLbl="sibTrans2D1" presStyleIdx="0" presStyleCnt="5"/>
      <dgm:spPr/>
      <dgm:t>
        <a:bodyPr/>
        <a:lstStyle/>
        <a:p>
          <a:endParaRPr lang="zh-CN" altLang="en-US"/>
        </a:p>
      </dgm:t>
    </dgm:pt>
    <dgm:pt modelId="{F401CF71-2BAA-4E98-B053-C245762FA9C1}" type="pres">
      <dgm:prSet presAssocID="{2F9F6838-3BDB-4E9A-930C-8260097F26E1}" presName="connectorText" presStyleLbl="sibTrans2D1" presStyleIdx="0" presStyleCnt="5"/>
      <dgm:spPr/>
      <dgm:t>
        <a:bodyPr/>
        <a:lstStyle/>
        <a:p>
          <a:endParaRPr lang="zh-CN" altLang="en-US"/>
        </a:p>
      </dgm:t>
    </dgm:pt>
    <dgm:pt modelId="{DC371465-D114-4F43-8EA8-6AAEF3608571}" type="pres">
      <dgm:prSet presAssocID="{DCEE102A-7CEE-404E-BA0B-DF8A833D6158}" presName="node" presStyleLbl="node1" presStyleIdx="1" presStyleCnt="5">
        <dgm:presLayoutVars>
          <dgm:bulletEnabled val="1"/>
        </dgm:presLayoutVars>
      </dgm:prSet>
      <dgm:spPr/>
      <dgm:t>
        <a:bodyPr/>
        <a:lstStyle/>
        <a:p>
          <a:endParaRPr lang="zh-CN" altLang="en-US"/>
        </a:p>
      </dgm:t>
    </dgm:pt>
    <dgm:pt modelId="{71CDAD5F-0A76-4E8C-A4FC-686BE519B3D3}" type="pres">
      <dgm:prSet presAssocID="{6DC610BF-B376-4A0E-8F5B-288CC55D77AC}" presName="sibTrans" presStyleLbl="sibTrans2D1" presStyleIdx="1" presStyleCnt="5"/>
      <dgm:spPr/>
      <dgm:t>
        <a:bodyPr/>
        <a:lstStyle/>
        <a:p>
          <a:endParaRPr lang="zh-CN" altLang="en-US"/>
        </a:p>
      </dgm:t>
    </dgm:pt>
    <dgm:pt modelId="{40727B6E-5DC6-4924-820D-8DD82B5D81EF}" type="pres">
      <dgm:prSet presAssocID="{6DC610BF-B376-4A0E-8F5B-288CC55D77AC}" presName="connectorText" presStyleLbl="sibTrans2D1" presStyleIdx="1" presStyleCnt="5"/>
      <dgm:spPr/>
      <dgm:t>
        <a:bodyPr/>
        <a:lstStyle/>
        <a:p>
          <a:endParaRPr lang="zh-CN" altLang="en-US"/>
        </a:p>
      </dgm:t>
    </dgm:pt>
    <dgm:pt modelId="{432BEF01-D100-4141-97B5-9098C668CEA0}" type="pres">
      <dgm:prSet presAssocID="{5E637CB1-E46A-48FB-A547-CC67612922F3}" presName="node" presStyleLbl="node1" presStyleIdx="2" presStyleCnt="5">
        <dgm:presLayoutVars>
          <dgm:bulletEnabled val="1"/>
        </dgm:presLayoutVars>
      </dgm:prSet>
      <dgm:spPr/>
      <dgm:t>
        <a:bodyPr/>
        <a:lstStyle/>
        <a:p>
          <a:endParaRPr lang="zh-CN" altLang="en-US"/>
        </a:p>
      </dgm:t>
    </dgm:pt>
    <dgm:pt modelId="{416409BA-E8EE-4563-BD78-C7B18D05A00B}" type="pres">
      <dgm:prSet presAssocID="{66770EF8-13FF-468E-97A3-622DA389458E}" presName="sibTrans" presStyleLbl="sibTrans2D1" presStyleIdx="2" presStyleCnt="5"/>
      <dgm:spPr/>
      <dgm:t>
        <a:bodyPr/>
        <a:lstStyle/>
        <a:p>
          <a:endParaRPr lang="zh-CN" altLang="en-US"/>
        </a:p>
      </dgm:t>
    </dgm:pt>
    <dgm:pt modelId="{8E386F7F-902B-4471-8F82-4B8755406788}" type="pres">
      <dgm:prSet presAssocID="{66770EF8-13FF-468E-97A3-622DA389458E}" presName="connectorText" presStyleLbl="sibTrans2D1" presStyleIdx="2" presStyleCnt="5"/>
      <dgm:spPr/>
      <dgm:t>
        <a:bodyPr/>
        <a:lstStyle/>
        <a:p>
          <a:endParaRPr lang="zh-CN" altLang="en-US"/>
        </a:p>
      </dgm:t>
    </dgm:pt>
    <dgm:pt modelId="{A77A6AC7-EA46-486F-8CF0-80876BF09308}" type="pres">
      <dgm:prSet presAssocID="{2584D7BB-0617-4325-83CE-11E517D078B2}" presName="node" presStyleLbl="node1" presStyleIdx="3" presStyleCnt="5">
        <dgm:presLayoutVars>
          <dgm:bulletEnabled val="1"/>
        </dgm:presLayoutVars>
      </dgm:prSet>
      <dgm:spPr/>
      <dgm:t>
        <a:bodyPr/>
        <a:lstStyle/>
        <a:p>
          <a:endParaRPr lang="zh-CN" altLang="en-US"/>
        </a:p>
      </dgm:t>
    </dgm:pt>
    <dgm:pt modelId="{43F44137-AC29-429D-89FE-A38BE5CA21AF}" type="pres">
      <dgm:prSet presAssocID="{A2994F6D-5D4C-4113-9113-C949C72DE90D}" presName="sibTrans" presStyleLbl="sibTrans2D1" presStyleIdx="3" presStyleCnt="5"/>
      <dgm:spPr/>
      <dgm:t>
        <a:bodyPr/>
        <a:lstStyle/>
        <a:p>
          <a:endParaRPr lang="zh-CN" altLang="en-US"/>
        </a:p>
      </dgm:t>
    </dgm:pt>
    <dgm:pt modelId="{43F55647-6A31-4FE3-8769-D6AE39D750F4}" type="pres">
      <dgm:prSet presAssocID="{A2994F6D-5D4C-4113-9113-C949C72DE90D}" presName="connectorText" presStyleLbl="sibTrans2D1" presStyleIdx="3" presStyleCnt="5"/>
      <dgm:spPr/>
      <dgm:t>
        <a:bodyPr/>
        <a:lstStyle/>
        <a:p>
          <a:endParaRPr lang="zh-CN" altLang="en-US"/>
        </a:p>
      </dgm:t>
    </dgm:pt>
    <dgm:pt modelId="{EDDE7832-2A3E-41DC-80F5-D55ECF957DB6}" type="pres">
      <dgm:prSet presAssocID="{964DDDAF-790E-4CCA-B997-21A57A100FD8}" presName="node" presStyleLbl="node1" presStyleIdx="4" presStyleCnt="5">
        <dgm:presLayoutVars>
          <dgm:bulletEnabled val="1"/>
        </dgm:presLayoutVars>
      </dgm:prSet>
      <dgm:spPr/>
      <dgm:t>
        <a:bodyPr/>
        <a:lstStyle/>
        <a:p>
          <a:endParaRPr lang="zh-CN" altLang="en-US"/>
        </a:p>
      </dgm:t>
    </dgm:pt>
    <dgm:pt modelId="{643A64D9-811F-4768-9A09-9E518DB123F9}" type="pres">
      <dgm:prSet presAssocID="{AFC7900D-D67E-4326-83E7-C6C04FA5E5B7}" presName="sibTrans" presStyleLbl="sibTrans2D1" presStyleIdx="4" presStyleCnt="5"/>
      <dgm:spPr/>
      <dgm:t>
        <a:bodyPr/>
        <a:lstStyle/>
        <a:p>
          <a:endParaRPr lang="zh-CN" altLang="en-US"/>
        </a:p>
      </dgm:t>
    </dgm:pt>
    <dgm:pt modelId="{D2FBEF59-A620-4E5D-B1C1-17C66FC2100A}" type="pres">
      <dgm:prSet presAssocID="{AFC7900D-D67E-4326-83E7-C6C04FA5E5B7}" presName="connectorText" presStyleLbl="sibTrans2D1" presStyleIdx="4" presStyleCnt="5"/>
      <dgm:spPr/>
      <dgm:t>
        <a:bodyPr/>
        <a:lstStyle/>
        <a:p>
          <a:endParaRPr lang="zh-CN" altLang="en-US"/>
        </a:p>
      </dgm:t>
    </dgm:pt>
  </dgm:ptLst>
  <dgm:cxnLst>
    <dgm:cxn modelId="{502444DD-1168-4EE9-BBAF-BEC65A226FEB}" type="presOf" srcId="{5E637CB1-E46A-48FB-A547-CC67612922F3}" destId="{432BEF01-D100-4141-97B5-9098C668CEA0}" srcOrd="0" destOrd="0" presId="urn:microsoft.com/office/officeart/2005/8/layout/cycle2"/>
    <dgm:cxn modelId="{4CD093AC-C3AC-43D5-AD2C-D47BF3EF250D}" srcId="{9025704C-48F1-4FA1-9D43-39D128F6BF20}" destId="{DCEE102A-7CEE-404E-BA0B-DF8A833D6158}" srcOrd="1" destOrd="0" parTransId="{ECDCF8C6-3550-4F6F-AEC2-B4F6CE705CBD}" sibTransId="{6DC610BF-B376-4A0E-8F5B-288CC55D77AC}"/>
    <dgm:cxn modelId="{557C6F39-4F54-4BF9-9D47-FCA30D11C60F}" type="presOf" srcId="{66770EF8-13FF-468E-97A3-622DA389458E}" destId="{8E386F7F-902B-4471-8F82-4B8755406788}" srcOrd="1" destOrd="0" presId="urn:microsoft.com/office/officeart/2005/8/layout/cycle2"/>
    <dgm:cxn modelId="{E21FD8BC-95CB-4A69-BFEC-5EA4DA4FEFD6}" type="presOf" srcId="{66770EF8-13FF-468E-97A3-622DA389458E}" destId="{416409BA-E8EE-4563-BD78-C7B18D05A00B}" srcOrd="0" destOrd="0" presId="urn:microsoft.com/office/officeart/2005/8/layout/cycle2"/>
    <dgm:cxn modelId="{0912F2E8-07C7-4103-ACAB-1406CE0DC7DF}" type="presOf" srcId="{964DDDAF-790E-4CCA-B997-21A57A100FD8}" destId="{EDDE7832-2A3E-41DC-80F5-D55ECF957DB6}" srcOrd="0" destOrd="0" presId="urn:microsoft.com/office/officeart/2005/8/layout/cycle2"/>
    <dgm:cxn modelId="{77BF2C55-ABC5-44B7-A5BD-472E1F77AB07}" type="presOf" srcId="{A2994F6D-5D4C-4113-9113-C949C72DE90D}" destId="{43F44137-AC29-429D-89FE-A38BE5CA21AF}" srcOrd="0" destOrd="0" presId="urn:microsoft.com/office/officeart/2005/8/layout/cycle2"/>
    <dgm:cxn modelId="{1037DEBB-A56B-4981-B5F2-F8CE523E2372}" type="presOf" srcId="{2584D7BB-0617-4325-83CE-11E517D078B2}" destId="{A77A6AC7-EA46-486F-8CF0-80876BF09308}" srcOrd="0" destOrd="0" presId="urn:microsoft.com/office/officeart/2005/8/layout/cycle2"/>
    <dgm:cxn modelId="{541C24B1-C987-4E7B-A187-6A1ECD608A46}" srcId="{9025704C-48F1-4FA1-9D43-39D128F6BF20}" destId="{5E637CB1-E46A-48FB-A547-CC67612922F3}" srcOrd="2" destOrd="0" parTransId="{2B8FFB00-FDCF-4E53-A74A-33AA45320251}" sibTransId="{66770EF8-13FF-468E-97A3-622DA389458E}"/>
    <dgm:cxn modelId="{7B755B70-206A-4788-970C-1D32562739CF}" type="presOf" srcId="{6DC610BF-B376-4A0E-8F5B-288CC55D77AC}" destId="{71CDAD5F-0A76-4E8C-A4FC-686BE519B3D3}" srcOrd="0" destOrd="0" presId="urn:microsoft.com/office/officeart/2005/8/layout/cycle2"/>
    <dgm:cxn modelId="{0D2B929A-D3CB-4AD3-8A2C-7DB31A8AC30D}" type="presOf" srcId="{2F9F6838-3BDB-4E9A-930C-8260097F26E1}" destId="{05924293-46D6-420E-B1B3-3C91774BCC92}" srcOrd="0" destOrd="0" presId="urn:microsoft.com/office/officeart/2005/8/layout/cycle2"/>
    <dgm:cxn modelId="{DBFCEE84-C252-49CD-838E-E949B44AD54D}" type="presOf" srcId="{6DC610BF-B376-4A0E-8F5B-288CC55D77AC}" destId="{40727B6E-5DC6-4924-820D-8DD82B5D81EF}" srcOrd="1" destOrd="0" presId="urn:microsoft.com/office/officeart/2005/8/layout/cycle2"/>
    <dgm:cxn modelId="{F9CB7477-1600-4EAB-92A4-701D953C0210}" type="presOf" srcId="{DCEE102A-7CEE-404E-BA0B-DF8A833D6158}" destId="{DC371465-D114-4F43-8EA8-6AAEF3608571}" srcOrd="0" destOrd="0" presId="urn:microsoft.com/office/officeart/2005/8/layout/cycle2"/>
    <dgm:cxn modelId="{44A12B49-B736-4924-BBC7-0D7B81E682C0}" type="presOf" srcId="{F2CDDFF8-B00B-4689-A648-D215ED22A186}" destId="{0D70537C-57C1-4247-B52C-AA45A6F2567F}" srcOrd="0" destOrd="0" presId="urn:microsoft.com/office/officeart/2005/8/layout/cycle2"/>
    <dgm:cxn modelId="{CB26BAD7-40B4-4814-AC69-603515C7DE6E}" srcId="{9025704C-48F1-4FA1-9D43-39D128F6BF20}" destId="{964DDDAF-790E-4CCA-B997-21A57A100FD8}" srcOrd="4" destOrd="0" parTransId="{3CAC0A22-20EE-4A25-9259-EB3514ADDD44}" sibTransId="{AFC7900D-D67E-4326-83E7-C6C04FA5E5B7}"/>
    <dgm:cxn modelId="{4C665604-8601-40D5-9DCD-99EB919EC49F}" srcId="{9025704C-48F1-4FA1-9D43-39D128F6BF20}" destId="{2584D7BB-0617-4325-83CE-11E517D078B2}" srcOrd="3" destOrd="0" parTransId="{99CBA767-6404-4A7C-BABC-0934C0FC256D}" sibTransId="{A2994F6D-5D4C-4113-9113-C949C72DE90D}"/>
    <dgm:cxn modelId="{2E0A21B0-AB0C-472B-86CE-2E988F1F9937}" type="presOf" srcId="{2F9F6838-3BDB-4E9A-930C-8260097F26E1}" destId="{F401CF71-2BAA-4E98-B053-C245762FA9C1}" srcOrd="1" destOrd="0" presId="urn:microsoft.com/office/officeart/2005/8/layout/cycle2"/>
    <dgm:cxn modelId="{F91CD134-FDAF-44C0-BA87-A98AB913E3CE}" srcId="{9025704C-48F1-4FA1-9D43-39D128F6BF20}" destId="{F2CDDFF8-B00B-4689-A648-D215ED22A186}" srcOrd="0" destOrd="0" parTransId="{2AAE02DC-EFF5-469F-9E2B-152B6765B158}" sibTransId="{2F9F6838-3BDB-4E9A-930C-8260097F26E1}"/>
    <dgm:cxn modelId="{2349B14C-0F42-4AE2-91E1-D2C6AA1C7AEE}" type="presOf" srcId="{AFC7900D-D67E-4326-83E7-C6C04FA5E5B7}" destId="{D2FBEF59-A620-4E5D-B1C1-17C66FC2100A}" srcOrd="1" destOrd="0" presId="urn:microsoft.com/office/officeart/2005/8/layout/cycle2"/>
    <dgm:cxn modelId="{05FC474D-84BD-4089-B0B0-C55C839A76D6}" type="presOf" srcId="{A2994F6D-5D4C-4113-9113-C949C72DE90D}" destId="{43F55647-6A31-4FE3-8769-D6AE39D750F4}" srcOrd="1" destOrd="0" presId="urn:microsoft.com/office/officeart/2005/8/layout/cycle2"/>
    <dgm:cxn modelId="{6083A356-179E-4540-9292-35B14814E78A}" type="presOf" srcId="{9025704C-48F1-4FA1-9D43-39D128F6BF20}" destId="{A9A4322F-BF12-4A43-BFDD-71BA527301A9}" srcOrd="0" destOrd="0" presId="urn:microsoft.com/office/officeart/2005/8/layout/cycle2"/>
    <dgm:cxn modelId="{D2B8D7EB-14BD-4530-965F-4AE1E9040E91}" type="presOf" srcId="{AFC7900D-D67E-4326-83E7-C6C04FA5E5B7}" destId="{643A64D9-811F-4768-9A09-9E518DB123F9}" srcOrd="0" destOrd="0" presId="urn:microsoft.com/office/officeart/2005/8/layout/cycle2"/>
    <dgm:cxn modelId="{673F6D55-1516-48B9-B685-CC891DCD7880}" type="presParOf" srcId="{A9A4322F-BF12-4A43-BFDD-71BA527301A9}" destId="{0D70537C-57C1-4247-B52C-AA45A6F2567F}" srcOrd="0" destOrd="0" presId="urn:microsoft.com/office/officeart/2005/8/layout/cycle2"/>
    <dgm:cxn modelId="{A6AEB62D-F4AD-4AA7-BDA4-60F773A6804F}" type="presParOf" srcId="{A9A4322F-BF12-4A43-BFDD-71BA527301A9}" destId="{05924293-46D6-420E-B1B3-3C91774BCC92}" srcOrd="1" destOrd="0" presId="urn:microsoft.com/office/officeart/2005/8/layout/cycle2"/>
    <dgm:cxn modelId="{65FC187B-C3B2-45A9-93A6-840BC18B5A45}" type="presParOf" srcId="{05924293-46D6-420E-B1B3-3C91774BCC92}" destId="{F401CF71-2BAA-4E98-B053-C245762FA9C1}" srcOrd="0" destOrd="0" presId="urn:microsoft.com/office/officeart/2005/8/layout/cycle2"/>
    <dgm:cxn modelId="{6918AE61-C45F-446E-8B8B-F93A1C2738E8}" type="presParOf" srcId="{A9A4322F-BF12-4A43-BFDD-71BA527301A9}" destId="{DC371465-D114-4F43-8EA8-6AAEF3608571}" srcOrd="2" destOrd="0" presId="urn:microsoft.com/office/officeart/2005/8/layout/cycle2"/>
    <dgm:cxn modelId="{8BBA1A53-B2FD-4D10-BBF7-FB2B6EFC433A}" type="presParOf" srcId="{A9A4322F-BF12-4A43-BFDD-71BA527301A9}" destId="{71CDAD5F-0A76-4E8C-A4FC-686BE519B3D3}" srcOrd="3" destOrd="0" presId="urn:microsoft.com/office/officeart/2005/8/layout/cycle2"/>
    <dgm:cxn modelId="{77C69D4A-6FCF-40F9-A795-6CA0CE457B05}" type="presParOf" srcId="{71CDAD5F-0A76-4E8C-A4FC-686BE519B3D3}" destId="{40727B6E-5DC6-4924-820D-8DD82B5D81EF}" srcOrd="0" destOrd="0" presId="urn:microsoft.com/office/officeart/2005/8/layout/cycle2"/>
    <dgm:cxn modelId="{EAB7ECF4-28DD-4EA9-8242-2B95CF245981}" type="presParOf" srcId="{A9A4322F-BF12-4A43-BFDD-71BA527301A9}" destId="{432BEF01-D100-4141-97B5-9098C668CEA0}" srcOrd="4" destOrd="0" presId="urn:microsoft.com/office/officeart/2005/8/layout/cycle2"/>
    <dgm:cxn modelId="{EA8DEC5F-ABE3-4BD6-A15F-89C57FC351AB}" type="presParOf" srcId="{A9A4322F-BF12-4A43-BFDD-71BA527301A9}" destId="{416409BA-E8EE-4563-BD78-C7B18D05A00B}" srcOrd="5" destOrd="0" presId="urn:microsoft.com/office/officeart/2005/8/layout/cycle2"/>
    <dgm:cxn modelId="{00E016EE-70BA-43B4-9736-FE5CBDCD25CC}" type="presParOf" srcId="{416409BA-E8EE-4563-BD78-C7B18D05A00B}" destId="{8E386F7F-902B-4471-8F82-4B8755406788}" srcOrd="0" destOrd="0" presId="urn:microsoft.com/office/officeart/2005/8/layout/cycle2"/>
    <dgm:cxn modelId="{2AD4DEB9-CA82-4244-8318-4E38B903E598}" type="presParOf" srcId="{A9A4322F-BF12-4A43-BFDD-71BA527301A9}" destId="{A77A6AC7-EA46-486F-8CF0-80876BF09308}" srcOrd="6" destOrd="0" presId="urn:microsoft.com/office/officeart/2005/8/layout/cycle2"/>
    <dgm:cxn modelId="{1C53F7BD-DAB4-4F62-84E5-C0E605C889A7}" type="presParOf" srcId="{A9A4322F-BF12-4A43-BFDD-71BA527301A9}" destId="{43F44137-AC29-429D-89FE-A38BE5CA21AF}" srcOrd="7" destOrd="0" presId="urn:microsoft.com/office/officeart/2005/8/layout/cycle2"/>
    <dgm:cxn modelId="{9EDCFCD7-3C60-4C8B-A3F9-2F915ED1E657}" type="presParOf" srcId="{43F44137-AC29-429D-89FE-A38BE5CA21AF}" destId="{43F55647-6A31-4FE3-8769-D6AE39D750F4}" srcOrd="0" destOrd="0" presId="urn:microsoft.com/office/officeart/2005/8/layout/cycle2"/>
    <dgm:cxn modelId="{06114C6E-A8CC-4F4C-A678-DD10DE070AB1}" type="presParOf" srcId="{A9A4322F-BF12-4A43-BFDD-71BA527301A9}" destId="{EDDE7832-2A3E-41DC-80F5-D55ECF957DB6}" srcOrd="8" destOrd="0" presId="urn:microsoft.com/office/officeart/2005/8/layout/cycle2"/>
    <dgm:cxn modelId="{E1B31025-CA50-4716-AEAE-95446EBFCF2E}" type="presParOf" srcId="{A9A4322F-BF12-4A43-BFDD-71BA527301A9}" destId="{643A64D9-811F-4768-9A09-9E518DB123F9}" srcOrd="9" destOrd="0" presId="urn:microsoft.com/office/officeart/2005/8/layout/cycle2"/>
    <dgm:cxn modelId="{424F9B09-1FCF-48A8-9881-568FF074BD21}" type="presParOf" srcId="{643A64D9-811F-4768-9A09-9E518DB123F9}" destId="{D2FBEF59-A620-4E5D-B1C1-17C66FC2100A}" srcOrd="0" destOrd="0" presId="urn:microsoft.com/office/officeart/2005/8/layout/cycle2"/>
  </dgm:cxnLst>
  <dgm:bg/>
  <dgm:whole/>
</dgm:dataModel>
</file>

<file path=ppt/diagrams/data15.xml><?xml version="1.0" encoding="utf-8"?>
<dgm:dataModel xmlns:dgm="http://schemas.openxmlformats.org/drawingml/2006/diagram" xmlns:a="http://schemas.openxmlformats.org/drawingml/2006/main">
  <dgm:ptLst>
    <dgm:pt modelId="{D821782F-0EB2-49E5-A4EC-D99FC86CD42B}"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zh-CN" altLang="en-US"/>
        </a:p>
      </dgm:t>
    </dgm:pt>
    <dgm:pt modelId="{6C46D5F8-A37D-4D93-B797-961BBE933AA3}">
      <dgm:prSet phldrT="[文本]"/>
      <dgm:spPr/>
      <dgm:t>
        <a:bodyPr/>
        <a:lstStyle/>
        <a:p>
          <a:r>
            <a:rPr lang="zh-CN" altLang="en-US" dirty="0" smtClean="0"/>
            <a:t>宝宝年龄管理</a:t>
          </a:r>
          <a:endParaRPr lang="zh-CN" altLang="en-US" dirty="0"/>
        </a:p>
      </dgm:t>
    </dgm:pt>
    <dgm:pt modelId="{8486358F-B2C9-4AE1-8E85-8E64B1C6E376}" type="parTrans" cxnId="{4117A3A2-C99F-4B15-9DC0-769CC1913066}">
      <dgm:prSet/>
      <dgm:spPr/>
      <dgm:t>
        <a:bodyPr/>
        <a:lstStyle/>
        <a:p>
          <a:endParaRPr lang="zh-CN" altLang="en-US"/>
        </a:p>
      </dgm:t>
    </dgm:pt>
    <dgm:pt modelId="{3303923A-21D9-4552-9D97-3550486BE685}" type="sibTrans" cxnId="{4117A3A2-C99F-4B15-9DC0-769CC1913066}">
      <dgm:prSet/>
      <dgm:spPr/>
      <dgm:t>
        <a:bodyPr/>
        <a:lstStyle/>
        <a:p>
          <a:endParaRPr lang="zh-CN" altLang="en-US"/>
        </a:p>
      </dgm:t>
    </dgm:pt>
    <dgm:pt modelId="{DEA3DD10-E4E9-4F4D-ADF6-F83391BDBD5B}">
      <dgm:prSet phldrT="[文本]"/>
      <dgm:spPr/>
      <dgm:t>
        <a:bodyPr/>
        <a:lstStyle/>
        <a:p>
          <a:r>
            <a:rPr lang="zh-CN" altLang="en-US" dirty="0" smtClean="0"/>
            <a:t>奶粉、纸尿裤段数尺码定义</a:t>
          </a:r>
          <a:endParaRPr lang="zh-CN" altLang="en-US" dirty="0"/>
        </a:p>
      </dgm:t>
    </dgm:pt>
    <dgm:pt modelId="{32001031-59FB-439C-B834-5624EA13E0A2}" type="parTrans" cxnId="{6F0B0EBF-0F17-4BF3-881A-3A7E10F8BD1B}">
      <dgm:prSet/>
      <dgm:spPr/>
      <dgm:t>
        <a:bodyPr/>
        <a:lstStyle/>
        <a:p>
          <a:endParaRPr lang="zh-CN" altLang="en-US"/>
        </a:p>
      </dgm:t>
    </dgm:pt>
    <dgm:pt modelId="{FA4E366B-4971-41A8-B42C-F19BF8088F3B}" type="sibTrans" cxnId="{6F0B0EBF-0F17-4BF3-881A-3A7E10F8BD1B}">
      <dgm:prSet/>
      <dgm:spPr/>
      <dgm:t>
        <a:bodyPr/>
        <a:lstStyle/>
        <a:p>
          <a:endParaRPr lang="zh-CN" altLang="en-US"/>
        </a:p>
      </dgm:t>
    </dgm:pt>
    <dgm:pt modelId="{E4D0F66A-334F-412A-BA7A-5EE81E58B880}">
      <dgm:prSet phldrT="[文本]"/>
      <dgm:spPr/>
      <dgm:t>
        <a:bodyPr/>
        <a:lstStyle/>
        <a:p>
          <a:r>
            <a:rPr lang="zh-CN" altLang="en-US" dirty="0" smtClean="0"/>
            <a:t>距离升码的月（单位）数</a:t>
          </a:r>
          <a:endParaRPr lang="zh-CN" altLang="en-US" dirty="0"/>
        </a:p>
      </dgm:t>
    </dgm:pt>
    <dgm:pt modelId="{8FD45DCD-0683-4A4D-AB64-FF286B382A21}" type="parTrans" cxnId="{FA545BD5-AD62-415C-BF99-2DD1663183E2}">
      <dgm:prSet/>
      <dgm:spPr/>
      <dgm:t>
        <a:bodyPr/>
        <a:lstStyle/>
        <a:p>
          <a:endParaRPr lang="zh-CN" altLang="en-US"/>
        </a:p>
      </dgm:t>
    </dgm:pt>
    <dgm:pt modelId="{C319D2C7-B040-4F1F-9CFE-58F06EF3B790}" type="sibTrans" cxnId="{FA545BD5-AD62-415C-BF99-2DD1663183E2}">
      <dgm:prSet/>
      <dgm:spPr/>
      <dgm:t>
        <a:bodyPr/>
        <a:lstStyle/>
        <a:p>
          <a:endParaRPr lang="zh-CN" altLang="en-US"/>
        </a:p>
      </dgm:t>
    </dgm:pt>
    <dgm:pt modelId="{15295270-C7E4-41A7-907E-3EE7AE1B63A3}">
      <dgm:prSet phldrT="[文本]"/>
      <dgm:spPr/>
      <dgm:t>
        <a:bodyPr/>
        <a:lstStyle/>
        <a:p>
          <a:r>
            <a:rPr lang="zh-CN" altLang="en-US" dirty="0" smtClean="0"/>
            <a:t>精准筛选营销群体</a:t>
          </a:r>
          <a:endParaRPr lang="zh-CN" altLang="en-US" dirty="0"/>
        </a:p>
      </dgm:t>
    </dgm:pt>
    <dgm:pt modelId="{E51FC123-26AE-4B2E-B35F-C83FEFF05D66}" type="parTrans" cxnId="{4CD57A0C-4C42-4D37-8D94-05003C169604}">
      <dgm:prSet/>
      <dgm:spPr/>
      <dgm:t>
        <a:bodyPr/>
        <a:lstStyle/>
        <a:p>
          <a:endParaRPr lang="zh-CN" altLang="en-US"/>
        </a:p>
      </dgm:t>
    </dgm:pt>
    <dgm:pt modelId="{2411FCC4-E963-4774-AC16-DC44F259BA25}" type="sibTrans" cxnId="{4CD57A0C-4C42-4D37-8D94-05003C169604}">
      <dgm:prSet/>
      <dgm:spPr/>
      <dgm:t>
        <a:bodyPr/>
        <a:lstStyle/>
        <a:p>
          <a:endParaRPr lang="zh-CN" altLang="en-US"/>
        </a:p>
      </dgm:t>
    </dgm:pt>
    <dgm:pt modelId="{519773D9-7664-42D6-A109-2F2F1B5C9338}">
      <dgm:prSet phldrT="[文本]"/>
      <dgm:spPr/>
      <dgm:t>
        <a:bodyPr/>
        <a:lstStyle/>
        <a:p>
          <a:r>
            <a:rPr lang="zh-CN" altLang="en-US" dirty="0" smtClean="0"/>
            <a:t>推送礼券、券包刺激消费</a:t>
          </a:r>
          <a:endParaRPr lang="zh-CN" altLang="en-US" dirty="0"/>
        </a:p>
      </dgm:t>
    </dgm:pt>
    <dgm:pt modelId="{C7139307-650F-4EFA-866C-6629E15A5B61}" type="parTrans" cxnId="{AAC7140D-5AC9-4749-AA94-BC4BF2B491C1}">
      <dgm:prSet/>
      <dgm:spPr/>
      <dgm:t>
        <a:bodyPr/>
        <a:lstStyle/>
        <a:p>
          <a:endParaRPr lang="zh-CN" altLang="en-US"/>
        </a:p>
      </dgm:t>
    </dgm:pt>
    <dgm:pt modelId="{85D0A181-203D-45FE-9A1C-241997ADC4A1}" type="sibTrans" cxnId="{AAC7140D-5AC9-4749-AA94-BC4BF2B491C1}">
      <dgm:prSet/>
      <dgm:spPr/>
      <dgm:t>
        <a:bodyPr/>
        <a:lstStyle/>
        <a:p>
          <a:endParaRPr lang="zh-CN" altLang="en-US"/>
        </a:p>
      </dgm:t>
    </dgm:pt>
    <dgm:pt modelId="{E1C1A6B6-0A45-40DA-B0BE-ED11E4FA85F7}" type="pres">
      <dgm:prSet presAssocID="{D821782F-0EB2-49E5-A4EC-D99FC86CD42B}" presName="Name0" presStyleCnt="0">
        <dgm:presLayoutVars>
          <dgm:dir/>
          <dgm:resizeHandles val="exact"/>
        </dgm:presLayoutVars>
      </dgm:prSet>
      <dgm:spPr/>
      <dgm:t>
        <a:bodyPr/>
        <a:lstStyle/>
        <a:p>
          <a:endParaRPr lang="zh-CN" altLang="en-US"/>
        </a:p>
      </dgm:t>
    </dgm:pt>
    <dgm:pt modelId="{07E1788A-08B4-4AEE-9C6F-C40E7B3B3EFD}" type="pres">
      <dgm:prSet presAssocID="{D821782F-0EB2-49E5-A4EC-D99FC86CD42B}" presName="cycle" presStyleCnt="0"/>
      <dgm:spPr/>
      <dgm:t>
        <a:bodyPr/>
        <a:lstStyle/>
        <a:p>
          <a:endParaRPr lang="zh-CN" altLang="en-US"/>
        </a:p>
      </dgm:t>
    </dgm:pt>
    <dgm:pt modelId="{868B5DE3-9695-4FD9-B96D-CEDB6DA80DB4}" type="pres">
      <dgm:prSet presAssocID="{6C46D5F8-A37D-4D93-B797-961BBE933AA3}" presName="nodeFirstNode" presStyleLbl="node1" presStyleIdx="0" presStyleCnt="5">
        <dgm:presLayoutVars>
          <dgm:bulletEnabled val="1"/>
        </dgm:presLayoutVars>
      </dgm:prSet>
      <dgm:spPr/>
      <dgm:t>
        <a:bodyPr/>
        <a:lstStyle/>
        <a:p>
          <a:endParaRPr lang="zh-CN" altLang="en-US"/>
        </a:p>
      </dgm:t>
    </dgm:pt>
    <dgm:pt modelId="{98B1E77A-2FAB-4EB0-B7D4-5AFE8584441C}" type="pres">
      <dgm:prSet presAssocID="{3303923A-21D9-4552-9D97-3550486BE685}" presName="sibTransFirstNode" presStyleLbl="bgShp" presStyleIdx="0" presStyleCnt="1"/>
      <dgm:spPr/>
      <dgm:t>
        <a:bodyPr/>
        <a:lstStyle/>
        <a:p>
          <a:endParaRPr lang="zh-CN" altLang="en-US"/>
        </a:p>
      </dgm:t>
    </dgm:pt>
    <dgm:pt modelId="{FED5BAC3-263D-4E22-B170-ACA63572A593}" type="pres">
      <dgm:prSet presAssocID="{DEA3DD10-E4E9-4F4D-ADF6-F83391BDBD5B}" presName="nodeFollowingNodes" presStyleLbl="node1" presStyleIdx="1" presStyleCnt="5">
        <dgm:presLayoutVars>
          <dgm:bulletEnabled val="1"/>
        </dgm:presLayoutVars>
      </dgm:prSet>
      <dgm:spPr/>
      <dgm:t>
        <a:bodyPr/>
        <a:lstStyle/>
        <a:p>
          <a:endParaRPr lang="zh-CN" altLang="en-US"/>
        </a:p>
      </dgm:t>
    </dgm:pt>
    <dgm:pt modelId="{B635D571-10A4-440F-811B-2E076A8529B8}" type="pres">
      <dgm:prSet presAssocID="{E4D0F66A-334F-412A-BA7A-5EE81E58B880}" presName="nodeFollowingNodes" presStyleLbl="node1" presStyleIdx="2" presStyleCnt="5">
        <dgm:presLayoutVars>
          <dgm:bulletEnabled val="1"/>
        </dgm:presLayoutVars>
      </dgm:prSet>
      <dgm:spPr/>
      <dgm:t>
        <a:bodyPr/>
        <a:lstStyle/>
        <a:p>
          <a:endParaRPr lang="zh-CN" altLang="en-US"/>
        </a:p>
      </dgm:t>
    </dgm:pt>
    <dgm:pt modelId="{F77570BC-5A6B-4B18-9B35-474233EC1459}" type="pres">
      <dgm:prSet presAssocID="{15295270-C7E4-41A7-907E-3EE7AE1B63A3}" presName="nodeFollowingNodes" presStyleLbl="node1" presStyleIdx="3" presStyleCnt="5">
        <dgm:presLayoutVars>
          <dgm:bulletEnabled val="1"/>
        </dgm:presLayoutVars>
      </dgm:prSet>
      <dgm:spPr/>
      <dgm:t>
        <a:bodyPr/>
        <a:lstStyle/>
        <a:p>
          <a:endParaRPr lang="zh-CN" altLang="en-US"/>
        </a:p>
      </dgm:t>
    </dgm:pt>
    <dgm:pt modelId="{D0D53DE6-C19F-47DE-A566-D0A763888DA9}" type="pres">
      <dgm:prSet presAssocID="{519773D9-7664-42D6-A109-2F2F1B5C9338}" presName="nodeFollowingNodes" presStyleLbl="node1" presStyleIdx="4" presStyleCnt="5">
        <dgm:presLayoutVars>
          <dgm:bulletEnabled val="1"/>
        </dgm:presLayoutVars>
      </dgm:prSet>
      <dgm:spPr/>
      <dgm:t>
        <a:bodyPr/>
        <a:lstStyle/>
        <a:p>
          <a:endParaRPr lang="zh-CN" altLang="en-US"/>
        </a:p>
      </dgm:t>
    </dgm:pt>
  </dgm:ptLst>
  <dgm:cxnLst>
    <dgm:cxn modelId="{4CD57A0C-4C42-4D37-8D94-05003C169604}" srcId="{D821782F-0EB2-49E5-A4EC-D99FC86CD42B}" destId="{15295270-C7E4-41A7-907E-3EE7AE1B63A3}" srcOrd="3" destOrd="0" parTransId="{E51FC123-26AE-4B2E-B35F-C83FEFF05D66}" sibTransId="{2411FCC4-E963-4774-AC16-DC44F259BA25}"/>
    <dgm:cxn modelId="{93939132-065C-4A89-93FD-64175B62D84C}" type="presOf" srcId="{DEA3DD10-E4E9-4F4D-ADF6-F83391BDBD5B}" destId="{FED5BAC3-263D-4E22-B170-ACA63572A593}" srcOrd="0" destOrd="0" presId="urn:microsoft.com/office/officeart/2005/8/layout/cycle3"/>
    <dgm:cxn modelId="{09AFE368-0EDE-4FFE-AEB1-0EF1556646B4}" type="presOf" srcId="{3303923A-21D9-4552-9D97-3550486BE685}" destId="{98B1E77A-2FAB-4EB0-B7D4-5AFE8584441C}" srcOrd="0" destOrd="0" presId="urn:microsoft.com/office/officeart/2005/8/layout/cycle3"/>
    <dgm:cxn modelId="{F86174A2-6ACB-4999-83EF-273E30B4CA97}" type="presOf" srcId="{E4D0F66A-334F-412A-BA7A-5EE81E58B880}" destId="{B635D571-10A4-440F-811B-2E076A8529B8}" srcOrd="0" destOrd="0" presId="urn:microsoft.com/office/officeart/2005/8/layout/cycle3"/>
    <dgm:cxn modelId="{FA545BD5-AD62-415C-BF99-2DD1663183E2}" srcId="{D821782F-0EB2-49E5-A4EC-D99FC86CD42B}" destId="{E4D0F66A-334F-412A-BA7A-5EE81E58B880}" srcOrd="2" destOrd="0" parTransId="{8FD45DCD-0683-4A4D-AB64-FF286B382A21}" sibTransId="{C319D2C7-B040-4F1F-9CFE-58F06EF3B790}"/>
    <dgm:cxn modelId="{4117A3A2-C99F-4B15-9DC0-769CC1913066}" srcId="{D821782F-0EB2-49E5-A4EC-D99FC86CD42B}" destId="{6C46D5F8-A37D-4D93-B797-961BBE933AA3}" srcOrd="0" destOrd="0" parTransId="{8486358F-B2C9-4AE1-8E85-8E64B1C6E376}" sibTransId="{3303923A-21D9-4552-9D97-3550486BE685}"/>
    <dgm:cxn modelId="{AAC7140D-5AC9-4749-AA94-BC4BF2B491C1}" srcId="{D821782F-0EB2-49E5-A4EC-D99FC86CD42B}" destId="{519773D9-7664-42D6-A109-2F2F1B5C9338}" srcOrd="4" destOrd="0" parTransId="{C7139307-650F-4EFA-866C-6629E15A5B61}" sibTransId="{85D0A181-203D-45FE-9A1C-241997ADC4A1}"/>
    <dgm:cxn modelId="{70332240-320E-4862-B084-155B948FEE84}" type="presOf" srcId="{6C46D5F8-A37D-4D93-B797-961BBE933AA3}" destId="{868B5DE3-9695-4FD9-B96D-CEDB6DA80DB4}" srcOrd="0" destOrd="0" presId="urn:microsoft.com/office/officeart/2005/8/layout/cycle3"/>
    <dgm:cxn modelId="{6F0B0EBF-0F17-4BF3-881A-3A7E10F8BD1B}" srcId="{D821782F-0EB2-49E5-A4EC-D99FC86CD42B}" destId="{DEA3DD10-E4E9-4F4D-ADF6-F83391BDBD5B}" srcOrd="1" destOrd="0" parTransId="{32001031-59FB-439C-B834-5624EA13E0A2}" sibTransId="{FA4E366B-4971-41A8-B42C-F19BF8088F3B}"/>
    <dgm:cxn modelId="{9C7BD317-E9E3-4346-9E2E-CDDECCC27568}" type="presOf" srcId="{15295270-C7E4-41A7-907E-3EE7AE1B63A3}" destId="{F77570BC-5A6B-4B18-9B35-474233EC1459}" srcOrd="0" destOrd="0" presId="urn:microsoft.com/office/officeart/2005/8/layout/cycle3"/>
    <dgm:cxn modelId="{9F173ED0-1C86-44A9-A7D5-46D6C6DEC81E}" type="presOf" srcId="{519773D9-7664-42D6-A109-2F2F1B5C9338}" destId="{D0D53DE6-C19F-47DE-A566-D0A763888DA9}" srcOrd="0" destOrd="0" presId="urn:microsoft.com/office/officeart/2005/8/layout/cycle3"/>
    <dgm:cxn modelId="{B53A12EC-CC97-43B1-A7AB-17E313CB5F89}" type="presOf" srcId="{D821782F-0EB2-49E5-A4EC-D99FC86CD42B}" destId="{E1C1A6B6-0A45-40DA-B0BE-ED11E4FA85F7}" srcOrd="0" destOrd="0" presId="urn:microsoft.com/office/officeart/2005/8/layout/cycle3"/>
    <dgm:cxn modelId="{1F2EE738-D8ED-4E99-8628-58AA46B8E838}" type="presParOf" srcId="{E1C1A6B6-0A45-40DA-B0BE-ED11E4FA85F7}" destId="{07E1788A-08B4-4AEE-9C6F-C40E7B3B3EFD}" srcOrd="0" destOrd="0" presId="urn:microsoft.com/office/officeart/2005/8/layout/cycle3"/>
    <dgm:cxn modelId="{3FE41990-F7EF-4E32-9360-ECD20BA5E31D}" type="presParOf" srcId="{07E1788A-08B4-4AEE-9C6F-C40E7B3B3EFD}" destId="{868B5DE3-9695-4FD9-B96D-CEDB6DA80DB4}" srcOrd="0" destOrd="0" presId="urn:microsoft.com/office/officeart/2005/8/layout/cycle3"/>
    <dgm:cxn modelId="{60052222-2FEE-47A9-9226-1DAB751147F2}" type="presParOf" srcId="{07E1788A-08B4-4AEE-9C6F-C40E7B3B3EFD}" destId="{98B1E77A-2FAB-4EB0-B7D4-5AFE8584441C}" srcOrd="1" destOrd="0" presId="urn:microsoft.com/office/officeart/2005/8/layout/cycle3"/>
    <dgm:cxn modelId="{60FF86A4-83A4-4E42-AB60-378C2E6984D7}" type="presParOf" srcId="{07E1788A-08B4-4AEE-9C6F-C40E7B3B3EFD}" destId="{FED5BAC3-263D-4E22-B170-ACA63572A593}" srcOrd="2" destOrd="0" presId="urn:microsoft.com/office/officeart/2005/8/layout/cycle3"/>
    <dgm:cxn modelId="{B7A1EF50-557E-45CD-B4B8-C907F5DBAF58}" type="presParOf" srcId="{07E1788A-08B4-4AEE-9C6F-C40E7B3B3EFD}" destId="{B635D571-10A4-440F-811B-2E076A8529B8}" srcOrd="3" destOrd="0" presId="urn:microsoft.com/office/officeart/2005/8/layout/cycle3"/>
    <dgm:cxn modelId="{DFE94108-1832-48CA-92FA-D6FF811A9E98}" type="presParOf" srcId="{07E1788A-08B4-4AEE-9C6F-C40E7B3B3EFD}" destId="{F77570BC-5A6B-4B18-9B35-474233EC1459}" srcOrd="4" destOrd="0" presId="urn:microsoft.com/office/officeart/2005/8/layout/cycle3"/>
    <dgm:cxn modelId="{8055C8D9-B63D-4FB9-A94B-60FE539688B4}" type="presParOf" srcId="{07E1788A-08B4-4AEE-9C6F-C40E7B3B3EFD}" destId="{D0D53DE6-C19F-47DE-A566-D0A763888DA9}" srcOrd="5" destOrd="0" presId="urn:microsoft.com/office/officeart/2005/8/layout/cycle3"/>
  </dgm:cxnLst>
  <dgm:bg/>
  <dgm:whole/>
</dgm:dataModel>
</file>

<file path=ppt/diagrams/data16.xml><?xml version="1.0" encoding="utf-8"?>
<dgm:dataModel xmlns:dgm="http://schemas.openxmlformats.org/drawingml/2006/diagram" xmlns:a="http://schemas.openxmlformats.org/drawingml/2006/main">
  <dgm:ptLst>
    <dgm:pt modelId="{1A582E43-F225-4B50-A948-DF04DF2E2C51}" type="doc">
      <dgm:prSet loTypeId="urn:microsoft.com/office/officeart/2005/8/layout/pList2" loCatId="list" qsTypeId="urn:microsoft.com/office/officeart/2005/8/quickstyle/simple1" qsCatId="simple" csTypeId="urn:microsoft.com/office/officeart/2005/8/colors/colorful5" csCatId="colorful" phldr="1"/>
      <dgm:spPr/>
    </dgm:pt>
    <dgm:pt modelId="{3E7DA77A-76E3-4487-86A3-604E6FE51E28}">
      <dgm:prSet phldrT="[文本]"/>
      <dgm:spPr/>
      <dgm:t>
        <a:bodyPr/>
        <a:lstStyle/>
        <a:p>
          <a:r>
            <a:rPr lang="zh-CN" altLang="en-US" dirty="0" smtClean="0"/>
            <a:t>思迅</a:t>
          </a:r>
          <a:r>
            <a:rPr lang="en-US" altLang="zh-CN" dirty="0" smtClean="0"/>
            <a:t>PAY</a:t>
          </a:r>
          <a:endParaRPr lang="zh-CN" altLang="en-US" dirty="0"/>
        </a:p>
      </dgm:t>
    </dgm:pt>
    <dgm:pt modelId="{0301F581-BF55-45E5-A38D-E3DEE0710EC8}" type="parTrans" cxnId="{3AF4A991-A6F4-4A8A-AF20-122C89181A5B}">
      <dgm:prSet/>
      <dgm:spPr/>
      <dgm:t>
        <a:bodyPr/>
        <a:lstStyle/>
        <a:p>
          <a:endParaRPr lang="zh-CN" altLang="en-US"/>
        </a:p>
      </dgm:t>
    </dgm:pt>
    <dgm:pt modelId="{3DF50CD0-92A9-4140-BB58-055D8CCB5CE2}" type="sibTrans" cxnId="{3AF4A991-A6F4-4A8A-AF20-122C89181A5B}">
      <dgm:prSet/>
      <dgm:spPr/>
      <dgm:t>
        <a:bodyPr/>
        <a:lstStyle/>
        <a:p>
          <a:endParaRPr lang="zh-CN" altLang="en-US"/>
        </a:p>
      </dgm:t>
    </dgm:pt>
    <dgm:pt modelId="{DF8C01F2-3ECC-40AB-B075-3BE9C6000896}">
      <dgm:prSet phldrT="[文本]"/>
      <dgm:spPr/>
      <dgm:t>
        <a:bodyPr/>
        <a:lstStyle/>
        <a:p>
          <a:r>
            <a:rPr lang="zh-CN" altLang="en-US" dirty="0" smtClean="0"/>
            <a:t>支付宝</a:t>
          </a:r>
          <a:endParaRPr lang="zh-CN" altLang="en-US" dirty="0"/>
        </a:p>
      </dgm:t>
    </dgm:pt>
    <dgm:pt modelId="{F9E8F05B-C880-4EEA-BF69-A791382D274C}" type="parTrans" cxnId="{1AE3CC77-9B01-4F01-B239-A30E17ADB462}">
      <dgm:prSet/>
      <dgm:spPr/>
      <dgm:t>
        <a:bodyPr/>
        <a:lstStyle/>
        <a:p>
          <a:endParaRPr lang="zh-CN" altLang="en-US"/>
        </a:p>
      </dgm:t>
    </dgm:pt>
    <dgm:pt modelId="{B954CD64-4EE2-4422-96D7-A5DA81417AFB}" type="sibTrans" cxnId="{1AE3CC77-9B01-4F01-B239-A30E17ADB462}">
      <dgm:prSet/>
      <dgm:spPr/>
      <dgm:t>
        <a:bodyPr/>
        <a:lstStyle/>
        <a:p>
          <a:endParaRPr lang="zh-CN" altLang="en-US"/>
        </a:p>
      </dgm:t>
    </dgm:pt>
    <dgm:pt modelId="{1D91CF8C-0A51-48C8-BD08-EEEAB4131074}">
      <dgm:prSet phldrT="[文本]"/>
      <dgm:spPr/>
      <dgm:t>
        <a:bodyPr/>
        <a:lstStyle/>
        <a:p>
          <a:r>
            <a:rPr lang="zh-CN" altLang="en-US" dirty="0" smtClean="0"/>
            <a:t>微信支付</a:t>
          </a:r>
          <a:endParaRPr lang="zh-CN" altLang="en-US" dirty="0"/>
        </a:p>
      </dgm:t>
    </dgm:pt>
    <dgm:pt modelId="{F3DC07C7-EF57-40F7-B765-C4353F118F6D}" type="parTrans" cxnId="{E1ED4118-28A6-4828-832D-306F95AB17F3}">
      <dgm:prSet/>
      <dgm:spPr/>
      <dgm:t>
        <a:bodyPr/>
        <a:lstStyle/>
        <a:p>
          <a:endParaRPr lang="zh-CN" altLang="en-US"/>
        </a:p>
      </dgm:t>
    </dgm:pt>
    <dgm:pt modelId="{62DAA14E-FA6B-4DAD-B6BF-00FE384C8916}" type="sibTrans" cxnId="{E1ED4118-28A6-4828-832D-306F95AB17F3}">
      <dgm:prSet/>
      <dgm:spPr/>
      <dgm:t>
        <a:bodyPr/>
        <a:lstStyle/>
        <a:p>
          <a:endParaRPr lang="zh-CN" altLang="en-US"/>
        </a:p>
      </dgm:t>
    </dgm:pt>
    <dgm:pt modelId="{B18A478E-6B9B-4A0F-BB72-071C33B24CFF}">
      <dgm:prSet phldrT="[文本]"/>
      <dgm:spPr/>
      <dgm:t>
        <a:bodyPr/>
        <a:lstStyle/>
        <a:p>
          <a:r>
            <a:rPr lang="zh-CN" altLang="en-US" dirty="0" smtClean="0"/>
            <a:t>翼支付</a:t>
          </a:r>
          <a:endParaRPr lang="zh-CN" altLang="en-US" dirty="0"/>
        </a:p>
      </dgm:t>
    </dgm:pt>
    <dgm:pt modelId="{700FD3CC-9087-4893-82F4-28549155785E}" type="parTrans" cxnId="{A780501F-75BF-40D8-95E3-390C0D7A7AB6}">
      <dgm:prSet/>
      <dgm:spPr/>
      <dgm:t>
        <a:bodyPr/>
        <a:lstStyle/>
        <a:p>
          <a:endParaRPr lang="zh-CN" altLang="en-US"/>
        </a:p>
      </dgm:t>
    </dgm:pt>
    <dgm:pt modelId="{B75F79C1-4507-4292-B90C-62AE2E556E4E}" type="sibTrans" cxnId="{A780501F-75BF-40D8-95E3-390C0D7A7AB6}">
      <dgm:prSet/>
      <dgm:spPr/>
      <dgm:t>
        <a:bodyPr/>
        <a:lstStyle/>
        <a:p>
          <a:endParaRPr lang="zh-CN" altLang="en-US"/>
        </a:p>
      </dgm:t>
    </dgm:pt>
    <dgm:pt modelId="{70B6AE0E-40FE-4D0E-B12E-5CD391ACBE41}">
      <dgm:prSet phldrT="[文本]"/>
      <dgm:spPr/>
      <dgm:t>
        <a:bodyPr/>
        <a:lstStyle/>
        <a:p>
          <a:r>
            <a:rPr lang="zh-CN" altLang="en-US" dirty="0" smtClean="0"/>
            <a:t>银联</a:t>
          </a:r>
          <a:endParaRPr lang="zh-CN" altLang="en-US" dirty="0"/>
        </a:p>
      </dgm:t>
    </dgm:pt>
    <dgm:pt modelId="{31F4C3DF-E464-4906-BE2C-4C9A0AF32E70}" type="parTrans" cxnId="{EE06FF87-979D-4C7F-8C95-E89088A30785}">
      <dgm:prSet/>
      <dgm:spPr/>
      <dgm:t>
        <a:bodyPr/>
        <a:lstStyle/>
        <a:p>
          <a:endParaRPr lang="zh-CN" altLang="en-US"/>
        </a:p>
      </dgm:t>
    </dgm:pt>
    <dgm:pt modelId="{1D712489-A594-4057-A369-C8470B92D87A}" type="sibTrans" cxnId="{EE06FF87-979D-4C7F-8C95-E89088A30785}">
      <dgm:prSet/>
      <dgm:spPr/>
      <dgm:t>
        <a:bodyPr/>
        <a:lstStyle/>
        <a:p>
          <a:endParaRPr lang="zh-CN" altLang="en-US"/>
        </a:p>
      </dgm:t>
    </dgm:pt>
    <dgm:pt modelId="{2A98EEAD-FE12-4B84-B167-5CABBCC2D22E}">
      <dgm:prSet phldrT="[文本]"/>
      <dgm:spPr/>
      <dgm:t>
        <a:bodyPr/>
        <a:lstStyle/>
        <a:p>
          <a:r>
            <a:rPr lang="zh-CN" altLang="en-US" dirty="0" smtClean="0"/>
            <a:t>储值卡</a:t>
          </a:r>
          <a:endParaRPr lang="zh-CN" altLang="en-US" dirty="0"/>
        </a:p>
      </dgm:t>
    </dgm:pt>
    <dgm:pt modelId="{8F0816CE-9529-41F1-AB9E-50D32DE2600C}" type="parTrans" cxnId="{52C3FFB7-409A-4BCF-8471-FED518D74537}">
      <dgm:prSet/>
      <dgm:spPr/>
      <dgm:t>
        <a:bodyPr/>
        <a:lstStyle/>
        <a:p>
          <a:endParaRPr lang="zh-CN" altLang="en-US"/>
        </a:p>
      </dgm:t>
    </dgm:pt>
    <dgm:pt modelId="{B97E9128-92EB-4CF9-B0C1-381EE4D9149A}" type="sibTrans" cxnId="{52C3FFB7-409A-4BCF-8471-FED518D74537}">
      <dgm:prSet/>
      <dgm:spPr/>
      <dgm:t>
        <a:bodyPr/>
        <a:lstStyle/>
        <a:p>
          <a:endParaRPr lang="zh-CN" altLang="en-US"/>
        </a:p>
      </dgm:t>
    </dgm:pt>
    <dgm:pt modelId="{B06023AB-D5E3-4882-8819-B42264F3F246}" type="pres">
      <dgm:prSet presAssocID="{1A582E43-F225-4B50-A948-DF04DF2E2C51}" presName="Name0" presStyleCnt="0">
        <dgm:presLayoutVars>
          <dgm:dir/>
          <dgm:resizeHandles val="exact"/>
        </dgm:presLayoutVars>
      </dgm:prSet>
      <dgm:spPr/>
    </dgm:pt>
    <dgm:pt modelId="{A61C745F-D5D0-4A4F-9EB8-2B060E294E9C}" type="pres">
      <dgm:prSet presAssocID="{1A582E43-F225-4B50-A948-DF04DF2E2C51}" presName="bkgdShp" presStyleLbl="alignAccFollowNode1" presStyleIdx="0" presStyleCnt="1" custLinFactNeighborX="704"/>
      <dgm:spPr/>
    </dgm:pt>
    <dgm:pt modelId="{E2DB2C3C-4813-4FB3-BB16-DCDDC39435DA}" type="pres">
      <dgm:prSet presAssocID="{1A582E43-F225-4B50-A948-DF04DF2E2C51}" presName="linComp" presStyleCnt="0"/>
      <dgm:spPr/>
    </dgm:pt>
    <dgm:pt modelId="{2FADA3A7-6AD3-4023-A31B-ECBEE57B7C32}" type="pres">
      <dgm:prSet presAssocID="{3E7DA77A-76E3-4487-86A3-604E6FE51E28}" presName="compNode" presStyleCnt="0"/>
      <dgm:spPr/>
    </dgm:pt>
    <dgm:pt modelId="{3FA29900-8D3D-445D-8CE6-0A8CAE645C2F}" type="pres">
      <dgm:prSet presAssocID="{3E7DA77A-76E3-4487-86A3-604E6FE51E28}" presName="node" presStyleLbl="node1" presStyleIdx="0" presStyleCnt="6">
        <dgm:presLayoutVars>
          <dgm:bulletEnabled val="1"/>
        </dgm:presLayoutVars>
      </dgm:prSet>
      <dgm:spPr/>
      <dgm:t>
        <a:bodyPr/>
        <a:lstStyle/>
        <a:p>
          <a:endParaRPr lang="zh-CN" altLang="en-US"/>
        </a:p>
      </dgm:t>
    </dgm:pt>
    <dgm:pt modelId="{6D83ECF7-CDA4-4BC3-8B46-D75F0146BD96}" type="pres">
      <dgm:prSet presAssocID="{3E7DA77A-76E3-4487-86A3-604E6FE51E28}" presName="invisiNode" presStyleLbl="node1" presStyleIdx="0" presStyleCnt="6"/>
      <dgm:spPr/>
    </dgm:pt>
    <dgm:pt modelId="{9CCA63E8-A785-4D86-8663-CC1E921FF0E1}" type="pres">
      <dgm:prSet presAssocID="{3E7DA77A-76E3-4487-86A3-604E6FE51E28}" presName="imagNode" presStyleLbl="fgImgPlace1" presStyleIdx="0" presStyleCnt="6"/>
      <dgm:spPr>
        <a:blipFill rotWithShape="0">
          <a:blip xmlns:r="http://schemas.openxmlformats.org/officeDocument/2006/relationships" r:embed="rId1"/>
          <a:stretch>
            <a:fillRect/>
          </a:stretch>
        </a:blipFill>
      </dgm:spPr>
    </dgm:pt>
    <dgm:pt modelId="{1BC17BC4-C9B3-42AC-824D-37D1A3459950}" type="pres">
      <dgm:prSet presAssocID="{3DF50CD0-92A9-4140-BB58-055D8CCB5CE2}" presName="sibTrans" presStyleLbl="sibTrans2D1" presStyleIdx="0" presStyleCnt="0"/>
      <dgm:spPr/>
      <dgm:t>
        <a:bodyPr/>
        <a:lstStyle/>
        <a:p>
          <a:endParaRPr lang="zh-CN" altLang="en-US"/>
        </a:p>
      </dgm:t>
    </dgm:pt>
    <dgm:pt modelId="{8DCAD974-B974-4176-A3BE-F8C374AAA9B5}" type="pres">
      <dgm:prSet presAssocID="{DF8C01F2-3ECC-40AB-B075-3BE9C6000896}" presName="compNode" presStyleCnt="0"/>
      <dgm:spPr/>
    </dgm:pt>
    <dgm:pt modelId="{C1EB3AA3-D848-42BF-A1A7-3931D9BC819D}" type="pres">
      <dgm:prSet presAssocID="{DF8C01F2-3ECC-40AB-B075-3BE9C6000896}" presName="node" presStyleLbl="node1" presStyleIdx="1" presStyleCnt="6">
        <dgm:presLayoutVars>
          <dgm:bulletEnabled val="1"/>
        </dgm:presLayoutVars>
      </dgm:prSet>
      <dgm:spPr/>
      <dgm:t>
        <a:bodyPr/>
        <a:lstStyle/>
        <a:p>
          <a:endParaRPr lang="zh-CN" altLang="en-US"/>
        </a:p>
      </dgm:t>
    </dgm:pt>
    <dgm:pt modelId="{13AD2F3B-966A-4687-9BA7-6BC2B2EE09D8}" type="pres">
      <dgm:prSet presAssocID="{DF8C01F2-3ECC-40AB-B075-3BE9C6000896}" presName="invisiNode" presStyleLbl="node1" presStyleIdx="1" presStyleCnt="6"/>
      <dgm:spPr/>
    </dgm:pt>
    <dgm:pt modelId="{E3F8533F-6925-4AB4-B4E0-F0349E6D4222}" type="pres">
      <dgm:prSet presAssocID="{DF8C01F2-3ECC-40AB-B075-3BE9C6000896}" presName="imagNode" presStyleLbl="fgImgPlace1" presStyleIdx="1" presStyleCnt="6" custLinFactX="10129" custLinFactNeighborX="100000" custLinFactNeighborY="-356"/>
      <dgm:spPr>
        <a:blipFill rotWithShape="0">
          <a:blip xmlns:r="http://schemas.openxmlformats.org/officeDocument/2006/relationships" r:embed="rId2"/>
          <a:stretch>
            <a:fillRect/>
          </a:stretch>
        </a:blipFill>
      </dgm:spPr>
    </dgm:pt>
    <dgm:pt modelId="{E8BEFDE5-8A24-4091-9568-A6E4CC0EE629}" type="pres">
      <dgm:prSet presAssocID="{B954CD64-4EE2-4422-96D7-A5DA81417AFB}" presName="sibTrans" presStyleLbl="sibTrans2D1" presStyleIdx="0" presStyleCnt="0"/>
      <dgm:spPr/>
      <dgm:t>
        <a:bodyPr/>
        <a:lstStyle/>
        <a:p>
          <a:endParaRPr lang="zh-CN" altLang="en-US"/>
        </a:p>
      </dgm:t>
    </dgm:pt>
    <dgm:pt modelId="{87C1A072-132A-46CF-A359-14FD8ED5D7BE}" type="pres">
      <dgm:prSet presAssocID="{1D91CF8C-0A51-48C8-BD08-EEEAB4131074}" presName="compNode" presStyleCnt="0"/>
      <dgm:spPr/>
    </dgm:pt>
    <dgm:pt modelId="{4E95A42E-4CEF-4009-AD51-CD7B8A25C94A}" type="pres">
      <dgm:prSet presAssocID="{1D91CF8C-0A51-48C8-BD08-EEEAB4131074}" presName="node" presStyleLbl="node1" presStyleIdx="2" presStyleCnt="6">
        <dgm:presLayoutVars>
          <dgm:bulletEnabled val="1"/>
        </dgm:presLayoutVars>
      </dgm:prSet>
      <dgm:spPr/>
      <dgm:t>
        <a:bodyPr/>
        <a:lstStyle/>
        <a:p>
          <a:endParaRPr lang="zh-CN" altLang="en-US"/>
        </a:p>
      </dgm:t>
    </dgm:pt>
    <dgm:pt modelId="{659A3869-DF66-4F12-84BF-FB7FF6877364}" type="pres">
      <dgm:prSet presAssocID="{1D91CF8C-0A51-48C8-BD08-EEEAB4131074}" presName="invisiNode" presStyleLbl="node1" presStyleIdx="2" presStyleCnt="6"/>
      <dgm:spPr/>
    </dgm:pt>
    <dgm:pt modelId="{A6D10859-2A46-44C2-8061-0D4176FDD09C}" type="pres">
      <dgm:prSet presAssocID="{1D91CF8C-0A51-48C8-BD08-EEEAB4131074}" presName="imagNode" presStyleLbl="fgImgPlace1" presStyleIdx="2" presStyleCnt="6" custLinFactX="-9317" custLinFactNeighborX="-100000" custLinFactNeighborY="-357"/>
      <dgm:spPr>
        <a:blipFill rotWithShape="0">
          <a:blip xmlns:r="http://schemas.openxmlformats.org/officeDocument/2006/relationships" r:embed="rId3"/>
          <a:stretch>
            <a:fillRect/>
          </a:stretch>
        </a:blipFill>
      </dgm:spPr>
    </dgm:pt>
    <dgm:pt modelId="{E506DE8F-6BC2-485F-8033-DE7897ACD7D0}" type="pres">
      <dgm:prSet presAssocID="{62DAA14E-FA6B-4DAD-B6BF-00FE384C8916}" presName="sibTrans" presStyleLbl="sibTrans2D1" presStyleIdx="0" presStyleCnt="0"/>
      <dgm:spPr/>
      <dgm:t>
        <a:bodyPr/>
        <a:lstStyle/>
        <a:p>
          <a:endParaRPr lang="zh-CN" altLang="en-US"/>
        </a:p>
      </dgm:t>
    </dgm:pt>
    <dgm:pt modelId="{5DD305FB-10F4-4F71-BE36-5C07A322710C}" type="pres">
      <dgm:prSet presAssocID="{B18A478E-6B9B-4A0F-BB72-071C33B24CFF}" presName="compNode" presStyleCnt="0"/>
      <dgm:spPr/>
    </dgm:pt>
    <dgm:pt modelId="{C7C02554-2B6B-4633-A5DD-C074882072C5}" type="pres">
      <dgm:prSet presAssocID="{B18A478E-6B9B-4A0F-BB72-071C33B24CFF}" presName="node" presStyleLbl="node1" presStyleIdx="3" presStyleCnt="6">
        <dgm:presLayoutVars>
          <dgm:bulletEnabled val="1"/>
        </dgm:presLayoutVars>
      </dgm:prSet>
      <dgm:spPr/>
      <dgm:t>
        <a:bodyPr/>
        <a:lstStyle/>
        <a:p>
          <a:endParaRPr lang="zh-CN" altLang="en-US"/>
        </a:p>
      </dgm:t>
    </dgm:pt>
    <dgm:pt modelId="{8C1143D7-6DD3-4C14-A790-EAB3A51AD8D7}" type="pres">
      <dgm:prSet presAssocID="{B18A478E-6B9B-4A0F-BB72-071C33B24CFF}" presName="invisiNode" presStyleLbl="node1" presStyleIdx="3" presStyleCnt="6"/>
      <dgm:spPr/>
    </dgm:pt>
    <dgm:pt modelId="{378F81CB-7AF1-4FC1-B41C-83066B154065}" type="pres">
      <dgm:prSet presAssocID="{B18A478E-6B9B-4A0F-BB72-071C33B24CFF}" presName="imagNode" presStyleLbl="fgImgPlace1" presStyleIdx="3" presStyleCnt="6"/>
      <dgm:spPr>
        <a:blipFill rotWithShape="0">
          <a:blip xmlns:r="http://schemas.openxmlformats.org/officeDocument/2006/relationships" r:embed="rId4"/>
          <a:stretch>
            <a:fillRect/>
          </a:stretch>
        </a:blipFill>
      </dgm:spPr>
    </dgm:pt>
    <dgm:pt modelId="{6AEFB4D2-2B40-4368-9695-8CFC7B4129EE}" type="pres">
      <dgm:prSet presAssocID="{B75F79C1-4507-4292-B90C-62AE2E556E4E}" presName="sibTrans" presStyleLbl="sibTrans2D1" presStyleIdx="0" presStyleCnt="0"/>
      <dgm:spPr/>
      <dgm:t>
        <a:bodyPr/>
        <a:lstStyle/>
        <a:p>
          <a:endParaRPr lang="zh-CN" altLang="en-US"/>
        </a:p>
      </dgm:t>
    </dgm:pt>
    <dgm:pt modelId="{E94F7EED-21A6-4D10-BE9E-D2E21088DC1C}" type="pres">
      <dgm:prSet presAssocID="{70B6AE0E-40FE-4D0E-B12E-5CD391ACBE41}" presName="compNode" presStyleCnt="0"/>
      <dgm:spPr/>
    </dgm:pt>
    <dgm:pt modelId="{A702F47A-181C-44C0-ACDA-5B995438590A}" type="pres">
      <dgm:prSet presAssocID="{70B6AE0E-40FE-4D0E-B12E-5CD391ACBE41}" presName="node" presStyleLbl="node1" presStyleIdx="4" presStyleCnt="6">
        <dgm:presLayoutVars>
          <dgm:bulletEnabled val="1"/>
        </dgm:presLayoutVars>
      </dgm:prSet>
      <dgm:spPr/>
      <dgm:t>
        <a:bodyPr/>
        <a:lstStyle/>
        <a:p>
          <a:endParaRPr lang="zh-CN" altLang="en-US"/>
        </a:p>
      </dgm:t>
    </dgm:pt>
    <dgm:pt modelId="{32EDEFBF-BB2D-45D9-A618-7BADA5FC0F4C}" type="pres">
      <dgm:prSet presAssocID="{70B6AE0E-40FE-4D0E-B12E-5CD391ACBE41}" presName="invisiNode" presStyleLbl="node1" presStyleIdx="4" presStyleCnt="6"/>
      <dgm:spPr/>
    </dgm:pt>
    <dgm:pt modelId="{A633868F-081E-4A45-A28F-44D6166B3D6D}" type="pres">
      <dgm:prSet presAssocID="{70B6AE0E-40FE-4D0E-B12E-5CD391ACBE41}" presName="imagNode" presStyleLbl="fgImgPlace1" presStyleIdx="4" presStyleCnt="6"/>
      <dgm:spPr>
        <a:blipFill rotWithShape="0">
          <a:blip xmlns:r="http://schemas.openxmlformats.org/officeDocument/2006/relationships" r:embed="rId5"/>
          <a:stretch>
            <a:fillRect/>
          </a:stretch>
        </a:blipFill>
      </dgm:spPr>
    </dgm:pt>
    <dgm:pt modelId="{C091AF3A-1951-43E5-A04A-58D0115C4923}" type="pres">
      <dgm:prSet presAssocID="{1D712489-A594-4057-A369-C8470B92D87A}" presName="sibTrans" presStyleLbl="sibTrans2D1" presStyleIdx="0" presStyleCnt="0"/>
      <dgm:spPr/>
      <dgm:t>
        <a:bodyPr/>
        <a:lstStyle/>
        <a:p>
          <a:endParaRPr lang="zh-CN" altLang="en-US"/>
        </a:p>
      </dgm:t>
    </dgm:pt>
    <dgm:pt modelId="{2CA84EB7-C715-4702-8264-AB084DE1742C}" type="pres">
      <dgm:prSet presAssocID="{2A98EEAD-FE12-4B84-B167-5CABBCC2D22E}" presName="compNode" presStyleCnt="0"/>
      <dgm:spPr/>
    </dgm:pt>
    <dgm:pt modelId="{474F3578-661D-4C8F-9B53-6EA15BA62A8C}" type="pres">
      <dgm:prSet presAssocID="{2A98EEAD-FE12-4B84-B167-5CABBCC2D22E}" presName="node" presStyleLbl="node1" presStyleIdx="5" presStyleCnt="6">
        <dgm:presLayoutVars>
          <dgm:bulletEnabled val="1"/>
        </dgm:presLayoutVars>
      </dgm:prSet>
      <dgm:spPr/>
      <dgm:t>
        <a:bodyPr/>
        <a:lstStyle/>
        <a:p>
          <a:endParaRPr lang="zh-CN" altLang="en-US"/>
        </a:p>
      </dgm:t>
    </dgm:pt>
    <dgm:pt modelId="{A6DCCC7E-A1C3-4A90-A4FC-C392A67460B1}" type="pres">
      <dgm:prSet presAssocID="{2A98EEAD-FE12-4B84-B167-5CABBCC2D22E}" presName="invisiNode" presStyleLbl="node1" presStyleIdx="5" presStyleCnt="6"/>
      <dgm:spPr/>
    </dgm:pt>
    <dgm:pt modelId="{7D09D03E-7F6D-43EA-BBDE-D34093BD1448}" type="pres">
      <dgm:prSet presAssocID="{2A98EEAD-FE12-4B84-B167-5CABBCC2D22E}" presName="imagNode" presStyleLbl="fgImgPlace1" presStyleIdx="5" presStyleCnt="6"/>
      <dgm:spPr>
        <a:blipFill rotWithShape="0">
          <a:blip xmlns:r="http://schemas.openxmlformats.org/officeDocument/2006/relationships" r:embed="rId6"/>
          <a:stretch>
            <a:fillRect/>
          </a:stretch>
        </a:blipFill>
      </dgm:spPr>
    </dgm:pt>
  </dgm:ptLst>
  <dgm:cxnLst>
    <dgm:cxn modelId="{AA0551E3-1DE6-4E50-86FC-7EC36DCDA579}" type="presOf" srcId="{62DAA14E-FA6B-4DAD-B6BF-00FE384C8916}" destId="{E506DE8F-6BC2-485F-8033-DE7897ACD7D0}" srcOrd="0" destOrd="0" presId="urn:microsoft.com/office/officeart/2005/8/layout/pList2"/>
    <dgm:cxn modelId="{1D98576E-814B-4C20-A657-112D634D8CB7}" type="presOf" srcId="{1D712489-A594-4057-A369-C8470B92D87A}" destId="{C091AF3A-1951-43E5-A04A-58D0115C4923}" srcOrd="0" destOrd="0" presId="urn:microsoft.com/office/officeart/2005/8/layout/pList2"/>
    <dgm:cxn modelId="{E8B8E6B4-3919-499A-9ED8-602EFB0F7637}" type="presOf" srcId="{1A582E43-F225-4B50-A948-DF04DF2E2C51}" destId="{B06023AB-D5E3-4882-8819-B42264F3F246}" srcOrd="0" destOrd="0" presId="urn:microsoft.com/office/officeart/2005/8/layout/pList2"/>
    <dgm:cxn modelId="{3F71B763-CA00-4448-8446-731F37A352F2}" type="presOf" srcId="{B18A478E-6B9B-4A0F-BB72-071C33B24CFF}" destId="{C7C02554-2B6B-4633-A5DD-C074882072C5}" srcOrd="0" destOrd="0" presId="urn:microsoft.com/office/officeart/2005/8/layout/pList2"/>
    <dgm:cxn modelId="{52C3FFB7-409A-4BCF-8471-FED518D74537}" srcId="{1A582E43-F225-4B50-A948-DF04DF2E2C51}" destId="{2A98EEAD-FE12-4B84-B167-5CABBCC2D22E}" srcOrd="5" destOrd="0" parTransId="{8F0816CE-9529-41F1-AB9E-50D32DE2600C}" sibTransId="{B97E9128-92EB-4CF9-B0C1-381EE4D9149A}"/>
    <dgm:cxn modelId="{3AF4A991-A6F4-4A8A-AF20-122C89181A5B}" srcId="{1A582E43-F225-4B50-A948-DF04DF2E2C51}" destId="{3E7DA77A-76E3-4487-86A3-604E6FE51E28}" srcOrd="0" destOrd="0" parTransId="{0301F581-BF55-45E5-A38D-E3DEE0710EC8}" sibTransId="{3DF50CD0-92A9-4140-BB58-055D8CCB5CE2}"/>
    <dgm:cxn modelId="{00D10705-F4F5-4299-A991-B3B5BECC53DB}" type="presOf" srcId="{3E7DA77A-76E3-4487-86A3-604E6FE51E28}" destId="{3FA29900-8D3D-445D-8CE6-0A8CAE645C2F}" srcOrd="0" destOrd="0" presId="urn:microsoft.com/office/officeart/2005/8/layout/pList2"/>
    <dgm:cxn modelId="{C79C0EB3-E53C-4275-A83B-6A2D434E800A}" type="presOf" srcId="{B75F79C1-4507-4292-B90C-62AE2E556E4E}" destId="{6AEFB4D2-2B40-4368-9695-8CFC7B4129EE}" srcOrd="0" destOrd="0" presId="urn:microsoft.com/office/officeart/2005/8/layout/pList2"/>
    <dgm:cxn modelId="{A780501F-75BF-40D8-95E3-390C0D7A7AB6}" srcId="{1A582E43-F225-4B50-A948-DF04DF2E2C51}" destId="{B18A478E-6B9B-4A0F-BB72-071C33B24CFF}" srcOrd="3" destOrd="0" parTransId="{700FD3CC-9087-4893-82F4-28549155785E}" sibTransId="{B75F79C1-4507-4292-B90C-62AE2E556E4E}"/>
    <dgm:cxn modelId="{1AE3CC77-9B01-4F01-B239-A30E17ADB462}" srcId="{1A582E43-F225-4B50-A948-DF04DF2E2C51}" destId="{DF8C01F2-3ECC-40AB-B075-3BE9C6000896}" srcOrd="1" destOrd="0" parTransId="{F9E8F05B-C880-4EEA-BF69-A791382D274C}" sibTransId="{B954CD64-4EE2-4422-96D7-A5DA81417AFB}"/>
    <dgm:cxn modelId="{EE06FF87-979D-4C7F-8C95-E89088A30785}" srcId="{1A582E43-F225-4B50-A948-DF04DF2E2C51}" destId="{70B6AE0E-40FE-4D0E-B12E-5CD391ACBE41}" srcOrd="4" destOrd="0" parTransId="{31F4C3DF-E464-4906-BE2C-4C9A0AF32E70}" sibTransId="{1D712489-A594-4057-A369-C8470B92D87A}"/>
    <dgm:cxn modelId="{1AABCCA0-E27D-45B5-ABFC-295212BD4325}" type="presOf" srcId="{3DF50CD0-92A9-4140-BB58-055D8CCB5CE2}" destId="{1BC17BC4-C9B3-42AC-824D-37D1A3459950}" srcOrd="0" destOrd="0" presId="urn:microsoft.com/office/officeart/2005/8/layout/pList2"/>
    <dgm:cxn modelId="{E1ED4118-28A6-4828-832D-306F95AB17F3}" srcId="{1A582E43-F225-4B50-A948-DF04DF2E2C51}" destId="{1D91CF8C-0A51-48C8-BD08-EEEAB4131074}" srcOrd="2" destOrd="0" parTransId="{F3DC07C7-EF57-40F7-B765-C4353F118F6D}" sibTransId="{62DAA14E-FA6B-4DAD-B6BF-00FE384C8916}"/>
    <dgm:cxn modelId="{DF0A01C1-5271-46C7-822B-82EC73C76E54}" type="presOf" srcId="{DF8C01F2-3ECC-40AB-B075-3BE9C6000896}" destId="{C1EB3AA3-D848-42BF-A1A7-3931D9BC819D}" srcOrd="0" destOrd="0" presId="urn:microsoft.com/office/officeart/2005/8/layout/pList2"/>
    <dgm:cxn modelId="{D0CF1EA5-2C51-4341-91B5-BCA999B7C5EF}" type="presOf" srcId="{1D91CF8C-0A51-48C8-BD08-EEEAB4131074}" destId="{4E95A42E-4CEF-4009-AD51-CD7B8A25C94A}" srcOrd="0" destOrd="0" presId="urn:microsoft.com/office/officeart/2005/8/layout/pList2"/>
    <dgm:cxn modelId="{ADEB6B27-7126-48CB-B280-9CC0251046E7}" type="presOf" srcId="{2A98EEAD-FE12-4B84-B167-5CABBCC2D22E}" destId="{474F3578-661D-4C8F-9B53-6EA15BA62A8C}" srcOrd="0" destOrd="0" presId="urn:microsoft.com/office/officeart/2005/8/layout/pList2"/>
    <dgm:cxn modelId="{52ABD5DC-FE58-4865-9F2C-100C59CDFF9E}" type="presOf" srcId="{B954CD64-4EE2-4422-96D7-A5DA81417AFB}" destId="{E8BEFDE5-8A24-4091-9568-A6E4CC0EE629}" srcOrd="0" destOrd="0" presId="urn:microsoft.com/office/officeart/2005/8/layout/pList2"/>
    <dgm:cxn modelId="{412886A3-93B2-467F-9374-94B01F0DF995}" type="presOf" srcId="{70B6AE0E-40FE-4D0E-B12E-5CD391ACBE41}" destId="{A702F47A-181C-44C0-ACDA-5B995438590A}" srcOrd="0" destOrd="0" presId="urn:microsoft.com/office/officeart/2005/8/layout/pList2"/>
    <dgm:cxn modelId="{38FD4749-3E4C-4437-81F5-18CF9B937B38}" type="presParOf" srcId="{B06023AB-D5E3-4882-8819-B42264F3F246}" destId="{A61C745F-D5D0-4A4F-9EB8-2B060E294E9C}" srcOrd="0" destOrd="0" presId="urn:microsoft.com/office/officeart/2005/8/layout/pList2"/>
    <dgm:cxn modelId="{59CE5EC2-4E4A-4A3C-9B35-078263EF36A3}" type="presParOf" srcId="{B06023AB-D5E3-4882-8819-B42264F3F246}" destId="{E2DB2C3C-4813-4FB3-BB16-DCDDC39435DA}" srcOrd="1" destOrd="0" presId="urn:microsoft.com/office/officeart/2005/8/layout/pList2"/>
    <dgm:cxn modelId="{8DF27B38-C13C-40A5-9EBD-520C70FC3599}" type="presParOf" srcId="{E2DB2C3C-4813-4FB3-BB16-DCDDC39435DA}" destId="{2FADA3A7-6AD3-4023-A31B-ECBEE57B7C32}" srcOrd="0" destOrd="0" presId="urn:microsoft.com/office/officeart/2005/8/layout/pList2"/>
    <dgm:cxn modelId="{3ABAB3B6-E229-408E-A1DC-CE1CB701AA9F}" type="presParOf" srcId="{2FADA3A7-6AD3-4023-A31B-ECBEE57B7C32}" destId="{3FA29900-8D3D-445D-8CE6-0A8CAE645C2F}" srcOrd="0" destOrd="0" presId="urn:microsoft.com/office/officeart/2005/8/layout/pList2"/>
    <dgm:cxn modelId="{FE79BE10-D282-4A08-92BD-4FDBE406C29F}" type="presParOf" srcId="{2FADA3A7-6AD3-4023-A31B-ECBEE57B7C32}" destId="{6D83ECF7-CDA4-4BC3-8B46-D75F0146BD96}" srcOrd="1" destOrd="0" presId="urn:microsoft.com/office/officeart/2005/8/layout/pList2"/>
    <dgm:cxn modelId="{9C16D129-A000-4A3B-BB70-07C267D52AF0}" type="presParOf" srcId="{2FADA3A7-6AD3-4023-A31B-ECBEE57B7C32}" destId="{9CCA63E8-A785-4D86-8663-CC1E921FF0E1}" srcOrd="2" destOrd="0" presId="urn:microsoft.com/office/officeart/2005/8/layout/pList2"/>
    <dgm:cxn modelId="{3203B606-98BD-42E6-AF8A-BB5054C04F8C}" type="presParOf" srcId="{E2DB2C3C-4813-4FB3-BB16-DCDDC39435DA}" destId="{1BC17BC4-C9B3-42AC-824D-37D1A3459950}" srcOrd="1" destOrd="0" presId="urn:microsoft.com/office/officeart/2005/8/layout/pList2"/>
    <dgm:cxn modelId="{C9FF9BF6-5CCC-4ECF-B167-A0B986EECED0}" type="presParOf" srcId="{E2DB2C3C-4813-4FB3-BB16-DCDDC39435DA}" destId="{8DCAD974-B974-4176-A3BE-F8C374AAA9B5}" srcOrd="2" destOrd="0" presId="urn:microsoft.com/office/officeart/2005/8/layout/pList2"/>
    <dgm:cxn modelId="{274A219E-C85F-46D8-9126-8E5AC4ED5C61}" type="presParOf" srcId="{8DCAD974-B974-4176-A3BE-F8C374AAA9B5}" destId="{C1EB3AA3-D848-42BF-A1A7-3931D9BC819D}" srcOrd="0" destOrd="0" presId="urn:microsoft.com/office/officeart/2005/8/layout/pList2"/>
    <dgm:cxn modelId="{EB2A86F4-7460-4C42-ADD8-5EC7BEEED53B}" type="presParOf" srcId="{8DCAD974-B974-4176-A3BE-F8C374AAA9B5}" destId="{13AD2F3B-966A-4687-9BA7-6BC2B2EE09D8}" srcOrd="1" destOrd="0" presId="urn:microsoft.com/office/officeart/2005/8/layout/pList2"/>
    <dgm:cxn modelId="{EFD874D2-8488-4834-B60C-ABA787ADC65C}" type="presParOf" srcId="{8DCAD974-B974-4176-A3BE-F8C374AAA9B5}" destId="{E3F8533F-6925-4AB4-B4E0-F0349E6D4222}" srcOrd="2" destOrd="0" presId="urn:microsoft.com/office/officeart/2005/8/layout/pList2"/>
    <dgm:cxn modelId="{45A346C4-3835-4E5E-A15C-C59450A4CC70}" type="presParOf" srcId="{E2DB2C3C-4813-4FB3-BB16-DCDDC39435DA}" destId="{E8BEFDE5-8A24-4091-9568-A6E4CC0EE629}" srcOrd="3" destOrd="0" presId="urn:microsoft.com/office/officeart/2005/8/layout/pList2"/>
    <dgm:cxn modelId="{27B42625-F322-4E0B-8358-CE80E7E44278}" type="presParOf" srcId="{E2DB2C3C-4813-4FB3-BB16-DCDDC39435DA}" destId="{87C1A072-132A-46CF-A359-14FD8ED5D7BE}" srcOrd="4" destOrd="0" presId="urn:microsoft.com/office/officeart/2005/8/layout/pList2"/>
    <dgm:cxn modelId="{F68FB506-E87A-4190-92E4-E524226901AE}" type="presParOf" srcId="{87C1A072-132A-46CF-A359-14FD8ED5D7BE}" destId="{4E95A42E-4CEF-4009-AD51-CD7B8A25C94A}" srcOrd="0" destOrd="0" presId="urn:microsoft.com/office/officeart/2005/8/layout/pList2"/>
    <dgm:cxn modelId="{9330C5AC-2DC4-4B68-8050-5831C059BB2C}" type="presParOf" srcId="{87C1A072-132A-46CF-A359-14FD8ED5D7BE}" destId="{659A3869-DF66-4F12-84BF-FB7FF6877364}" srcOrd="1" destOrd="0" presId="urn:microsoft.com/office/officeart/2005/8/layout/pList2"/>
    <dgm:cxn modelId="{03EB44F6-4B84-4593-98C7-29ACDB4D149C}" type="presParOf" srcId="{87C1A072-132A-46CF-A359-14FD8ED5D7BE}" destId="{A6D10859-2A46-44C2-8061-0D4176FDD09C}" srcOrd="2" destOrd="0" presId="urn:microsoft.com/office/officeart/2005/8/layout/pList2"/>
    <dgm:cxn modelId="{3B4C0049-1EFE-4C78-AAC6-4AF54AB36731}" type="presParOf" srcId="{E2DB2C3C-4813-4FB3-BB16-DCDDC39435DA}" destId="{E506DE8F-6BC2-485F-8033-DE7897ACD7D0}" srcOrd="5" destOrd="0" presId="urn:microsoft.com/office/officeart/2005/8/layout/pList2"/>
    <dgm:cxn modelId="{6C48AD92-4D7D-48A1-B3B5-960E66413914}" type="presParOf" srcId="{E2DB2C3C-4813-4FB3-BB16-DCDDC39435DA}" destId="{5DD305FB-10F4-4F71-BE36-5C07A322710C}" srcOrd="6" destOrd="0" presId="urn:microsoft.com/office/officeart/2005/8/layout/pList2"/>
    <dgm:cxn modelId="{F80F3DDE-CA03-471E-A538-64CA95C18928}" type="presParOf" srcId="{5DD305FB-10F4-4F71-BE36-5C07A322710C}" destId="{C7C02554-2B6B-4633-A5DD-C074882072C5}" srcOrd="0" destOrd="0" presId="urn:microsoft.com/office/officeart/2005/8/layout/pList2"/>
    <dgm:cxn modelId="{E3B1B380-CD67-447B-A9B4-109A8782425D}" type="presParOf" srcId="{5DD305FB-10F4-4F71-BE36-5C07A322710C}" destId="{8C1143D7-6DD3-4C14-A790-EAB3A51AD8D7}" srcOrd="1" destOrd="0" presId="urn:microsoft.com/office/officeart/2005/8/layout/pList2"/>
    <dgm:cxn modelId="{32E13D47-CE8B-4733-85C9-845121D8242C}" type="presParOf" srcId="{5DD305FB-10F4-4F71-BE36-5C07A322710C}" destId="{378F81CB-7AF1-4FC1-B41C-83066B154065}" srcOrd="2" destOrd="0" presId="urn:microsoft.com/office/officeart/2005/8/layout/pList2"/>
    <dgm:cxn modelId="{01E79786-DA00-4D3F-999C-86A0B7888746}" type="presParOf" srcId="{E2DB2C3C-4813-4FB3-BB16-DCDDC39435DA}" destId="{6AEFB4D2-2B40-4368-9695-8CFC7B4129EE}" srcOrd="7" destOrd="0" presId="urn:microsoft.com/office/officeart/2005/8/layout/pList2"/>
    <dgm:cxn modelId="{46F7C93E-84AB-4DA3-BC04-8222FF679319}" type="presParOf" srcId="{E2DB2C3C-4813-4FB3-BB16-DCDDC39435DA}" destId="{E94F7EED-21A6-4D10-BE9E-D2E21088DC1C}" srcOrd="8" destOrd="0" presId="urn:microsoft.com/office/officeart/2005/8/layout/pList2"/>
    <dgm:cxn modelId="{A930C29B-4B29-4D49-817C-D834B9DA449F}" type="presParOf" srcId="{E94F7EED-21A6-4D10-BE9E-D2E21088DC1C}" destId="{A702F47A-181C-44C0-ACDA-5B995438590A}" srcOrd="0" destOrd="0" presId="urn:microsoft.com/office/officeart/2005/8/layout/pList2"/>
    <dgm:cxn modelId="{6AF4B40F-9E63-4286-978C-61B0287D82E2}" type="presParOf" srcId="{E94F7EED-21A6-4D10-BE9E-D2E21088DC1C}" destId="{32EDEFBF-BB2D-45D9-A618-7BADA5FC0F4C}" srcOrd="1" destOrd="0" presId="urn:microsoft.com/office/officeart/2005/8/layout/pList2"/>
    <dgm:cxn modelId="{E981DB56-B9C0-4946-A817-D903015587BA}" type="presParOf" srcId="{E94F7EED-21A6-4D10-BE9E-D2E21088DC1C}" destId="{A633868F-081E-4A45-A28F-44D6166B3D6D}" srcOrd="2" destOrd="0" presId="urn:microsoft.com/office/officeart/2005/8/layout/pList2"/>
    <dgm:cxn modelId="{6C74B2EE-0167-4978-9A65-FA15A7DC4799}" type="presParOf" srcId="{E2DB2C3C-4813-4FB3-BB16-DCDDC39435DA}" destId="{C091AF3A-1951-43E5-A04A-58D0115C4923}" srcOrd="9" destOrd="0" presId="urn:microsoft.com/office/officeart/2005/8/layout/pList2"/>
    <dgm:cxn modelId="{075B40CC-6D31-4F63-854C-8EC5B9D55B65}" type="presParOf" srcId="{E2DB2C3C-4813-4FB3-BB16-DCDDC39435DA}" destId="{2CA84EB7-C715-4702-8264-AB084DE1742C}" srcOrd="10" destOrd="0" presId="urn:microsoft.com/office/officeart/2005/8/layout/pList2"/>
    <dgm:cxn modelId="{72CE8C7A-7AE7-405F-8BF1-B354630BBF9F}" type="presParOf" srcId="{2CA84EB7-C715-4702-8264-AB084DE1742C}" destId="{474F3578-661D-4C8F-9B53-6EA15BA62A8C}" srcOrd="0" destOrd="0" presId="urn:microsoft.com/office/officeart/2005/8/layout/pList2"/>
    <dgm:cxn modelId="{D9FCD757-5C84-47D2-A63A-031FF6BAA94F}" type="presParOf" srcId="{2CA84EB7-C715-4702-8264-AB084DE1742C}" destId="{A6DCCC7E-A1C3-4A90-A4FC-C392A67460B1}" srcOrd="1" destOrd="0" presId="urn:microsoft.com/office/officeart/2005/8/layout/pList2"/>
    <dgm:cxn modelId="{781FC27C-06EC-4A74-AFE8-B3FAEE54A6AB}" type="presParOf" srcId="{2CA84EB7-C715-4702-8264-AB084DE1742C}" destId="{7D09D03E-7F6D-43EA-BBDE-D34093BD1448}" srcOrd="2" destOrd="0" presId="urn:microsoft.com/office/officeart/2005/8/layout/pList2"/>
  </dgm:cxnLst>
  <dgm:bg/>
  <dgm:whole/>
</dgm:dataModel>
</file>

<file path=ppt/diagrams/data17.xml><?xml version="1.0" encoding="utf-8"?>
<dgm:dataModel xmlns:dgm="http://schemas.openxmlformats.org/drawingml/2006/diagram" xmlns:a="http://schemas.openxmlformats.org/drawingml/2006/main">
  <dgm:ptLst>
    <dgm:pt modelId="{2D2919B9-26AB-4636-9B6D-8A5ACE7C018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zh-CN" altLang="en-US"/>
        </a:p>
      </dgm:t>
    </dgm:pt>
    <dgm:pt modelId="{954419BC-5437-440D-AAEE-1B5D087B8EC6}">
      <dgm:prSet/>
      <dgm:spPr/>
      <dgm:t>
        <a:bodyPr/>
        <a:lstStyle/>
        <a:p>
          <a:r>
            <a:rPr lang="zh-CN" altLang="en-US" dirty="0" smtClean="0"/>
            <a:t>供应商结算</a:t>
          </a:r>
          <a:endParaRPr lang="zh-CN" altLang="en-US" dirty="0"/>
        </a:p>
      </dgm:t>
    </dgm:pt>
    <dgm:pt modelId="{8F1DF65D-928F-48EE-8BEC-6839360685DA}" type="parTrans" cxnId="{7FC50BD0-5CF5-46AA-9397-DB3979870E10}">
      <dgm:prSet/>
      <dgm:spPr/>
      <dgm:t>
        <a:bodyPr/>
        <a:lstStyle/>
        <a:p>
          <a:endParaRPr lang="zh-CN" altLang="en-US"/>
        </a:p>
      </dgm:t>
    </dgm:pt>
    <dgm:pt modelId="{0FD1AB0D-FD6B-4660-819F-166D16A36AF1}" type="sibTrans" cxnId="{7FC50BD0-5CF5-46AA-9397-DB3979870E10}">
      <dgm:prSet/>
      <dgm:spPr/>
      <dgm:t>
        <a:bodyPr/>
        <a:lstStyle/>
        <a:p>
          <a:endParaRPr lang="zh-CN" altLang="en-US"/>
        </a:p>
      </dgm:t>
    </dgm:pt>
    <dgm:pt modelId="{7CAA4626-5A1A-4BB3-B209-0E19F6D70F68}">
      <dgm:prSet/>
      <dgm:spPr/>
      <dgm:t>
        <a:bodyPr/>
        <a:lstStyle/>
        <a:p>
          <a:r>
            <a:rPr lang="zh-CN" altLang="en-US" dirty="0" smtClean="0"/>
            <a:t>加盟店结算</a:t>
          </a:r>
          <a:endParaRPr lang="zh-CN" altLang="en-US" dirty="0"/>
        </a:p>
      </dgm:t>
    </dgm:pt>
    <dgm:pt modelId="{13ABA7FB-65B5-4843-B691-06AF43517C26}" type="parTrans" cxnId="{382C8645-E52D-4C69-AB09-14D38EB85CBC}">
      <dgm:prSet/>
      <dgm:spPr/>
      <dgm:t>
        <a:bodyPr/>
        <a:lstStyle/>
        <a:p>
          <a:endParaRPr lang="zh-CN" altLang="en-US"/>
        </a:p>
      </dgm:t>
    </dgm:pt>
    <dgm:pt modelId="{7D8DFC35-181E-459B-B7F6-DED573C36418}" type="sibTrans" cxnId="{382C8645-E52D-4C69-AB09-14D38EB85CBC}">
      <dgm:prSet/>
      <dgm:spPr/>
      <dgm:t>
        <a:bodyPr/>
        <a:lstStyle/>
        <a:p>
          <a:endParaRPr lang="zh-CN" altLang="en-US"/>
        </a:p>
      </dgm:t>
    </dgm:pt>
    <dgm:pt modelId="{1FA8FC10-2093-4BCD-8C2A-65A734746C7E}">
      <dgm:prSet/>
      <dgm:spPr/>
      <dgm:t>
        <a:bodyPr/>
        <a:lstStyle/>
        <a:p>
          <a:r>
            <a:rPr lang="zh-CN" altLang="en-US" dirty="0" smtClean="0"/>
            <a:t>直营店结算</a:t>
          </a:r>
          <a:endParaRPr lang="zh-CN" altLang="en-US" dirty="0"/>
        </a:p>
      </dgm:t>
    </dgm:pt>
    <dgm:pt modelId="{149BA8BD-14E7-41FD-ADAA-0D75DEAFC560}" type="parTrans" cxnId="{31EF933E-108C-4BF0-BA2C-8DCB92BF1003}">
      <dgm:prSet/>
      <dgm:spPr/>
      <dgm:t>
        <a:bodyPr/>
        <a:lstStyle/>
        <a:p>
          <a:endParaRPr lang="zh-CN" altLang="en-US"/>
        </a:p>
      </dgm:t>
    </dgm:pt>
    <dgm:pt modelId="{47331DF4-CFAB-4EE6-83DF-66AE8985CF00}" type="sibTrans" cxnId="{31EF933E-108C-4BF0-BA2C-8DCB92BF1003}">
      <dgm:prSet/>
      <dgm:spPr/>
      <dgm:t>
        <a:bodyPr/>
        <a:lstStyle/>
        <a:p>
          <a:endParaRPr lang="zh-CN" altLang="en-US"/>
        </a:p>
      </dgm:t>
    </dgm:pt>
    <dgm:pt modelId="{8F9A3594-ADD9-4FC3-80B7-64042670A70F}">
      <dgm:prSet/>
      <dgm:spPr/>
      <dgm:t>
        <a:bodyPr/>
        <a:lstStyle/>
        <a:p>
          <a:r>
            <a:rPr lang="zh-CN" altLang="en-US" dirty="0" smtClean="0"/>
            <a:t>批发客户结算</a:t>
          </a:r>
          <a:endParaRPr lang="zh-CN" altLang="en-US" dirty="0"/>
        </a:p>
      </dgm:t>
    </dgm:pt>
    <dgm:pt modelId="{70DB6FE7-E8F6-4EE0-8984-BA3FEFCB76FC}" type="parTrans" cxnId="{899D84DE-4CC3-42B0-8AD0-CDD9682D26C9}">
      <dgm:prSet/>
      <dgm:spPr/>
      <dgm:t>
        <a:bodyPr/>
        <a:lstStyle/>
        <a:p>
          <a:endParaRPr lang="zh-CN" altLang="en-US"/>
        </a:p>
      </dgm:t>
    </dgm:pt>
    <dgm:pt modelId="{E3B3C5B3-D0EE-466A-A52C-4C55064CCC79}" type="sibTrans" cxnId="{899D84DE-4CC3-42B0-8AD0-CDD9682D26C9}">
      <dgm:prSet/>
      <dgm:spPr/>
      <dgm:t>
        <a:bodyPr/>
        <a:lstStyle/>
        <a:p>
          <a:endParaRPr lang="zh-CN" altLang="en-US"/>
        </a:p>
      </dgm:t>
    </dgm:pt>
    <dgm:pt modelId="{13071157-58B4-45AC-B20A-4765FA50CCDF}">
      <dgm:prSet/>
      <dgm:spPr/>
      <dgm:t>
        <a:bodyPr/>
        <a:lstStyle/>
        <a:p>
          <a:r>
            <a:rPr lang="zh-CN" altLang="en-US" dirty="0" smtClean="0"/>
            <a:t>预付款</a:t>
          </a:r>
          <a:endParaRPr lang="zh-CN" altLang="en-US" dirty="0"/>
        </a:p>
      </dgm:t>
    </dgm:pt>
    <dgm:pt modelId="{2FBAD164-6676-4149-9BA4-BA25B3067AB6}" type="parTrans" cxnId="{F7FA73AA-A83B-4F1B-A073-4CAE9A4B3D98}">
      <dgm:prSet/>
      <dgm:spPr/>
      <dgm:t>
        <a:bodyPr/>
        <a:lstStyle/>
        <a:p>
          <a:endParaRPr lang="zh-CN" altLang="en-US"/>
        </a:p>
      </dgm:t>
    </dgm:pt>
    <dgm:pt modelId="{889AFA1F-A36C-48BB-A8CD-115E25C2C175}" type="sibTrans" cxnId="{F7FA73AA-A83B-4F1B-A073-4CAE9A4B3D98}">
      <dgm:prSet/>
      <dgm:spPr/>
      <dgm:t>
        <a:bodyPr/>
        <a:lstStyle/>
        <a:p>
          <a:endParaRPr lang="zh-CN" altLang="en-US"/>
        </a:p>
      </dgm:t>
    </dgm:pt>
    <dgm:pt modelId="{EA2EAD32-02E5-4824-86D0-0FAF4D337AC2}">
      <dgm:prSet/>
      <dgm:spPr/>
      <dgm:t>
        <a:bodyPr/>
        <a:lstStyle/>
        <a:p>
          <a:r>
            <a:rPr lang="zh-CN" altLang="en-US" dirty="0" smtClean="0"/>
            <a:t>采购账款</a:t>
          </a:r>
          <a:endParaRPr lang="zh-CN" altLang="en-US" dirty="0"/>
        </a:p>
      </dgm:t>
    </dgm:pt>
    <dgm:pt modelId="{2C512B4A-3BB1-4C5A-9D55-750A89384527}" type="parTrans" cxnId="{697BC94C-EECC-430B-867B-D292AF33DD95}">
      <dgm:prSet/>
      <dgm:spPr/>
      <dgm:t>
        <a:bodyPr/>
        <a:lstStyle/>
        <a:p>
          <a:endParaRPr lang="zh-CN" altLang="en-US"/>
        </a:p>
      </dgm:t>
    </dgm:pt>
    <dgm:pt modelId="{AC18F6FE-8452-4453-82E0-396D5827DB8A}" type="sibTrans" cxnId="{697BC94C-EECC-430B-867B-D292AF33DD95}">
      <dgm:prSet/>
      <dgm:spPr/>
      <dgm:t>
        <a:bodyPr/>
        <a:lstStyle/>
        <a:p>
          <a:endParaRPr lang="zh-CN" altLang="en-US"/>
        </a:p>
      </dgm:t>
    </dgm:pt>
    <dgm:pt modelId="{18477ED9-5F12-49B1-BDDB-E7302D410616}">
      <dgm:prSet/>
      <dgm:spPr/>
      <dgm:t>
        <a:bodyPr/>
        <a:lstStyle/>
        <a:p>
          <a:r>
            <a:rPr lang="zh-CN" altLang="en-US" dirty="0" smtClean="0"/>
            <a:t>对账并结算</a:t>
          </a:r>
          <a:endParaRPr lang="zh-CN" altLang="en-US" dirty="0"/>
        </a:p>
      </dgm:t>
    </dgm:pt>
    <dgm:pt modelId="{522ED1DE-414C-429C-9B39-377A5384A1D8}" type="parTrans" cxnId="{744CB338-F7E6-4D7F-8472-F1D6E29ABA86}">
      <dgm:prSet/>
      <dgm:spPr/>
      <dgm:t>
        <a:bodyPr/>
        <a:lstStyle/>
        <a:p>
          <a:endParaRPr lang="zh-CN" altLang="en-US"/>
        </a:p>
      </dgm:t>
    </dgm:pt>
    <dgm:pt modelId="{84CF1649-CBCC-40E4-A624-4182975F50F7}" type="sibTrans" cxnId="{744CB338-F7E6-4D7F-8472-F1D6E29ABA86}">
      <dgm:prSet/>
      <dgm:spPr/>
      <dgm:t>
        <a:bodyPr/>
        <a:lstStyle/>
        <a:p>
          <a:endParaRPr lang="zh-CN" altLang="en-US"/>
        </a:p>
      </dgm:t>
    </dgm:pt>
    <dgm:pt modelId="{D15A1561-BBD3-4C34-9061-4DA9A7005C95}">
      <dgm:prSet/>
      <dgm:spPr/>
      <dgm:t>
        <a:bodyPr/>
        <a:lstStyle/>
        <a:p>
          <a:r>
            <a:rPr lang="zh-CN" altLang="en-US" dirty="0" smtClean="0"/>
            <a:t>往来账款查询</a:t>
          </a:r>
          <a:endParaRPr lang="zh-CN" altLang="en-US" dirty="0"/>
        </a:p>
      </dgm:t>
    </dgm:pt>
    <dgm:pt modelId="{EC6634F0-3F8A-421F-B2DF-EF8BD8780666}" type="parTrans" cxnId="{9891B6DE-ADF1-4D1F-B7BC-7B2C43B2A0B8}">
      <dgm:prSet/>
      <dgm:spPr/>
      <dgm:t>
        <a:bodyPr/>
        <a:lstStyle/>
        <a:p>
          <a:endParaRPr lang="zh-CN" altLang="en-US"/>
        </a:p>
      </dgm:t>
    </dgm:pt>
    <dgm:pt modelId="{628FBB01-80AD-401A-9F54-F936EE9D644B}" type="sibTrans" cxnId="{9891B6DE-ADF1-4D1F-B7BC-7B2C43B2A0B8}">
      <dgm:prSet/>
      <dgm:spPr/>
      <dgm:t>
        <a:bodyPr/>
        <a:lstStyle/>
        <a:p>
          <a:endParaRPr lang="zh-CN" altLang="en-US"/>
        </a:p>
      </dgm:t>
    </dgm:pt>
    <dgm:pt modelId="{255B51E9-A94B-4E59-9DF0-7393D5B29AFE}">
      <dgm:prSet/>
      <dgm:spPr/>
      <dgm:t>
        <a:bodyPr/>
        <a:lstStyle/>
        <a:p>
          <a:r>
            <a:rPr lang="zh-CN" altLang="en-US" dirty="0" smtClean="0"/>
            <a:t>预收款</a:t>
          </a:r>
          <a:endParaRPr lang="zh-CN" altLang="en-US" dirty="0"/>
        </a:p>
      </dgm:t>
    </dgm:pt>
    <dgm:pt modelId="{71D5BB37-C2A7-4674-9589-D1840B6B85C7}" type="parTrans" cxnId="{EEE1B049-E13A-4470-BD28-9E273A3BB435}">
      <dgm:prSet/>
      <dgm:spPr/>
      <dgm:t>
        <a:bodyPr/>
        <a:lstStyle/>
        <a:p>
          <a:endParaRPr lang="zh-CN" altLang="en-US"/>
        </a:p>
      </dgm:t>
    </dgm:pt>
    <dgm:pt modelId="{19337A1C-678D-4BAD-997A-F297C9C87B27}" type="sibTrans" cxnId="{EEE1B049-E13A-4470-BD28-9E273A3BB435}">
      <dgm:prSet/>
      <dgm:spPr/>
      <dgm:t>
        <a:bodyPr/>
        <a:lstStyle/>
        <a:p>
          <a:endParaRPr lang="zh-CN" altLang="en-US"/>
        </a:p>
      </dgm:t>
    </dgm:pt>
    <dgm:pt modelId="{E77EED25-826F-484D-8F17-3E6B5B8EF89C}">
      <dgm:prSet/>
      <dgm:spPr/>
      <dgm:t>
        <a:bodyPr/>
        <a:lstStyle/>
        <a:p>
          <a:r>
            <a:rPr lang="zh-CN" altLang="en-US" dirty="0" smtClean="0"/>
            <a:t>销售单账款</a:t>
          </a:r>
          <a:endParaRPr lang="zh-CN" altLang="en-US" dirty="0"/>
        </a:p>
      </dgm:t>
    </dgm:pt>
    <dgm:pt modelId="{78AE1C5D-3107-4F4A-A795-12C2AD3FCAA8}" type="parTrans" cxnId="{5F00BFD0-018F-43C1-B0DC-2219A351E0DC}">
      <dgm:prSet/>
      <dgm:spPr/>
      <dgm:t>
        <a:bodyPr/>
        <a:lstStyle/>
        <a:p>
          <a:endParaRPr lang="zh-CN" altLang="en-US"/>
        </a:p>
      </dgm:t>
    </dgm:pt>
    <dgm:pt modelId="{CB8CD05F-8CB3-4292-B057-E065CB4F7DFE}" type="sibTrans" cxnId="{5F00BFD0-018F-43C1-B0DC-2219A351E0DC}">
      <dgm:prSet/>
      <dgm:spPr/>
      <dgm:t>
        <a:bodyPr/>
        <a:lstStyle/>
        <a:p>
          <a:endParaRPr lang="zh-CN" altLang="en-US"/>
        </a:p>
      </dgm:t>
    </dgm:pt>
    <dgm:pt modelId="{C318D12C-31BD-4AEF-BEAC-F1E3F36E9B8A}">
      <dgm:prSet/>
      <dgm:spPr/>
      <dgm:t>
        <a:bodyPr/>
        <a:lstStyle/>
        <a:p>
          <a:r>
            <a:rPr lang="zh-CN" altLang="en-US" dirty="0" smtClean="0"/>
            <a:t>结算管理</a:t>
          </a:r>
          <a:endParaRPr lang="zh-CN" altLang="en-US" dirty="0"/>
        </a:p>
      </dgm:t>
    </dgm:pt>
    <dgm:pt modelId="{DC4AFFA1-A942-4AB3-899A-96CEB2C721D6}" type="parTrans" cxnId="{20C80FA0-9B2D-4CF9-874E-C468F92B4DDD}">
      <dgm:prSet/>
      <dgm:spPr/>
      <dgm:t>
        <a:bodyPr/>
        <a:lstStyle/>
        <a:p>
          <a:endParaRPr lang="zh-CN" altLang="en-US"/>
        </a:p>
      </dgm:t>
    </dgm:pt>
    <dgm:pt modelId="{C8BC7247-C9EB-4D0C-9A60-F1F3581B2810}" type="sibTrans" cxnId="{20C80FA0-9B2D-4CF9-874E-C468F92B4DDD}">
      <dgm:prSet/>
      <dgm:spPr/>
      <dgm:t>
        <a:bodyPr/>
        <a:lstStyle/>
        <a:p>
          <a:endParaRPr lang="zh-CN" altLang="en-US"/>
        </a:p>
      </dgm:t>
    </dgm:pt>
    <dgm:pt modelId="{1E73B946-9EC1-48BB-AE65-AB7507935470}">
      <dgm:prSet/>
      <dgm:spPr/>
      <dgm:t>
        <a:bodyPr/>
        <a:lstStyle/>
        <a:p>
          <a:r>
            <a:rPr lang="zh-CN" altLang="en-US" dirty="0" smtClean="0"/>
            <a:t>往来账款查询</a:t>
          </a:r>
          <a:endParaRPr lang="zh-CN" altLang="en-US" dirty="0"/>
        </a:p>
      </dgm:t>
    </dgm:pt>
    <dgm:pt modelId="{7BDA853B-BDE6-4D81-B65A-F12A0BB4099B}" type="parTrans" cxnId="{0B7888D5-A118-4903-ABDC-CA043C4A7951}">
      <dgm:prSet/>
      <dgm:spPr/>
      <dgm:t>
        <a:bodyPr/>
        <a:lstStyle/>
        <a:p>
          <a:endParaRPr lang="zh-CN" altLang="en-US"/>
        </a:p>
      </dgm:t>
    </dgm:pt>
    <dgm:pt modelId="{22F2F5F9-57C0-4B66-86BD-2469B943BC72}" type="sibTrans" cxnId="{0B7888D5-A118-4903-ABDC-CA043C4A7951}">
      <dgm:prSet/>
      <dgm:spPr/>
      <dgm:t>
        <a:bodyPr/>
        <a:lstStyle/>
        <a:p>
          <a:endParaRPr lang="zh-CN" altLang="en-US"/>
        </a:p>
      </dgm:t>
    </dgm:pt>
    <dgm:pt modelId="{34DE9146-02B5-4BCE-BE69-894194B23000}">
      <dgm:prSet/>
      <dgm:spPr/>
      <dgm:t>
        <a:bodyPr/>
        <a:lstStyle/>
        <a:p>
          <a:r>
            <a:rPr lang="zh-CN" altLang="en-US" dirty="0" smtClean="0"/>
            <a:t>买货返利</a:t>
          </a:r>
          <a:endParaRPr lang="zh-CN" altLang="en-US" dirty="0"/>
        </a:p>
      </dgm:t>
    </dgm:pt>
    <dgm:pt modelId="{72C35FDD-A7FC-498C-8293-BB5B1BA4DD25}" type="parTrans" cxnId="{44AB401C-1C90-449C-8833-FA0999AB20F3}">
      <dgm:prSet/>
      <dgm:spPr/>
      <dgm:t>
        <a:bodyPr/>
        <a:lstStyle/>
        <a:p>
          <a:endParaRPr lang="zh-CN" altLang="en-US"/>
        </a:p>
      </dgm:t>
    </dgm:pt>
    <dgm:pt modelId="{5D04749A-87A4-4FE0-84DA-1E875236CF92}" type="sibTrans" cxnId="{44AB401C-1C90-449C-8833-FA0999AB20F3}">
      <dgm:prSet/>
      <dgm:spPr/>
      <dgm:t>
        <a:bodyPr/>
        <a:lstStyle/>
        <a:p>
          <a:endParaRPr lang="zh-CN" altLang="en-US"/>
        </a:p>
      </dgm:t>
    </dgm:pt>
    <dgm:pt modelId="{4085EA97-2511-419A-8B08-B9D7C68DB56A}">
      <dgm:prSet/>
      <dgm:spPr/>
      <dgm:t>
        <a:bodyPr/>
        <a:lstStyle/>
        <a:p>
          <a:r>
            <a:rPr lang="zh-CN" altLang="en-US" dirty="0" smtClean="0"/>
            <a:t>配送毛利查询</a:t>
          </a:r>
          <a:endParaRPr lang="zh-CN" altLang="en-US" dirty="0"/>
        </a:p>
      </dgm:t>
    </dgm:pt>
    <dgm:pt modelId="{204CA24E-BA90-451E-BD32-6415C43DC075}" type="parTrans" cxnId="{6D81D2B5-B518-4E0E-BCC6-3C22241E1178}">
      <dgm:prSet/>
      <dgm:spPr/>
      <dgm:t>
        <a:bodyPr/>
        <a:lstStyle/>
        <a:p>
          <a:endParaRPr lang="zh-CN" altLang="en-US"/>
        </a:p>
      </dgm:t>
    </dgm:pt>
    <dgm:pt modelId="{889BBEAC-22DF-448D-B096-45E84C84369B}" type="sibTrans" cxnId="{6D81D2B5-B518-4E0E-BCC6-3C22241E1178}">
      <dgm:prSet/>
      <dgm:spPr/>
      <dgm:t>
        <a:bodyPr/>
        <a:lstStyle/>
        <a:p>
          <a:endParaRPr lang="zh-CN" altLang="en-US"/>
        </a:p>
      </dgm:t>
    </dgm:pt>
    <dgm:pt modelId="{34FCF880-FB57-4FB5-9F8D-ED3F274FC317}">
      <dgm:prSet/>
      <dgm:spPr/>
      <dgm:t>
        <a:bodyPr/>
        <a:lstStyle/>
        <a:p>
          <a:r>
            <a:rPr lang="zh-CN" altLang="en-US" dirty="0" smtClean="0"/>
            <a:t>配送账款</a:t>
          </a:r>
          <a:endParaRPr lang="zh-CN" altLang="en-US" dirty="0"/>
        </a:p>
      </dgm:t>
    </dgm:pt>
    <dgm:pt modelId="{1D60C790-8EFC-4CB1-B135-B13E659492D6}" type="parTrans" cxnId="{51CABAE6-F2C9-43E0-BC51-24355FA2DF90}">
      <dgm:prSet/>
      <dgm:spPr/>
      <dgm:t>
        <a:bodyPr/>
        <a:lstStyle/>
        <a:p>
          <a:endParaRPr lang="zh-CN" altLang="en-US"/>
        </a:p>
      </dgm:t>
    </dgm:pt>
    <dgm:pt modelId="{13EAC43A-A3CD-4CB3-BD54-7DD08214CDBE}" type="sibTrans" cxnId="{51CABAE6-F2C9-43E0-BC51-24355FA2DF90}">
      <dgm:prSet/>
      <dgm:spPr/>
      <dgm:t>
        <a:bodyPr/>
        <a:lstStyle/>
        <a:p>
          <a:endParaRPr lang="zh-CN" altLang="en-US"/>
        </a:p>
      </dgm:t>
    </dgm:pt>
    <dgm:pt modelId="{C09F889D-FAA3-4F2A-B3BE-B5220DD8A3FD}">
      <dgm:prSet/>
      <dgm:spPr/>
      <dgm:t>
        <a:bodyPr/>
        <a:lstStyle/>
        <a:p>
          <a:r>
            <a:rPr lang="zh-CN" altLang="en-US" dirty="0" smtClean="0"/>
            <a:t>结算管理</a:t>
          </a:r>
          <a:endParaRPr lang="zh-CN" altLang="en-US" dirty="0"/>
        </a:p>
      </dgm:t>
    </dgm:pt>
    <dgm:pt modelId="{A1EB83DD-029F-40F7-BC81-20A920BEF580}" type="parTrans" cxnId="{598C2B50-AEFD-4964-B0D7-AC19861668C0}">
      <dgm:prSet/>
      <dgm:spPr/>
      <dgm:t>
        <a:bodyPr/>
        <a:lstStyle/>
        <a:p>
          <a:endParaRPr lang="zh-CN" altLang="en-US"/>
        </a:p>
      </dgm:t>
    </dgm:pt>
    <dgm:pt modelId="{82CC9721-0FA0-455C-A04C-641C2A734E4A}" type="sibTrans" cxnId="{598C2B50-AEFD-4964-B0D7-AC19861668C0}">
      <dgm:prSet/>
      <dgm:spPr/>
      <dgm:t>
        <a:bodyPr/>
        <a:lstStyle/>
        <a:p>
          <a:endParaRPr lang="zh-CN" altLang="en-US"/>
        </a:p>
      </dgm:t>
    </dgm:pt>
    <dgm:pt modelId="{E73D6923-3356-4D5B-A5BE-C2DB498D1953}">
      <dgm:prSet/>
      <dgm:spPr/>
      <dgm:t>
        <a:bodyPr/>
        <a:lstStyle/>
        <a:p>
          <a:r>
            <a:rPr lang="zh-CN" altLang="en-US" dirty="0" smtClean="0"/>
            <a:t>往来账款查询</a:t>
          </a:r>
          <a:endParaRPr lang="zh-CN" altLang="en-US" dirty="0"/>
        </a:p>
      </dgm:t>
    </dgm:pt>
    <dgm:pt modelId="{3FDDB8B3-7FB5-479D-9224-676A930E3D30}" type="parTrans" cxnId="{55253040-880C-4665-8497-3CACAC01CC70}">
      <dgm:prSet/>
      <dgm:spPr/>
      <dgm:t>
        <a:bodyPr/>
        <a:lstStyle/>
        <a:p>
          <a:endParaRPr lang="zh-CN" altLang="en-US"/>
        </a:p>
      </dgm:t>
    </dgm:pt>
    <dgm:pt modelId="{419EFD97-9290-4D64-AD7D-8B095DB1EC04}" type="sibTrans" cxnId="{55253040-880C-4665-8497-3CACAC01CC70}">
      <dgm:prSet/>
      <dgm:spPr/>
      <dgm:t>
        <a:bodyPr/>
        <a:lstStyle/>
        <a:p>
          <a:endParaRPr lang="zh-CN" altLang="en-US"/>
        </a:p>
      </dgm:t>
    </dgm:pt>
    <dgm:pt modelId="{4E72D4AA-D5A4-48C0-851C-1A277DCD44BE}">
      <dgm:prSet/>
      <dgm:spPr/>
      <dgm:t>
        <a:bodyPr/>
        <a:lstStyle/>
        <a:p>
          <a:r>
            <a:rPr lang="zh-CN" altLang="en-US" dirty="0" smtClean="0"/>
            <a:t>缴款单</a:t>
          </a:r>
          <a:endParaRPr lang="zh-CN" altLang="en-US" dirty="0"/>
        </a:p>
      </dgm:t>
    </dgm:pt>
    <dgm:pt modelId="{6DC71942-B2DE-48DE-9505-DA9D5F00437C}" type="parTrans" cxnId="{65F044AD-A99B-491F-99AC-1C0798BE8232}">
      <dgm:prSet/>
      <dgm:spPr/>
      <dgm:t>
        <a:bodyPr/>
        <a:lstStyle/>
        <a:p>
          <a:endParaRPr lang="zh-CN" altLang="en-US"/>
        </a:p>
      </dgm:t>
    </dgm:pt>
    <dgm:pt modelId="{DDF825EE-F771-47BA-9357-3BB5F785F839}" type="sibTrans" cxnId="{65F044AD-A99B-491F-99AC-1C0798BE8232}">
      <dgm:prSet/>
      <dgm:spPr/>
      <dgm:t>
        <a:bodyPr/>
        <a:lstStyle/>
        <a:p>
          <a:endParaRPr lang="zh-CN" altLang="en-US"/>
        </a:p>
      </dgm:t>
    </dgm:pt>
    <dgm:pt modelId="{989035A3-7201-4360-95B3-5280EFAB7378}">
      <dgm:prSet/>
      <dgm:spPr/>
      <dgm:t>
        <a:bodyPr/>
        <a:lstStyle/>
        <a:p>
          <a:r>
            <a:rPr lang="zh-CN" altLang="en-US" dirty="0" smtClean="0"/>
            <a:t>收银日报</a:t>
          </a:r>
          <a:endParaRPr lang="zh-CN" altLang="en-US" dirty="0"/>
        </a:p>
      </dgm:t>
    </dgm:pt>
    <dgm:pt modelId="{EE828231-41E2-4271-9D21-E75FE173F650}" type="parTrans" cxnId="{BA2CA7B5-06D0-4E3D-8901-5EFAACB61032}">
      <dgm:prSet/>
      <dgm:spPr/>
      <dgm:t>
        <a:bodyPr/>
        <a:lstStyle/>
        <a:p>
          <a:endParaRPr lang="zh-CN" altLang="en-US"/>
        </a:p>
      </dgm:t>
    </dgm:pt>
    <dgm:pt modelId="{558FC36D-2BA4-48D2-A561-325980D453C4}" type="sibTrans" cxnId="{BA2CA7B5-06D0-4E3D-8901-5EFAACB61032}">
      <dgm:prSet/>
      <dgm:spPr/>
      <dgm:t>
        <a:bodyPr/>
        <a:lstStyle/>
        <a:p>
          <a:endParaRPr lang="zh-CN" altLang="en-US"/>
        </a:p>
      </dgm:t>
    </dgm:pt>
    <dgm:pt modelId="{4E001C67-B29D-4EB7-B8A8-66435D79C9FB}">
      <dgm:prSet/>
      <dgm:spPr/>
      <dgm:t>
        <a:bodyPr/>
        <a:lstStyle/>
        <a:p>
          <a:r>
            <a:rPr lang="zh-CN" altLang="en-US" dirty="0" smtClean="0"/>
            <a:t>月进销存报表</a:t>
          </a:r>
          <a:endParaRPr lang="zh-CN" altLang="en-US" dirty="0"/>
        </a:p>
      </dgm:t>
    </dgm:pt>
    <dgm:pt modelId="{580F60D6-7384-4FBC-B2E1-EC837A3E1786}" type="parTrans" cxnId="{7E4D5A7F-6714-4568-B048-C10B170C7F96}">
      <dgm:prSet/>
      <dgm:spPr/>
      <dgm:t>
        <a:bodyPr/>
        <a:lstStyle/>
        <a:p>
          <a:endParaRPr lang="zh-CN" altLang="en-US"/>
        </a:p>
      </dgm:t>
    </dgm:pt>
    <dgm:pt modelId="{AE2A5636-6623-4C8D-A2B2-E9B1808CEBDF}" type="sibTrans" cxnId="{7E4D5A7F-6714-4568-B048-C10B170C7F96}">
      <dgm:prSet/>
      <dgm:spPr/>
      <dgm:t>
        <a:bodyPr/>
        <a:lstStyle/>
        <a:p>
          <a:endParaRPr lang="zh-CN" altLang="en-US"/>
        </a:p>
      </dgm:t>
    </dgm:pt>
    <dgm:pt modelId="{275E104F-7506-4E45-9C56-791B0FBCB780}">
      <dgm:prSet/>
      <dgm:spPr/>
      <dgm:t>
        <a:bodyPr/>
        <a:lstStyle/>
        <a:p>
          <a:r>
            <a:rPr lang="zh-CN" altLang="en-US" dirty="0" smtClean="0"/>
            <a:t>销售汇总</a:t>
          </a:r>
          <a:endParaRPr lang="zh-CN" altLang="en-US" dirty="0"/>
        </a:p>
      </dgm:t>
    </dgm:pt>
    <dgm:pt modelId="{12009B40-9EE8-4E0E-B519-4490BA9480ED}" type="parTrans" cxnId="{83467BC8-60A4-4E4C-A176-86717753FC12}">
      <dgm:prSet/>
      <dgm:spPr/>
      <dgm:t>
        <a:bodyPr/>
        <a:lstStyle/>
        <a:p>
          <a:endParaRPr lang="zh-CN" altLang="en-US"/>
        </a:p>
      </dgm:t>
    </dgm:pt>
    <dgm:pt modelId="{BD1E40C6-95E7-45D2-BD5F-34F76748A04D}" type="sibTrans" cxnId="{83467BC8-60A4-4E4C-A176-86717753FC12}">
      <dgm:prSet/>
      <dgm:spPr/>
      <dgm:t>
        <a:bodyPr/>
        <a:lstStyle/>
        <a:p>
          <a:endParaRPr lang="zh-CN" altLang="en-US"/>
        </a:p>
      </dgm:t>
    </dgm:pt>
    <dgm:pt modelId="{C139993B-D922-412E-B78B-A5001E352557}">
      <dgm:prSet/>
      <dgm:spPr/>
      <dgm:t>
        <a:bodyPr/>
        <a:lstStyle/>
        <a:p>
          <a:r>
            <a:rPr lang="zh-CN" altLang="en-US" dirty="0" smtClean="0"/>
            <a:t>毛利报表</a:t>
          </a:r>
          <a:endParaRPr lang="zh-CN" altLang="en-US" dirty="0"/>
        </a:p>
      </dgm:t>
    </dgm:pt>
    <dgm:pt modelId="{CEA095B2-F1FA-4957-A485-1712B4CEDA87}" type="parTrans" cxnId="{61C499D8-04F9-48AF-BAB6-9264CA3E62FC}">
      <dgm:prSet/>
      <dgm:spPr/>
      <dgm:t>
        <a:bodyPr/>
        <a:lstStyle/>
        <a:p>
          <a:endParaRPr lang="zh-CN" altLang="en-US"/>
        </a:p>
      </dgm:t>
    </dgm:pt>
    <dgm:pt modelId="{8C96035E-B24E-4FFF-B956-D7C0682C8FEF}" type="sibTrans" cxnId="{61C499D8-04F9-48AF-BAB6-9264CA3E62FC}">
      <dgm:prSet/>
      <dgm:spPr/>
      <dgm:t>
        <a:bodyPr/>
        <a:lstStyle/>
        <a:p>
          <a:endParaRPr lang="zh-CN" altLang="en-US"/>
        </a:p>
      </dgm:t>
    </dgm:pt>
    <dgm:pt modelId="{7748FF19-9C0F-47B7-9F9C-131E90C7CE2A}" type="pres">
      <dgm:prSet presAssocID="{2D2919B9-26AB-4636-9B6D-8A5ACE7C0182}" presName="diagram" presStyleCnt="0">
        <dgm:presLayoutVars>
          <dgm:dir/>
          <dgm:resizeHandles val="exact"/>
        </dgm:presLayoutVars>
      </dgm:prSet>
      <dgm:spPr/>
      <dgm:t>
        <a:bodyPr/>
        <a:lstStyle/>
        <a:p>
          <a:endParaRPr lang="zh-CN" altLang="en-US"/>
        </a:p>
      </dgm:t>
    </dgm:pt>
    <dgm:pt modelId="{B1BF1D1C-BB38-48D6-AF29-328FB5CE3C3B}" type="pres">
      <dgm:prSet presAssocID="{954419BC-5437-440D-AAEE-1B5D087B8EC6}" presName="node" presStyleLbl="node1" presStyleIdx="0" presStyleCnt="4">
        <dgm:presLayoutVars>
          <dgm:bulletEnabled val="1"/>
        </dgm:presLayoutVars>
      </dgm:prSet>
      <dgm:spPr/>
      <dgm:t>
        <a:bodyPr/>
        <a:lstStyle/>
        <a:p>
          <a:endParaRPr lang="zh-CN" altLang="en-US"/>
        </a:p>
      </dgm:t>
    </dgm:pt>
    <dgm:pt modelId="{B40D9104-1C65-41DA-90A2-31E66EF04C1E}" type="pres">
      <dgm:prSet presAssocID="{0FD1AB0D-FD6B-4660-819F-166D16A36AF1}" presName="sibTrans" presStyleCnt="0"/>
      <dgm:spPr/>
    </dgm:pt>
    <dgm:pt modelId="{701D03CE-35DD-48CB-AA2F-1A73FA5DB7BD}" type="pres">
      <dgm:prSet presAssocID="{8F9A3594-ADD9-4FC3-80B7-64042670A70F}" presName="node" presStyleLbl="node1" presStyleIdx="1" presStyleCnt="4">
        <dgm:presLayoutVars>
          <dgm:bulletEnabled val="1"/>
        </dgm:presLayoutVars>
      </dgm:prSet>
      <dgm:spPr/>
      <dgm:t>
        <a:bodyPr/>
        <a:lstStyle/>
        <a:p>
          <a:endParaRPr lang="zh-CN" altLang="en-US"/>
        </a:p>
      </dgm:t>
    </dgm:pt>
    <dgm:pt modelId="{04C08191-95D5-493E-9A8A-A96EBD1D0CD8}" type="pres">
      <dgm:prSet presAssocID="{E3B3C5B3-D0EE-466A-A52C-4C55064CCC79}" presName="sibTrans" presStyleCnt="0"/>
      <dgm:spPr/>
    </dgm:pt>
    <dgm:pt modelId="{EA43BE34-E880-4EB6-A12C-FB93FA6DECC0}" type="pres">
      <dgm:prSet presAssocID="{7CAA4626-5A1A-4BB3-B209-0E19F6D70F68}" presName="node" presStyleLbl="node1" presStyleIdx="2" presStyleCnt="4">
        <dgm:presLayoutVars>
          <dgm:bulletEnabled val="1"/>
        </dgm:presLayoutVars>
      </dgm:prSet>
      <dgm:spPr/>
      <dgm:t>
        <a:bodyPr/>
        <a:lstStyle/>
        <a:p>
          <a:endParaRPr lang="zh-CN" altLang="en-US"/>
        </a:p>
      </dgm:t>
    </dgm:pt>
    <dgm:pt modelId="{4FC1EF6F-0591-44F1-96C5-A25B55EE49DC}" type="pres">
      <dgm:prSet presAssocID="{7D8DFC35-181E-459B-B7F6-DED573C36418}" presName="sibTrans" presStyleCnt="0"/>
      <dgm:spPr/>
    </dgm:pt>
    <dgm:pt modelId="{D07E305B-4037-4834-9621-0F6B1C8B5B9C}" type="pres">
      <dgm:prSet presAssocID="{1FA8FC10-2093-4BCD-8C2A-65A734746C7E}" presName="node" presStyleLbl="node1" presStyleIdx="3" presStyleCnt="4">
        <dgm:presLayoutVars>
          <dgm:bulletEnabled val="1"/>
        </dgm:presLayoutVars>
      </dgm:prSet>
      <dgm:spPr/>
      <dgm:t>
        <a:bodyPr/>
        <a:lstStyle/>
        <a:p>
          <a:endParaRPr lang="zh-CN" altLang="en-US"/>
        </a:p>
      </dgm:t>
    </dgm:pt>
  </dgm:ptLst>
  <dgm:cxnLst>
    <dgm:cxn modelId="{D6CF3F13-4EDF-4062-80BA-4660273EFAE1}" type="presOf" srcId="{E77EED25-826F-484D-8F17-3E6B5B8EF89C}" destId="{701D03CE-35DD-48CB-AA2F-1A73FA5DB7BD}" srcOrd="0" destOrd="2" presId="urn:microsoft.com/office/officeart/2005/8/layout/default"/>
    <dgm:cxn modelId="{65F044AD-A99B-491F-99AC-1C0798BE8232}" srcId="{1FA8FC10-2093-4BCD-8C2A-65A734746C7E}" destId="{4E72D4AA-D5A4-48C0-851C-1A277DCD44BE}" srcOrd="0" destOrd="0" parTransId="{6DC71942-B2DE-48DE-9505-DA9D5F00437C}" sibTransId="{DDF825EE-F771-47BA-9357-3BB5F785F839}"/>
    <dgm:cxn modelId="{76914F47-CB6D-47DD-B5F6-26AFFFCFDEDA}" type="presOf" srcId="{18477ED9-5F12-49B1-BDDB-E7302D410616}" destId="{B1BF1D1C-BB38-48D6-AF29-328FB5CE3C3B}" srcOrd="0" destOrd="3" presId="urn:microsoft.com/office/officeart/2005/8/layout/default"/>
    <dgm:cxn modelId="{F0821283-AAE8-4F30-8DBD-AAD6C041DD00}" type="presOf" srcId="{8F9A3594-ADD9-4FC3-80B7-64042670A70F}" destId="{701D03CE-35DD-48CB-AA2F-1A73FA5DB7BD}" srcOrd="0" destOrd="0" presId="urn:microsoft.com/office/officeart/2005/8/layout/default"/>
    <dgm:cxn modelId="{FD5EB49D-A18B-4872-A025-A7F39C2581C7}" type="presOf" srcId="{C318D12C-31BD-4AEF-BEAC-F1E3F36E9B8A}" destId="{701D03CE-35DD-48CB-AA2F-1A73FA5DB7BD}" srcOrd="0" destOrd="3" presId="urn:microsoft.com/office/officeart/2005/8/layout/default"/>
    <dgm:cxn modelId="{694721C1-745A-46F1-83B9-A44F130744D8}" type="presOf" srcId="{4E72D4AA-D5A4-48C0-851C-1A277DCD44BE}" destId="{D07E305B-4037-4834-9621-0F6B1C8B5B9C}" srcOrd="0" destOrd="1" presId="urn:microsoft.com/office/officeart/2005/8/layout/default"/>
    <dgm:cxn modelId="{382C8645-E52D-4C69-AB09-14D38EB85CBC}" srcId="{2D2919B9-26AB-4636-9B6D-8A5ACE7C0182}" destId="{7CAA4626-5A1A-4BB3-B209-0E19F6D70F68}" srcOrd="2" destOrd="0" parTransId="{13ABA7FB-65B5-4843-B691-06AF43517C26}" sibTransId="{7D8DFC35-181E-459B-B7F6-DED573C36418}"/>
    <dgm:cxn modelId="{899D84DE-4CC3-42B0-8AD0-CDD9682D26C9}" srcId="{2D2919B9-26AB-4636-9B6D-8A5ACE7C0182}" destId="{8F9A3594-ADD9-4FC3-80B7-64042670A70F}" srcOrd="1" destOrd="0" parTransId="{70DB6FE7-E8F6-4EE0-8984-BA3FEFCB76FC}" sibTransId="{E3B3C5B3-D0EE-466A-A52C-4C55064CCC79}"/>
    <dgm:cxn modelId="{7FC50BD0-5CF5-46AA-9397-DB3979870E10}" srcId="{2D2919B9-26AB-4636-9B6D-8A5ACE7C0182}" destId="{954419BC-5437-440D-AAEE-1B5D087B8EC6}" srcOrd="0" destOrd="0" parTransId="{8F1DF65D-928F-48EE-8BEC-6839360685DA}" sibTransId="{0FD1AB0D-FD6B-4660-819F-166D16A36AF1}"/>
    <dgm:cxn modelId="{A3639D7E-36ED-4047-8A3F-286B0D4C1AD6}" type="presOf" srcId="{7CAA4626-5A1A-4BB3-B209-0E19F6D70F68}" destId="{EA43BE34-E880-4EB6-A12C-FB93FA6DECC0}" srcOrd="0" destOrd="0" presId="urn:microsoft.com/office/officeart/2005/8/layout/default"/>
    <dgm:cxn modelId="{31EF933E-108C-4BF0-BA2C-8DCB92BF1003}" srcId="{2D2919B9-26AB-4636-9B6D-8A5ACE7C0182}" destId="{1FA8FC10-2093-4BCD-8C2A-65A734746C7E}" srcOrd="3" destOrd="0" parTransId="{149BA8BD-14E7-41FD-ADAA-0D75DEAFC560}" sibTransId="{47331DF4-CFAB-4EE6-83DF-66AE8985CF00}"/>
    <dgm:cxn modelId="{F7FA73AA-A83B-4F1B-A073-4CAE9A4B3D98}" srcId="{954419BC-5437-440D-AAEE-1B5D087B8EC6}" destId="{13071157-58B4-45AC-B20A-4765FA50CCDF}" srcOrd="0" destOrd="0" parTransId="{2FBAD164-6676-4149-9BA4-BA25B3067AB6}" sibTransId="{889AFA1F-A36C-48BB-A8CD-115E25C2C175}"/>
    <dgm:cxn modelId="{BA2CA7B5-06D0-4E3D-8901-5EFAACB61032}" srcId="{1FA8FC10-2093-4BCD-8C2A-65A734746C7E}" destId="{989035A3-7201-4360-95B3-5280EFAB7378}" srcOrd="1" destOrd="0" parTransId="{EE828231-41E2-4271-9D21-E75FE173F650}" sibTransId="{558FC36D-2BA4-48D2-A561-325980D453C4}"/>
    <dgm:cxn modelId="{8DA958F2-2512-4C33-9B35-BF22325B7E81}" type="presOf" srcId="{989035A3-7201-4360-95B3-5280EFAB7378}" destId="{D07E305B-4037-4834-9621-0F6B1C8B5B9C}" srcOrd="0" destOrd="2" presId="urn:microsoft.com/office/officeart/2005/8/layout/default"/>
    <dgm:cxn modelId="{83467BC8-60A4-4E4C-A176-86717753FC12}" srcId="{1FA8FC10-2093-4BCD-8C2A-65A734746C7E}" destId="{275E104F-7506-4E45-9C56-791B0FBCB780}" srcOrd="2" destOrd="0" parTransId="{12009B40-9EE8-4E0E-B519-4490BA9480ED}" sibTransId="{BD1E40C6-95E7-45D2-BD5F-34F76748A04D}"/>
    <dgm:cxn modelId="{EA1D0B0E-27EB-407B-AF4E-988229E81537}" type="presOf" srcId="{34DE9146-02B5-4BCE-BE69-894194B23000}" destId="{EA43BE34-E880-4EB6-A12C-FB93FA6DECC0}" srcOrd="0" destOrd="1" presId="urn:microsoft.com/office/officeart/2005/8/layout/default"/>
    <dgm:cxn modelId="{B4545A61-205F-4A42-AA62-E6F7C9379515}" type="presOf" srcId="{E73D6923-3356-4D5B-A5BE-C2DB498D1953}" destId="{EA43BE34-E880-4EB6-A12C-FB93FA6DECC0}" srcOrd="0" destOrd="5" presId="urn:microsoft.com/office/officeart/2005/8/layout/default"/>
    <dgm:cxn modelId="{7E4D5A7F-6714-4568-B048-C10B170C7F96}" srcId="{1FA8FC10-2093-4BCD-8C2A-65A734746C7E}" destId="{4E001C67-B29D-4EB7-B8A8-66435D79C9FB}" srcOrd="4" destOrd="0" parTransId="{580F60D6-7384-4FBC-B2E1-EC837A3E1786}" sibTransId="{AE2A5636-6623-4C8D-A2B2-E9B1808CEBDF}"/>
    <dgm:cxn modelId="{1BA6F713-CA58-4FBB-917A-29769CACCCE8}" type="presOf" srcId="{13071157-58B4-45AC-B20A-4765FA50CCDF}" destId="{B1BF1D1C-BB38-48D6-AF29-328FB5CE3C3B}" srcOrd="0" destOrd="1" presId="urn:microsoft.com/office/officeart/2005/8/layout/default"/>
    <dgm:cxn modelId="{CBCE2AF9-7BD7-44B3-8617-049ED3C10677}" type="presOf" srcId="{4085EA97-2511-419A-8B08-B9D7C68DB56A}" destId="{EA43BE34-E880-4EB6-A12C-FB93FA6DECC0}" srcOrd="0" destOrd="2" presId="urn:microsoft.com/office/officeart/2005/8/layout/default"/>
    <dgm:cxn modelId="{6D81D2B5-B518-4E0E-BCC6-3C22241E1178}" srcId="{7CAA4626-5A1A-4BB3-B209-0E19F6D70F68}" destId="{4085EA97-2511-419A-8B08-B9D7C68DB56A}" srcOrd="1" destOrd="0" parTransId="{204CA24E-BA90-451E-BD32-6415C43DC075}" sibTransId="{889BBEAC-22DF-448D-B096-45E84C84369B}"/>
    <dgm:cxn modelId="{51CABAE6-F2C9-43E0-BC51-24355FA2DF90}" srcId="{7CAA4626-5A1A-4BB3-B209-0E19F6D70F68}" destId="{34FCF880-FB57-4FB5-9F8D-ED3F274FC317}" srcOrd="2" destOrd="0" parTransId="{1D60C790-8EFC-4CB1-B135-B13E659492D6}" sibTransId="{13EAC43A-A3CD-4CB3-BD54-7DD08214CDBE}"/>
    <dgm:cxn modelId="{EEE1B049-E13A-4470-BD28-9E273A3BB435}" srcId="{8F9A3594-ADD9-4FC3-80B7-64042670A70F}" destId="{255B51E9-A94B-4E59-9DF0-7393D5B29AFE}" srcOrd="0" destOrd="0" parTransId="{71D5BB37-C2A7-4674-9589-D1840B6B85C7}" sibTransId="{19337A1C-678D-4BAD-997A-F297C9C87B27}"/>
    <dgm:cxn modelId="{63EFEA7F-B792-4514-BB08-4E774F2A0280}" type="presOf" srcId="{1E73B946-9EC1-48BB-AE65-AB7507935470}" destId="{701D03CE-35DD-48CB-AA2F-1A73FA5DB7BD}" srcOrd="0" destOrd="4" presId="urn:microsoft.com/office/officeart/2005/8/layout/default"/>
    <dgm:cxn modelId="{5138A05F-2097-4CB9-87CE-5BF2F6E30F00}" type="presOf" srcId="{4E001C67-B29D-4EB7-B8A8-66435D79C9FB}" destId="{D07E305B-4037-4834-9621-0F6B1C8B5B9C}" srcOrd="0" destOrd="5" presId="urn:microsoft.com/office/officeart/2005/8/layout/default"/>
    <dgm:cxn modelId="{C12BA985-255B-44B4-B4CD-68AEFC2359B0}" type="presOf" srcId="{954419BC-5437-440D-AAEE-1B5D087B8EC6}" destId="{B1BF1D1C-BB38-48D6-AF29-328FB5CE3C3B}" srcOrd="0" destOrd="0" presId="urn:microsoft.com/office/officeart/2005/8/layout/default"/>
    <dgm:cxn modelId="{19460FF1-2BD3-429D-9E8C-5737ADEB45B6}" type="presOf" srcId="{C09F889D-FAA3-4F2A-B3BE-B5220DD8A3FD}" destId="{EA43BE34-E880-4EB6-A12C-FB93FA6DECC0}" srcOrd="0" destOrd="4" presId="urn:microsoft.com/office/officeart/2005/8/layout/default"/>
    <dgm:cxn modelId="{697BC94C-EECC-430B-867B-D292AF33DD95}" srcId="{954419BC-5437-440D-AAEE-1B5D087B8EC6}" destId="{EA2EAD32-02E5-4824-86D0-0FAF4D337AC2}" srcOrd="1" destOrd="0" parTransId="{2C512B4A-3BB1-4C5A-9D55-750A89384527}" sibTransId="{AC18F6FE-8452-4453-82E0-396D5827DB8A}"/>
    <dgm:cxn modelId="{6E674C88-9927-4126-AD4D-5F35222169FC}" type="presOf" srcId="{D15A1561-BBD3-4C34-9061-4DA9A7005C95}" destId="{B1BF1D1C-BB38-48D6-AF29-328FB5CE3C3B}" srcOrd="0" destOrd="4" presId="urn:microsoft.com/office/officeart/2005/8/layout/default"/>
    <dgm:cxn modelId="{5F00BFD0-018F-43C1-B0DC-2219A351E0DC}" srcId="{8F9A3594-ADD9-4FC3-80B7-64042670A70F}" destId="{E77EED25-826F-484D-8F17-3E6B5B8EF89C}" srcOrd="1" destOrd="0" parTransId="{78AE1C5D-3107-4F4A-A795-12C2AD3FCAA8}" sibTransId="{CB8CD05F-8CB3-4292-B057-E065CB4F7DFE}"/>
    <dgm:cxn modelId="{55253040-880C-4665-8497-3CACAC01CC70}" srcId="{7CAA4626-5A1A-4BB3-B209-0E19F6D70F68}" destId="{E73D6923-3356-4D5B-A5BE-C2DB498D1953}" srcOrd="4" destOrd="0" parTransId="{3FDDB8B3-7FB5-479D-9224-676A930E3D30}" sibTransId="{419EFD97-9290-4D64-AD7D-8B095DB1EC04}"/>
    <dgm:cxn modelId="{9891B6DE-ADF1-4D1F-B7BC-7B2C43B2A0B8}" srcId="{954419BC-5437-440D-AAEE-1B5D087B8EC6}" destId="{D15A1561-BBD3-4C34-9061-4DA9A7005C95}" srcOrd="3" destOrd="0" parTransId="{EC6634F0-3F8A-421F-B2DF-EF8BD8780666}" sibTransId="{628FBB01-80AD-401A-9F54-F936EE9D644B}"/>
    <dgm:cxn modelId="{744CB338-F7E6-4D7F-8472-F1D6E29ABA86}" srcId="{954419BC-5437-440D-AAEE-1B5D087B8EC6}" destId="{18477ED9-5F12-49B1-BDDB-E7302D410616}" srcOrd="2" destOrd="0" parTransId="{522ED1DE-414C-429C-9B39-377A5384A1D8}" sibTransId="{84CF1649-CBCC-40E4-A624-4182975F50F7}"/>
    <dgm:cxn modelId="{20C80FA0-9B2D-4CF9-874E-C468F92B4DDD}" srcId="{8F9A3594-ADD9-4FC3-80B7-64042670A70F}" destId="{C318D12C-31BD-4AEF-BEAC-F1E3F36E9B8A}" srcOrd="2" destOrd="0" parTransId="{DC4AFFA1-A942-4AB3-899A-96CEB2C721D6}" sibTransId="{C8BC7247-C9EB-4D0C-9A60-F1F3581B2810}"/>
    <dgm:cxn modelId="{93657792-023E-4196-9BA0-F3B08D2B12F7}" type="presOf" srcId="{1FA8FC10-2093-4BCD-8C2A-65A734746C7E}" destId="{D07E305B-4037-4834-9621-0F6B1C8B5B9C}" srcOrd="0" destOrd="0" presId="urn:microsoft.com/office/officeart/2005/8/layout/default"/>
    <dgm:cxn modelId="{EEED0E04-97A4-4793-A32D-41F90FF6F6FC}" type="presOf" srcId="{275E104F-7506-4E45-9C56-791B0FBCB780}" destId="{D07E305B-4037-4834-9621-0F6B1C8B5B9C}" srcOrd="0" destOrd="3" presId="urn:microsoft.com/office/officeart/2005/8/layout/default"/>
    <dgm:cxn modelId="{0B7888D5-A118-4903-ABDC-CA043C4A7951}" srcId="{8F9A3594-ADD9-4FC3-80B7-64042670A70F}" destId="{1E73B946-9EC1-48BB-AE65-AB7507935470}" srcOrd="3" destOrd="0" parTransId="{7BDA853B-BDE6-4D81-B65A-F12A0BB4099B}" sibTransId="{22F2F5F9-57C0-4B66-86BD-2469B943BC72}"/>
    <dgm:cxn modelId="{A2539046-98A3-441D-85BE-922AC66A3F99}" type="presOf" srcId="{2D2919B9-26AB-4636-9B6D-8A5ACE7C0182}" destId="{7748FF19-9C0F-47B7-9F9C-131E90C7CE2A}" srcOrd="0" destOrd="0" presId="urn:microsoft.com/office/officeart/2005/8/layout/default"/>
    <dgm:cxn modelId="{97AAA741-F395-4643-ADEA-B97338A9C404}" type="presOf" srcId="{EA2EAD32-02E5-4824-86D0-0FAF4D337AC2}" destId="{B1BF1D1C-BB38-48D6-AF29-328FB5CE3C3B}" srcOrd="0" destOrd="2" presId="urn:microsoft.com/office/officeart/2005/8/layout/default"/>
    <dgm:cxn modelId="{44AB401C-1C90-449C-8833-FA0999AB20F3}" srcId="{7CAA4626-5A1A-4BB3-B209-0E19F6D70F68}" destId="{34DE9146-02B5-4BCE-BE69-894194B23000}" srcOrd="0" destOrd="0" parTransId="{72C35FDD-A7FC-498C-8293-BB5B1BA4DD25}" sibTransId="{5D04749A-87A4-4FE0-84DA-1E875236CF92}"/>
    <dgm:cxn modelId="{132B003E-E8A3-4532-AC6F-311A96272170}" type="presOf" srcId="{34FCF880-FB57-4FB5-9F8D-ED3F274FC317}" destId="{EA43BE34-E880-4EB6-A12C-FB93FA6DECC0}" srcOrd="0" destOrd="3" presId="urn:microsoft.com/office/officeart/2005/8/layout/default"/>
    <dgm:cxn modelId="{61C499D8-04F9-48AF-BAB6-9264CA3E62FC}" srcId="{1FA8FC10-2093-4BCD-8C2A-65A734746C7E}" destId="{C139993B-D922-412E-B78B-A5001E352557}" srcOrd="3" destOrd="0" parTransId="{CEA095B2-F1FA-4957-A485-1712B4CEDA87}" sibTransId="{8C96035E-B24E-4FFF-B956-D7C0682C8FEF}"/>
    <dgm:cxn modelId="{598C2B50-AEFD-4964-B0D7-AC19861668C0}" srcId="{7CAA4626-5A1A-4BB3-B209-0E19F6D70F68}" destId="{C09F889D-FAA3-4F2A-B3BE-B5220DD8A3FD}" srcOrd="3" destOrd="0" parTransId="{A1EB83DD-029F-40F7-BC81-20A920BEF580}" sibTransId="{82CC9721-0FA0-455C-A04C-641C2A734E4A}"/>
    <dgm:cxn modelId="{B317356D-3BF3-4F66-8B1C-3621159E6652}" type="presOf" srcId="{255B51E9-A94B-4E59-9DF0-7393D5B29AFE}" destId="{701D03CE-35DD-48CB-AA2F-1A73FA5DB7BD}" srcOrd="0" destOrd="1" presId="urn:microsoft.com/office/officeart/2005/8/layout/default"/>
    <dgm:cxn modelId="{D43C37DE-3BE1-480B-963F-FFB92EA76B5A}" type="presOf" srcId="{C139993B-D922-412E-B78B-A5001E352557}" destId="{D07E305B-4037-4834-9621-0F6B1C8B5B9C}" srcOrd="0" destOrd="4" presId="urn:microsoft.com/office/officeart/2005/8/layout/default"/>
    <dgm:cxn modelId="{AF2BEDE7-239F-4972-B2E0-0D476DDCCA5F}" type="presParOf" srcId="{7748FF19-9C0F-47B7-9F9C-131E90C7CE2A}" destId="{B1BF1D1C-BB38-48D6-AF29-328FB5CE3C3B}" srcOrd="0" destOrd="0" presId="urn:microsoft.com/office/officeart/2005/8/layout/default"/>
    <dgm:cxn modelId="{B3ADC007-FC08-4047-A2C5-4BB45400AB95}" type="presParOf" srcId="{7748FF19-9C0F-47B7-9F9C-131E90C7CE2A}" destId="{B40D9104-1C65-41DA-90A2-31E66EF04C1E}" srcOrd="1" destOrd="0" presId="urn:microsoft.com/office/officeart/2005/8/layout/default"/>
    <dgm:cxn modelId="{123E6A84-93EC-4C33-960C-A10913FD52F2}" type="presParOf" srcId="{7748FF19-9C0F-47B7-9F9C-131E90C7CE2A}" destId="{701D03CE-35DD-48CB-AA2F-1A73FA5DB7BD}" srcOrd="2" destOrd="0" presId="urn:microsoft.com/office/officeart/2005/8/layout/default"/>
    <dgm:cxn modelId="{03E82B49-8585-4EF1-9C0B-1A2F9BE7D539}" type="presParOf" srcId="{7748FF19-9C0F-47B7-9F9C-131E90C7CE2A}" destId="{04C08191-95D5-493E-9A8A-A96EBD1D0CD8}" srcOrd="3" destOrd="0" presId="urn:microsoft.com/office/officeart/2005/8/layout/default"/>
    <dgm:cxn modelId="{EE363D53-4E0C-451E-97B4-8DCC4FB6D4A9}" type="presParOf" srcId="{7748FF19-9C0F-47B7-9F9C-131E90C7CE2A}" destId="{EA43BE34-E880-4EB6-A12C-FB93FA6DECC0}" srcOrd="4" destOrd="0" presId="urn:microsoft.com/office/officeart/2005/8/layout/default"/>
    <dgm:cxn modelId="{DA13A684-D1A6-49D0-B8AE-7F0459582FB7}" type="presParOf" srcId="{7748FF19-9C0F-47B7-9F9C-131E90C7CE2A}" destId="{4FC1EF6F-0591-44F1-96C5-A25B55EE49DC}" srcOrd="5" destOrd="0" presId="urn:microsoft.com/office/officeart/2005/8/layout/default"/>
    <dgm:cxn modelId="{17C1B6C0-3C4B-46C9-BC23-A5AFCCAD03D4}" type="presParOf" srcId="{7748FF19-9C0F-47B7-9F9C-131E90C7CE2A}" destId="{D07E305B-4037-4834-9621-0F6B1C8B5B9C}" srcOrd="6"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0B96BC96-160D-4891-A5C3-9EA8C52506F5}" type="doc">
      <dgm:prSet loTypeId="urn:microsoft.com/office/officeart/2005/8/layout/hProcess11" loCatId="process" qsTypeId="urn:microsoft.com/office/officeart/2005/8/quickstyle/simple1" qsCatId="simple" csTypeId="urn:microsoft.com/office/officeart/2005/8/colors/accent1_2" csCatId="accent1" phldr="1"/>
      <dgm:spPr/>
    </dgm:pt>
    <dgm:pt modelId="{424680AD-9E50-42A8-8C9E-0D9A891AD0ED}">
      <dgm:prSet phldrT="[文本]"/>
      <dgm:spPr/>
      <dgm:t>
        <a:bodyPr/>
        <a:lstStyle/>
        <a:p>
          <a:r>
            <a:rPr lang="zh-CN" altLang="en-US" b="1" u="none" dirty="0" smtClean="0">
              <a:solidFill>
                <a:schemeClr val="tx1"/>
              </a:solidFill>
              <a:latin typeface="微软雅黑" pitchFamily="34" charset="-122"/>
              <a:ea typeface="微软雅黑" pitchFamily="34" charset="-122"/>
            </a:rPr>
            <a:t>后台设置会员领券方案</a:t>
          </a:r>
          <a:endParaRPr lang="zh-CN" altLang="en-US" b="1" u="none" dirty="0">
            <a:solidFill>
              <a:schemeClr val="tx1"/>
            </a:solidFill>
            <a:latin typeface="微软雅黑" pitchFamily="34" charset="-122"/>
            <a:ea typeface="微软雅黑" pitchFamily="34" charset="-122"/>
          </a:endParaRPr>
        </a:p>
      </dgm:t>
    </dgm:pt>
    <dgm:pt modelId="{D132614C-4827-4719-88F8-C6BCC8DD9A7E}" type="parTrans" cxnId="{803007E6-743A-4169-AC0D-4C7B21C1E620}">
      <dgm:prSet/>
      <dgm:spPr/>
      <dgm:t>
        <a:bodyPr/>
        <a:lstStyle/>
        <a:p>
          <a:endParaRPr lang="zh-CN" altLang="en-US"/>
        </a:p>
      </dgm:t>
    </dgm:pt>
    <dgm:pt modelId="{7837074D-569C-480C-8DD1-617BAC8E230A}" type="sibTrans" cxnId="{803007E6-743A-4169-AC0D-4C7B21C1E620}">
      <dgm:prSet/>
      <dgm:spPr/>
      <dgm:t>
        <a:bodyPr/>
        <a:lstStyle/>
        <a:p>
          <a:endParaRPr lang="zh-CN" altLang="en-US"/>
        </a:p>
      </dgm:t>
    </dgm:pt>
    <dgm:pt modelId="{0508D740-02C5-49A3-A80D-C3787430ECF1}">
      <dgm:prSet phldrT="[文本]"/>
      <dgm:spPr/>
      <dgm:t>
        <a:bodyPr/>
        <a:lstStyle/>
        <a:p>
          <a:r>
            <a:rPr lang="zh-CN" altLang="en-US" b="1" u="none" dirty="0" smtClean="0">
              <a:solidFill>
                <a:schemeClr val="tx1"/>
              </a:solidFill>
              <a:latin typeface="微软雅黑" pitchFamily="34" charset="-122"/>
              <a:ea typeface="微软雅黑" pitchFamily="34" charset="-122"/>
            </a:rPr>
            <a:t>门店识别系统确认会员到店</a:t>
          </a:r>
          <a:endParaRPr lang="zh-CN" altLang="en-US" b="1" u="none" dirty="0">
            <a:solidFill>
              <a:schemeClr val="tx1"/>
            </a:solidFill>
            <a:latin typeface="微软雅黑" pitchFamily="34" charset="-122"/>
            <a:ea typeface="微软雅黑" pitchFamily="34" charset="-122"/>
          </a:endParaRPr>
        </a:p>
      </dgm:t>
    </dgm:pt>
    <dgm:pt modelId="{9D5AEAB0-94D1-4413-A45B-3CE628ED5835}" type="parTrans" cxnId="{D84E951C-A515-4949-BF89-D136F772488B}">
      <dgm:prSet/>
      <dgm:spPr/>
      <dgm:t>
        <a:bodyPr/>
        <a:lstStyle/>
        <a:p>
          <a:endParaRPr lang="zh-CN" altLang="en-US"/>
        </a:p>
      </dgm:t>
    </dgm:pt>
    <dgm:pt modelId="{EF67770C-4BD2-40F7-9B2F-05D0BCD6F9EC}" type="sibTrans" cxnId="{D84E951C-A515-4949-BF89-D136F772488B}">
      <dgm:prSet/>
      <dgm:spPr/>
      <dgm:t>
        <a:bodyPr/>
        <a:lstStyle/>
        <a:p>
          <a:endParaRPr lang="zh-CN" altLang="en-US"/>
        </a:p>
      </dgm:t>
    </dgm:pt>
    <dgm:pt modelId="{161E01E9-2EFA-4096-B34F-936DA87C505E}">
      <dgm:prSet phldrT="[文本]"/>
      <dgm:spPr/>
      <dgm:t>
        <a:bodyPr/>
        <a:lstStyle/>
        <a:p>
          <a:r>
            <a:rPr lang="zh-CN" altLang="en-US" b="1" u="none" dirty="0" smtClean="0">
              <a:solidFill>
                <a:schemeClr val="tx1"/>
              </a:solidFill>
              <a:latin typeface="微软雅黑" pitchFamily="34" charset="-122"/>
              <a:ea typeface="微软雅黑" pitchFamily="34" charset="-122"/>
            </a:rPr>
            <a:t>智慧门店将礼券信息实时通过</a:t>
          </a:r>
          <a:r>
            <a:rPr lang="zh-CN" b="1" u="none" dirty="0" smtClean="0">
              <a:solidFill>
                <a:schemeClr val="tx1"/>
              </a:solidFill>
              <a:latin typeface="微软雅黑" pitchFamily="34" charset="-122"/>
              <a:ea typeface="微软雅黑" pitchFamily="34" charset="-122"/>
            </a:rPr>
            <a:t>微信</a:t>
          </a:r>
          <a:r>
            <a:rPr lang="zh-CN" altLang="en-US" b="1" u="none" dirty="0" smtClean="0">
              <a:solidFill>
                <a:schemeClr val="tx1"/>
              </a:solidFill>
              <a:latin typeface="微软雅黑" pitchFamily="34" charset="-122"/>
              <a:ea typeface="微软雅黑" pitchFamily="34" charset="-122"/>
            </a:rPr>
            <a:t>、</a:t>
          </a:r>
          <a:r>
            <a:rPr lang="zh-CN" b="1" u="none" dirty="0" smtClean="0">
              <a:solidFill>
                <a:schemeClr val="tx1"/>
              </a:solidFill>
              <a:latin typeface="微软雅黑" pitchFamily="34" charset="-122"/>
              <a:ea typeface="微软雅黑" pitchFamily="34" charset="-122"/>
            </a:rPr>
            <a:t>短信</a:t>
          </a:r>
          <a:r>
            <a:rPr lang="zh-CN" altLang="en-US" b="1" u="none" dirty="0" smtClean="0">
              <a:solidFill>
                <a:schemeClr val="tx1"/>
              </a:solidFill>
              <a:latin typeface="微软雅黑" pitchFamily="34" charset="-122"/>
              <a:ea typeface="微软雅黑" pitchFamily="34" charset="-122"/>
            </a:rPr>
            <a:t>向会员推送</a:t>
          </a:r>
          <a:endParaRPr lang="zh-CN" altLang="en-US" b="1" u="none" dirty="0">
            <a:solidFill>
              <a:schemeClr val="tx1"/>
            </a:solidFill>
            <a:latin typeface="微软雅黑" pitchFamily="34" charset="-122"/>
            <a:ea typeface="微软雅黑" pitchFamily="34" charset="-122"/>
          </a:endParaRPr>
        </a:p>
      </dgm:t>
    </dgm:pt>
    <dgm:pt modelId="{499DB4DF-B20B-4180-987C-F4E1CD831117}" type="parTrans" cxnId="{48E886E0-3C66-4E2C-9F26-76250970AC1D}">
      <dgm:prSet/>
      <dgm:spPr/>
      <dgm:t>
        <a:bodyPr/>
        <a:lstStyle/>
        <a:p>
          <a:endParaRPr lang="zh-CN" altLang="en-US"/>
        </a:p>
      </dgm:t>
    </dgm:pt>
    <dgm:pt modelId="{71BA85C8-A3C5-4C8E-A453-B58B1134DF68}" type="sibTrans" cxnId="{48E886E0-3C66-4E2C-9F26-76250970AC1D}">
      <dgm:prSet/>
      <dgm:spPr/>
      <dgm:t>
        <a:bodyPr/>
        <a:lstStyle/>
        <a:p>
          <a:endParaRPr lang="zh-CN" altLang="en-US"/>
        </a:p>
      </dgm:t>
    </dgm:pt>
    <dgm:pt modelId="{8DEE5183-D142-4570-8E7B-AFDFC5B11AF7}">
      <dgm:prSet phldrT="[文本]"/>
      <dgm:spPr/>
      <dgm:t>
        <a:bodyPr/>
        <a:lstStyle/>
        <a:p>
          <a:r>
            <a:rPr lang="zh-CN" b="1" u="none" dirty="0" smtClean="0">
              <a:solidFill>
                <a:schemeClr val="tx1"/>
              </a:solidFill>
              <a:latin typeface="微软雅黑" pitchFamily="34" charset="-122"/>
              <a:ea typeface="微软雅黑" pitchFamily="34" charset="-122"/>
            </a:rPr>
            <a:t>微信</a:t>
          </a:r>
          <a:r>
            <a:rPr lang="zh-CN" altLang="en-US" b="1" u="none" dirty="0" smtClean="0">
              <a:solidFill>
                <a:schemeClr val="tx1"/>
              </a:solidFill>
              <a:latin typeface="微软雅黑" pitchFamily="34" charset="-122"/>
              <a:ea typeface="微软雅黑" pitchFamily="34" charset="-122"/>
            </a:rPr>
            <a:t>实时反馈</a:t>
          </a:r>
          <a:r>
            <a:rPr lang="zh-CN" b="1" u="none" dirty="0" smtClean="0">
              <a:solidFill>
                <a:schemeClr val="tx1"/>
              </a:solidFill>
              <a:latin typeface="微软雅黑" pitchFamily="34" charset="-122"/>
              <a:ea typeface="微软雅黑" pitchFamily="34" charset="-122"/>
            </a:rPr>
            <a:t>营销员会员进度</a:t>
          </a:r>
          <a:endParaRPr lang="zh-CN" altLang="en-US" b="1" u="none" dirty="0">
            <a:solidFill>
              <a:schemeClr val="tx1"/>
            </a:solidFill>
            <a:latin typeface="微软雅黑" pitchFamily="34" charset="-122"/>
            <a:ea typeface="微软雅黑" pitchFamily="34" charset="-122"/>
          </a:endParaRPr>
        </a:p>
      </dgm:t>
    </dgm:pt>
    <dgm:pt modelId="{99FC2390-70B5-4FA1-A5D1-9BC136D04224}" type="parTrans" cxnId="{01B8B9F1-7C5C-4A79-9789-0B30B57FB209}">
      <dgm:prSet/>
      <dgm:spPr/>
      <dgm:t>
        <a:bodyPr/>
        <a:lstStyle/>
        <a:p>
          <a:endParaRPr lang="zh-CN" altLang="en-US"/>
        </a:p>
      </dgm:t>
    </dgm:pt>
    <dgm:pt modelId="{F7881263-C8CD-481A-9961-DDDB892358BC}" type="sibTrans" cxnId="{01B8B9F1-7C5C-4A79-9789-0B30B57FB209}">
      <dgm:prSet/>
      <dgm:spPr/>
      <dgm:t>
        <a:bodyPr/>
        <a:lstStyle/>
        <a:p>
          <a:endParaRPr lang="zh-CN" altLang="en-US"/>
        </a:p>
      </dgm:t>
    </dgm:pt>
    <dgm:pt modelId="{5FA1CDCB-2411-4F9F-A1B2-FDEED6A8BB61}" type="pres">
      <dgm:prSet presAssocID="{0B96BC96-160D-4891-A5C3-9EA8C52506F5}" presName="Name0" presStyleCnt="0">
        <dgm:presLayoutVars>
          <dgm:dir/>
          <dgm:resizeHandles val="exact"/>
        </dgm:presLayoutVars>
      </dgm:prSet>
      <dgm:spPr/>
    </dgm:pt>
    <dgm:pt modelId="{A97C6CC9-872D-441D-BBA1-0F449672682A}" type="pres">
      <dgm:prSet presAssocID="{0B96BC96-160D-4891-A5C3-9EA8C52506F5}" presName="arrow" presStyleLbl="bgShp" presStyleIdx="0" presStyleCnt="1"/>
      <dgm:spPr/>
    </dgm:pt>
    <dgm:pt modelId="{8601D515-58BA-400A-82D8-8885666A4B22}" type="pres">
      <dgm:prSet presAssocID="{0B96BC96-160D-4891-A5C3-9EA8C52506F5}" presName="points" presStyleCnt="0"/>
      <dgm:spPr/>
    </dgm:pt>
    <dgm:pt modelId="{B0242685-0F32-4E19-A265-8DEFE138FB7D}" type="pres">
      <dgm:prSet presAssocID="{424680AD-9E50-42A8-8C9E-0D9A891AD0ED}" presName="compositeA" presStyleCnt="0"/>
      <dgm:spPr/>
    </dgm:pt>
    <dgm:pt modelId="{8D1DA468-F281-4C27-A836-67DC187AFA44}" type="pres">
      <dgm:prSet presAssocID="{424680AD-9E50-42A8-8C9E-0D9A891AD0ED}" presName="textA" presStyleLbl="revTx" presStyleIdx="0" presStyleCnt="4">
        <dgm:presLayoutVars>
          <dgm:bulletEnabled val="1"/>
        </dgm:presLayoutVars>
      </dgm:prSet>
      <dgm:spPr/>
      <dgm:t>
        <a:bodyPr/>
        <a:lstStyle/>
        <a:p>
          <a:endParaRPr lang="zh-CN" altLang="en-US"/>
        </a:p>
      </dgm:t>
    </dgm:pt>
    <dgm:pt modelId="{15684233-3A8C-4392-89C0-343B79633BE7}" type="pres">
      <dgm:prSet presAssocID="{424680AD-9E50-42A8-8C9E-0D9A891AD0ED}" presName="circleA" presStyleLbl="node1" presStyleIdx="0" presStyleCnt="4"/>
      <dgm:spPr/>
    </dgm:pt>
    <dgm:pt modelId="{F770FDA8-DD1A-4009-903A-CD021EC10E81}" type="pres">
      <dgm:prSet presAssocID="{424680AD-9E50-42A8-8C9E-0D9A891AD0ED}" presName="spaceA" presStyleCnt="0"/>
      <dgm:spPr/>
    </dgm:pt>
    <dgm:pt modelId="{47AFE0A8-B2FE-4939-9701-E2A3716B43D3}" type="pres">
      <dgm:prSet presAssocID="{7837074D-569C-480C-8DD1-617BAC8E230A}" presName="space" presStyleCnt="0"/>
      <dgm:spPr/>
    </dgm:pt>
    <dgm:pt modelId="{B97AA0C7-CE66-46DE-9C4F-47FC61DB1DDF}" type="pres">
      <dgm:prSet presAssocID="{0508D740-02C5-49A3-A80D-C3787430ECF1}" presName="compositeB" presStyleCnt="0"/>
      <dgm:spPr/>
    </dgm:pt>
    <dgm:pt modelId="{58B842E4-89E9-4595-A1E4-25826927700A}" type="pres">
      <dgm:prSet presAssocID="{0508D740-02C5-49A3-A80D-C3787430ECF1}" presName="textB" presStyleLbl="revTx" presStyleIdx="1" presStyleCnt="4">
        <dgm:presLayoutVars>
          <dgm:bulletEnabled val="1"/>
        </dgm:presLayoutVars>
      </dgm:prSet>
      <dgm:spPr/>
      <dgm:t>
        <a:bodyPr/>
        <a:lstStyle/>
        <a:p>
          <a:endParaRPr lang="zh-CN" altLang="en-US"/>
        </a:p>
      </dgm:t>
    </dgm:pt>
    <dgm:pt modelId="{F6211DCA-01BA-4C34-B2F2-812BE14CD979}" type="pres">
      <dgm:prSet presAssocID="{0508D740-02C5-49A3-A80D-C3787430ECF1}" presName="circleB" presStyleLbl="node1" presStyleIdx="1" presStyleCnt="4"/>
      <dgm:spPr/>
    </dgm:pt>
    <dgm:pt modelId="{2155B664-22CB-4423-BEBF-24FC1F28E2C1}" type="pres">
      <dgm:prSet presAssocID="{0508D740-02C5-49A3-A80D-C3787430ECF1}" presName="spaceB" presStyleCnt="0"/>
      <dgm:spPr/>
    </dgm:pt>
    <dgm:pt modelId="{A9317894-F0E8-4D82-98C0-AED2DF3DF476}" type="pres">
      <dgm:prSet presAssocID="{EF67770C-4BD2-40F7-9B2F-05D0BCD6F9EC}" presName="space" presStyleCnt="0"/>
      <dgm:spPr/>
    </dgm:pt>
    <dgm:pt modelId="{DFE9BD87-F15C-408E-801E-9897214CB826}" type="pres">
      <dgm:prSet presAssocID="{161E01E9-2EFA-4096-B34F-936DA87C505E}" presName="compositeA" presStyleCnt="0"/>
      <dgm:spPr/>
    </dgm:pt>
    <dgm:pt modelId="{3A736677-39BB-4C24-BCFA-0ECA9C93EA95}" type="pres">
      <dgm:prSet presAssocID="{161E01E9-2EFA-4096-B34F-936DA87C505E}" presName="textA" presStyleLbl="revTx" presStyleIdx="2" presStyleCnt="4">
        <dgm:presLayoutVars>
          <dgm:bulletEnabled val="1"/>
        </dgm:presLayoutVars>
      </dgm:prSet>
      <dgm:spPr/>
      <dgm:t>
        <a:bodyPr/>
        <a:lstStyle/>
        <a:p>
          <a:endParaRPr lang="zh-CN" altLang="en-US"/>
        </a:p>
      </dgm:t>
    </dgm:pt>
    <dgm:pt modelId="{299E374F-920D-4BB9-9344-EDD647641D2B}" type="pres">
      <dgm:prSet presAssocID="{161E01E9-2EFA-4096-B34F-936DA87C505E}" presName="circleA" presStyleLbl="node1" presStyleIdx="2" presStyleCnt="4"/>
      <dgm:spPr/>
    </dgm:pt>
    <dgm:pt modelId="{174D02BF-CCC4-4A6C-8D97-C46B02DC8358}" type="pres">
      <dgm:prSet presAssocID="{161E01E9-2EFA-4096-B34F-936DA87C505E}" presName="spaceA" presStyleCnt="0"/>
      <dgm:spPr/>
    </dgm:pt>
    <dgm:pt modelId="{C7401FB3-38BA-4634-BCAB-C1EC1E5650ED}" type="pres">
      <dgm:prSet presAssocID="{71BA85C8-A3C5-4C8E-A453-B58B1134DF68}" presName="space" presStyleCnt="0"/>
      <dgm:spPr/>
    </dgm:pt>
    <dgm:pt modelId="{6677FE9B-FE38-46C0-BD8C-C54DF1825447}" type="pres">
      <dgm:prSet presAssocID="{8DEE5183-D142-4570-8E7B-AFDFC5B11AF7}" presName="compositeB" presStyleCnt="0"/>
      <dgm:spPr/>
    </dgm:pt>
    <dgm:pt modelId="{00355F3B-7947-47A4-8AEF-1D554D59300F}" type="pres">
      <dgm:prSet presAssocID="{8DEE5183-D142-4570-8E7B-AFDFC5B11AF7}" presName="textB" presStyleLbl="revTx" presStyleIdx="3" presStyleCnt="4">
        <dgm:presLayoutVars>
          <dgm:bulletEnabled val="1"/>
        </dgm:presLayoutVars>
      </dgm:prSet>
      <dgm:spPr/>
      <dgm:t>
        <a:bodyPr/>
        <a:lstStyle/>
        <a:p>
          <a:endParaRPr lang="zh-CN" altLang="en-US"/>
        </a:p>
      </dgm:t>
    </dgm:pt>
    <dgm:pt modelId="{5308240F-B15C-437F-BB8E-032B1AD25B21}" type="pres">
      <dgm:prSet presAssocID="{8DEE5183-D142-4570-8E7B-AFDFC5B11AF7}" presName="circleB" presStyleLbl="node1" presStyleIdx="3" presStyleCnt="4"/>
      <dgm:spPr/>
    </dgm:pt>
    <dgm:pt modelId="{41E56477-9551-4832-BCDF-CEAA60BC23C4}" type="pres">
      <dgm:prSet presAssocID="{8DEE5183-D142-4570-8E7B-AFDFC5B11AF7}" presName="spaceB" presStyleCnt="0"/>
      <dgm:spPr/>
    </dgm:pt>
  </dgm:ptLst>
  <dgm:cxnLst>
    <dgm:cxn modelId="{B725D899-79AA-4138-A478-B0DE85091B08}" type="presOf" srcId="{0B96BC96-160D-4891-A5C3-9EA8C52506F5}" destId="{5FA1CDCB-2411-4F9F-A1B2-FDEED6A8BB61}" srcOrd="0" destOrd="0" presId="urn:microsoft.com/office/officeart/2005/8/layout/hProcess11"/>
    <dgm:cxn modelId="{48E886E0-3C66-4E2C-9F26-76250970AC1D}" srcId="{0B96BC96-160D-4891-A5C3-9EA8C52506F5}" destId="{161E01E9-2EFA-4096-B34F-936DA87C505E}" srcOrd="2" destOrd="0" parTransId="{499DB4DF-B20B-4180-987C-F4E1CD831117}" sibTransId="{71BA85C8-A3C5-4C8E-A453-B58B1134DF68}"/>
    <dgm:cxn modelId="{01B8B9F1-7C5C-4A79-9789-0B30B57FB209}" srcId="{0B96BC96-160D-4891-A5C3-9EA8C52506F5}" destId="{8DEE5183-D142-4570-8E7B-AFDFC5B11AF7}" srcOrd="3" destOrd="0" parTransId="{99FC2390-70B5-4FA1-A5D1-9BC136D04224}" sibTransId="{F7881263-C8CD-481A-9961-DDDB892358BC}"/>
    <dgm:cxn modelId="{803007E6-743A-4169-AC0D-4C7B21C1E620}" srcId="{0B96BC96-160D-4891-A5C3-9EA8C52506F5}" destId="{424680AD-9E50-42A8-8C9E-0D9A891AD0ED}" srcOrd="0" destOrd="0" parTransId="{D132614C-4827-4719-88F8-C6BCC8DD9A7E}" sibTransId="{7837074D-569C-480C-8DD1-617BAC8E230A}"/>
    <dgm:cxn modelId="{0FB477BB-5A9E-4C6B-815F-3BEE3EA871D7}" type="presOf" srcId="{0508D740-02C5-49A3-A80D-C3787430ECF1}" destId="{58B842E4-89E9-4595-A1E4-25826927700A}" srcOrd="0" destOrd="0" presId="urn:microsoft.com/office/officeart/2005/8/layout/hProcess11"/>
    <dgm:cxn modelId="{D84E951C-A515-4949-BF89-D136F772488B}" srcId="{0B96BC96-160D-4891-A5C3-9EA8C52506F5}" destId="{0508D740-02C5-49A3-A80D-C3787430ECF1}" srcOrd="1" destOrd="0" parTransId="{9D5AEAB0-94D1-4413-A45B-3CE628ED5835}" sibTransId="{EF67770C-4BD2-40F7-9B2F-05D0BCD6F9EC}"/>
    <dgm:cxn modelId="{D7B94757-7F0A-45BE-B8F1-106220F71D09}" type="presOf" srcId="{161E01E9-2EFA-4096-B34F-936DA87C505E}" destId="{3A736677-39BB-4C24-BCFA-0ECA9C93EA95}" srcOrd="0" destOrd="0" presId="urn:microsoft.com/office/officeart/2005/8/layout/hProcess11"/>
    <dgm:cxn modelId="{2B3763E6-F880-4B7D-B460-40E332E54C37}" type="presOf" srcId="{424680AD-9E50-42A8-8C9E-0D9A891AD0ED}" destId="{8D1DA468-F281-4C27-A836-67DC187AFA44}" srcOrd="0" destOrd="0" presId="urn:microsoft.com/office/officeart/2005/8/layout/hProcess11"/>
    <dgm:cxn modelId="{5405E551-B2A5-4EF0-9487-8C6EFC08C921}" type="presOf" srcId="{8DEE5183-D142-4570-8E7B-AFDFC5B11AF7}" destId="{00355F3B-7947-47A4-8AEF-1D554D59300F}" srcOrd="0" destOrd="0" presId="urn:microsoft.com/office/officeart/2005/8/layout/hProcess11"/>
    <dgm:cxn modelId="{5246506E-08DD-491E-9DAB-A87E3901BCA4}" type="presParOf" srcId="{5FA1CDCB-2411-4F9F-A1B2-FDEED6A8BB61}" destId="{A97C6CC9-872D-441D-BBA1-0F449672682A}" srcOrd="0" destOrd="0" presId="urn:microsoft.com/office/officeart/2005/8/layout/hProcess11"/>
    <dgm:cxn modelId="{307D6991-DB82-4837-ABDC-7A30969F8229}" type="presParOf" srcId="{5FA1CDCB-2411-4F9F-A1B2-FDEED6A8BB61}" destId="{8601D515-58BA-400A-82D8-8885666A4B22}" srcOrd="1" destOrd="0" presId="urn:microsoft.com/office/officeart/2005/8/layout/hProcess11"/>
    <dgm:cxn modelId="{C4275523-0916-4B43-8076-22A5E2F2B55C}" type="presParOf" srcId="{8601D515-58BA-400A-82D8-8885666A4B22}" destId="{B0242685-0F32-4E19-A265-8DEFE138FB7D}" srcOrd="0" destOrd="0" presId="urn:microsoft.com/office/officeart/2005/8/layout/hProcess11"/>
    <dgm:cxn modelId="{9DDA7E88-401C-4932-BAF4-B0A34D6C84CB}" type="presParOf" srcId="{B0242685-0F32-4E19-A265-8DEFE138FB7D}" destId="{8D1DA468-F281-4C27-A836-67DC187AFA44}" srcOrd="0" destOrd="0" presId="urn:microsoft.com/office/officeart/2005/8/layout/hProcess11"/>
    <dgm:cxn modelId="{078AE2A3-C61D-46A8-A2FD-D46AEC3E9490}" type="presParOf" srcId="{B0242685-0F32-4E19-A265-8DEFE138FB7D}" destId="{15684233-3A8C-4392-89C0-343B79633BE7}" srcOrd="1" destOrd="0" presId="urn:microsoft.com/office/officeart/2005/8/layout/hProcess11"/>
    <dgm:cxn modelId="{DE25AB61-1EA3-41B8-ABB1-9BB5DC7AA9DD}" type="presParOf" srcId="{B0242685-0F32-4E19-A265-8DEFE138FB7D}" destId="{F770FDA8-DD1A-4009-903A-CD021EC10E81}" srcOrd="2" destOrd="0" presId="urn:microsoft.com/office/officeart/2005/8/layout/hProcess11"/>
    <dgm:cxn modelId="{23F79116-E161-424F-B5ED-C860C91181B8}" type="presParOf" srcId="{8601D515-58BA-400A-82D8-8885666A4B22}" destId="{47AFE0A8-B2FE-4939-9701-E2A3716B43D3}" srcOrd="1" destOrd="0" presId="urn:microsoft.com/office/officeart/2005/8/layout/hProcess11"/>
    <dgm:cxn modelId="{5F37FB50-FCA7-4C59-9FBB-4868288A55C0}" type="presParOf" srcId="{8601D515-58BA-400A-82D8-8885666A4B22}" destId="{B97AA0C7-CE66-46DE-9C4F-47FC61DB1DDF}" srcOrd="2" destOrd="0" presId="urn:microsoft.com/office/officeart/2005/8/layout/hProcess11"/>
    <dgm:cxn modelId="{BBB0B204-BC53-4CC3-BD6D-A3AF2AACEBBF}" type="presParOf" srcId="{B97AA0C7-CE66-46DE-9C4F-47FC61DB1DDF}" destId="{58B842E4-89E9-4595-A1E4-25826927700A}" srcOrd="0" destOrd="0" presId="urn:microsoft.com/office/officeart/2005/8/layout/hProcess11"/>
    <dgm:cxn modelId="{47F92B56-7490-47BF-9A1D-5ADBD9180BD5}" type="presParOf" srcId="{B97AA0C7-CE66-46DE-9C4F-47FC61DB1DDF}" destId="{F6211DCA-01BA-4C34-B2F2-812BE14CD979}" srcOrd="1" destOrd="0" presId="urn:microsoft.com/office/officeart/2005/8/layout/hProcess11"/>
    <dgm:cxn modelId="{DD563E84-1C9A-4A37-AA9C-B0694A162626}" type="presParOf" srcId="{B97AA0C7-CE66-46DE-9C4F-47FC61DB1DDF}" destId="{2155B664-22CB-4423-BEBF-24FC1F28E2C1}" srcOrd="2" destOrd="0" presId="urn:microsoft.com/office/officeart/2005/8/layout/hProcess11"/>
    <dgm:cxn modelId="{664B5E5B-A112-4E18-8536-0447C2CDDD63}" type="presParOf" srcId="{8601D515-58BA-400A-82D8-8885666A4B22}" destId="{A9317894-F0E8-4D82-98C0-AED2DF3DF476}" srcOrd="3" destOrd="0" presId="urn:microsoft.com/office/officeart/2005/8/layout/hProcess11"/>
    <dgm:cxn modelId="{3010404D-F650-44B5-B72E-C8CE13B2F562}" type="presParOf" srcId="{8601D515-58BA-400A-82D8-8885666A4B22}" destId="{DFE9BD87-F15C-408E-801E-9897214CB826}" srcOrd="4" destOrd="0" presId="urn:microsoft.com/office/officeart/2005/8/layout/hProcess11"/>
    <dgm:cxn modelId="{FF062D8D-9709-4CBE-9AEE-4854D006F9F9}" type="presParOf" srcId="{DFE9BD87-F15C-408E-801E-9897214CB826}" destId="{3A736677-39BB-4C24-BCFA-0ECA9C93EA95}" srcOrd="0" destOrd="0" presId="urn:microsoft.com/office/officeart/2005/8/layout/hProcess11"/>
    <dgm:cxn modelId="{EEDAF503-6D2D-4F2C-9393-D842159158F2}" type="presParOf" srcId="{DFE9BD87-F15C-408E-801E-9897214CB826}" destId="{299E374F-920D-4BB9-9344-EDD647641D2B}" srcOrd="1" destOrd="0" presId="urn:microsoft.com/office/officeart/2005/8/layout/hProcess11"/>
    <dgm:cxn modelId="{EEB83F7D-DE73-4B1B-98B1-27C71430734F}" type="presParOf" srcId="{DFE9BD87-F15C-408E-801E-9897214CB826}" destId="{174D02BF-CCC4-4A6C-8D97-C46B02DC8358}" srcOrd="2" destOrd="0" presId="urn:microsoft.com/office/officeart/2005/8/layout/hProcess11"/>
    <dgm:cxn modelId="{4AB83C2E-F1E7-40CC-99EC-A4A9E29AF694}" type="presParOf" srcId="{8601D515-58BA-400A-82D8-8885666A4B22}" destId="{C7401FB3-38BA-4634-BCAB-C1EC1E5650ED}" srcOrd="5" destOrd="0" presId="urn:microsoft.com/office/officeart/2005/8/layout/hProcess11"/>
    <dgm:cxn modelId="{8ECF4ADF-A8FC-4B56-8BC5-60D36513134D}" type="presParOf" srcId="{8601D515-58BA-400A-82D8-8885666A4B22}" destId="{6677FE9B-FE38-46C0-BD8C-C54DF1825447}" srcOrd="6" destOrd="0" presId="urn:microsoft.com/office/officeart/2005/8/layout/hProcess11"/>
    <dgm:cxn modelId="{D5A7460E-EA1F-46DA-ACF4-092FD9E61EC8}" type="presParOf" srcId="{6677FE9B-FE38-46C0-BD8C-C54DF1825447}" destId="{00355F3B-7947-47A4-8AEF-1D554D59300F}" srcOrd="0" destOrd="0" presId="urn:microsoft.com/office/officeart/2005/8/layout/hProcess11"/>
    <dgm:cxn modelId="{478D473A-9601-4F2A-8C0C-A73867838582}" type="presParOf" srcId="{6677FE9B-FE38-46C0-BD8C-C54DF1825447}" destId="{5308240F-B15C-437F-BB8E-032B1AD25B21}" srcOrd="1" destOrd="0" presId="urn:microsoft.com/office/officeart/2005/8/layout/hProcess11"/>
    <dgm:cxn modelId="{756743BC-547F-4E79-B303-B2B0946FD220}" type="presParOf" srcId="{6677FE9B-FE38-46C0-BD8C-C54DF1825447}" destId="{41E56477-9551-4832-BCDF-CEAA60BC23C4}" srcOrd="2" destOrd="0" presId="urn:microsoft.com/office/officeart/2005/8/layout/hProcess11"/>
  </dgm:cxnLst>
  <dgm:bg/>
  <dgm:whole/>
</dgm:dataModel>
</file>

<file path=ppt/diagrams/data3.xml><?xml version="1.0" encoding="utf-8"?>
<dgm:dataModel xmlns:dgm="http://schemas.openxmlformats.org/drawingml/2006/diagram" xmlns:a="http://schemas.openxmlformats.org/drawingml/2006/main">
  <dgm:ptLst>
    <dgm:pt modelId="{2B9BE42C-7B5B-48C0-8F8F-0E549B87B5C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CN" altLang="en-US"/>
        </a:p>
      </dgm:t>
    </dgm:pt>
    <dgm:pt modelId="{0AEED9AD-A627-4D55-A7A8-073A762FC6C9}">
      <dgm:prSet phldrT="[文本]"/>
      <dgm:spPr/>
      <dgm:t>
        <a:bodyPr/>
        <a:lstStyle/>
        <a:p>
          <a:r>
            <a:rPr lang="zh-CN" altLang="en-US" b="1" dirty="0" smtClean="0">
              <a:latin typeface="+mn-ea"/>
              <a:ea typeface="+mn-ea"/>
            </a:rPr>
            <a:t>广告展示</a:t>
          </a:r>
          <a:endParaRPr lang="zh-CN" altLang="en-US" b="1" dirty="0">
            <a:latin typeface="+mn-ea"/>
            <a:ea typeface="+mn-ea"/>
          </a:endParaRPr>
        </a:p>
      </dgm:t>
    </dgm:pt>
    <dgm:pt modelId="{36F8981E-4375-47EA-B336-8B8FB4624A03}" type="parTrans" cxnId="{C7DBE3E6-C19B-4CD2-8BF3-8C0444B73136}">
      <dgm:prSet/>
      <dgm:spPr/>
      <dgm:t>
        <a:bodyPr/>
        <a:lstStyle/>
        <a:p>
          <a:endParaRPr lang="zh-CN" altLang="en-US"/>
        </a:p>
      </dgm:t>
    </dgm:pt>
    <dgm:pt modelId="{EBD55E84-2D5F-41E0-B230-81601BF5BC58}" type="sibTrans" cxnId="{C7DBE3E6-C19B-4CD2-8BF3-8C0444B73136}">
      <dgm:prSet/>
      <dgm:spPr/>
      <dgm:t>
        <a:bodyPr/>
        <a:lstStyle/>
        <a:p>
          <a:endParaRPr lang="zh-CN" altLang="en-US"/>
        </a:p>
      </dgm:t>
    </dgm:pt>
    <dgm:pt modelId="{17F8BF98-3BDD-4C51-9F50-F25F6F2E87C1}">
      <dgm:prSet/>
      <dgm:spPr/>
      <dgm:t>
        <a:bodyPr/>
        <a:lstStyle/>
        <a:p>
          <a:r>
            <a:rPr lang="zh-CN" altLang="en-US" b="0" smtClean="0">
              <a:latin typeface="+mn-ea"/>
              <a:ea typeface="+mn-ea"/>
            </a:rPr>
            <a:t>视频、图片播放</a:t>
          </a:r>
          <a:endParaRPr lang="en-US" altLang="zh-CN" b="0" dirty="0" smtClean="0">
            <a:latin typeface="+mn-ea"/>
            <a:ea typeface="+mn-ea"/>
          </a:endParaRPr>
        </a:p>
      </dgm:t>
    </dgm:pt>
    <dgm:pt modelId="{9623CDD5-662A-4C88-966D-3D3D0D2B3E56}" type="parTrans" cxnId="{CFAC6CDF-6561-4FA1-AEDB-CD4E729B4800}">
      <dgm:prSet/>
      <dgm:spPr/>
      <dgm:t>
        <a:bodyPr/>
        <a:lstStyle/>
        <a:p>
          <a:endParaRPr lang="zh-CN" altLang="en-US"/>
        </a:p>
      </dgm:t>
    </dgm:pt>
    <dgm:pt modelId="{F3B5BEB2-0BAC-41FD-889B-38591D38E6D2}" type="sibTrans" cxnId="{CFAC6CDF-6561-4FA1-AEDB-CD4E729B4800}">
      <dgm:prSet/>
      <dgm:spPr/>
      <dgm:t>
        <a:bodyPr/>
        <a:lstStyle/>
        <a:p>
          <a:endParaRPr lang="zh-CN" altLang="en-US"/>
        </a:p>
      </dgm:t>
    </dgm:pt>
    <dgm:pt modelId="{66AC53A5-6F5C-4006-B961-651FAF3C0128}">
      <dgm:prSet/>
      <dgm:spPr/>
      <dgm:t>
        <a:bodyPr/>
        <a:lstStyle/>
        <a:p>
          <a:r>
            <a:rPr lang="zh-CN" altLang="en-US" b="0" smtClean="0">
              <a:latin typeface="+mn-ea"/>
              <a:ea typeface="+mn-ea"/>
            </a:rPr>
            <a:t>爆款、优惠商品</a:t>
          </a:r>
          <a:endParaRPr lang="en-US" altLang="zh-CN" b="0" dirty="0" smtClean="0">
            <a:latin typeface="+mn-ea"/>
            <a:ea typeface="+mn-ea"/>
          </a:endParaRPr>
        </a:p>
      </dgm:t>
    </dgm:pt>
    <dgm:pt modelId="{E6FBBB3B-DE53-4B67-A3A4-596ED4E7CF68}" type="parTrans" cxnId="{DFCB14B8-0C97-4F86-9761-FFA9F5A863CB}">
      <dgm:prSet/>
      <dgm:spPr/>
      <dgm:t>
        <a:bodyPr/>
        <a:lstStyle/>
        <a:p>
          <a:endParaRPr lang="zh-CN" altLang="en-US"/>
        </a:p>
      </dgm:t>
    </dgm:pt>
    <dgm:pt modelId="{197C9A64-25FB-41DC-8E6F-8EF54581BB2E}" type="sibTrans" cxnId="{DFCB14B8-0C97-4F86-9761-FFA9F5A863CB}">
      <dgm:prSet/>
      <dgm:spPr/>
      <dgm:t>
        <a:bodyPr/>
        <a:lstStyle/>
        <a:p>
          <a:endParaRPr lang="zh-CN" altLang="en-US"/>
        </a:p>
      </dgm:t>
    </dgm:pt>
    <dgm:pt modelId="{DFD9AA3D-5CB8-4791-A7E2-225FDF34FE6A}">
      <dgm:prSet/>
      <dgm:spPr/>
      <dgm:t>
        <a:bodyPr/>
        <a:lstStyle/>
        <a:p>
          <a:r>
            <a:rPr lang="zh-CN" altLang="en-US" b="1" dirty="0" smtClean="0">
              <a:latin typeface="+mn-ea"/>
              <a:ea typeface="+mn-ea"/>
            </a:rPr>
            <a:t>扫码领券</a:t>
          </a:r>
          <a:endParaRPr lang="en-US" altLang="zh-CN" b="1" dirty="0" smtClean="0">
            <a:latin typeface="+mn-ea"/>
            <a:ea typeface="+mn-ea"/>
          </a:endParaRPr>
        </a:p>
      </dgm:t>
    </dgm:pt>
    <dgm:pt modelId="{4F8483F4-AE1B-4813-A51D-552B60603B44}" type="parTrans" cxnId="{7AB94252-DC50-4A1C-AB61-B87D063501CF}">
      <dgm:prSet/>
      <dgm:spPr/>
      <dgm:t>
        <a:bodyPr/>
        <a:lstStyle/>
        <a:p>
          <a:endParaRPr lang="zh-CN" altLang="en-US"/>
        </a:p>
      </dgm:t>
    </dgm:pt>
    <dgm:pt modelId="{174191AD-47F6-4ADB-96D9-E53B69FA24CF}" type="sibTrans" cxnId="{7AB94252-DC50-4A1C-AB61-B87D063501CF}">
      <dgm:prSet/>
      <dgm:spPr/>
      <dgm:t>
        <a:bodyPr/>
        <a:lstStyle/>
        <a:p>
          <a:endParaRPr lang="zh-CN" altLang="en-US"/>
        </a:p>
      </dgm:t>
    </dgm:pt>
    <dgm:pt modelId="{72556A90-FA50-40F5-A869-2BB9DCDAE958}">
      <dgm:prSet/>
      <dgm:spPr/>
      <dgm:t>
        <a:bodyPr/>
        <a:lstStyle/>
        <a:p>
          <a:r>
            <a:rPr lang="zh-CN" altLang="en-US" b="0" smtClean="0">
              <a:latin typeface="+mn-ea"/>
              <a:ea typeface="+mn-ea"/>
            </a:rPr>
            <a:t>会员、普通顾客都可参与</a:t>
          </a:r>
          <a:endParaRPr lang="en-US" altLang="zh-CN" b="0" dirty="0" smtClean="0">
            <a:latin typeface="+mn-ea"/>
            <a:ea typeface="+mn-ea"/>
          </a:endParaRPr>
        </a:p>
      </dgm:t>
    </dgm:pt>
    <dgm:pt modelId="{C5A8BE66-5652-4DF5-AD0F-7214B4866ADA}" type="parTrans" cxnId="{F049F01D-49B4-4473-A3B9-466F1F5901C5}">
      <dgm:prSet/>
      <dgm:spPr/>
      <dgm:t>
        <a:bodyPr/>
        <a:lstStyle/>
        <a:p>
          <a:endParaRPr lang="zh-CN" altLang="en-US"/>
        </a:p>
      </dgm:t>
    </dgm:pt>
    <dgm:pt modelId="{20394509-2984-4C59-84FD-909910E47B9A}" type="sibTrans" cxnId="{F049F01D-49B4-4473-A3B9-466F1F5901C5}">
      <dgm:prSet/>
      <dgm:spPr/>
      <dgm:t>
        <a:bodyPr/>
        <a:lstStyle/>
        <a:p>
          <a:endParaRPr lang="zh-CN" altLang="en-US"/>
        </a:p>
      </dgm:t>
    </dgm:pt>
    <dgm:pt modelId="{F636F8C2-18CF-4521-8CAB-205199A2EA9C}">
      <dgm:prSet/>
      <dgm:spPr/>
      <dgm:t>
        <a:bodyPr/>
        <a:lstStyle/>
        <a:p>
          <a:r>
            <a:rPr lang="zh-CN" altLang="en-US" b="1" dirty="0" smtClean="0">
              <a:latin typeface="+mn-ea"/>
              <a:ea typeface="+mn-ea"/>
            </a:rPr>
            <a:t>娱乐互动</a:t>
          </a:r>
          <a:endParaRPr lang="en-US" altLang="zh-CN" b="1" dirty="0" smtClean="0">
            <a:latin typeface="+mn-ea"/>
            <a:ea typeface="+mn-ea"/>
          </a:endParaRPr>
        </a:p>
      </dgm:t>
    </dgm:pt>
    <dgm:pt modelId="{6CA5E976-7D2A-4953-B557-87A53EA840B4}" type="parTrans" cxnId="{3991E9CA-8E26-4B1A-A64C-DF0DC428D248}">
      <dgm:prSet/>
      <dgm:spPr/>
      <dgm:t>
        <a:bodyPr/>
        <a:lstStyle/>
        <a:p>
          <a:endParaRPr lang="zh-CN" altLang="en-US"/>
        </a:p>
      </dgm:t>
    </dgm:pt>
    <dgm:pt modelId="{8593995B-FA17-45F5-8368-374F4E8A7A6E}" type="sibTrans" cxnId="{3991E9CA-8E26-4B1A-A64C-DF0DC428D248}">
      <dgm:prSet/>
      <dgm:spPr/>
      <dgm:t>
        <a:bodyPr/>
        <a:lstStyle/>
        <a:p>
          <a:endParaRPr lang="zh-CN" altLang="en-US"/>
        </a:p>
      </dgm:t>
    </dgm:pt>
    <dgm:pt modelId="{C5F3BCD2-8AE9-4D40-8ABA-B587381FA2AC}">
      <dgm:prSet/>
      <dgm:spPr/>
      <dgm:t>
        <a:bodyPr/>
        <a:lstStyle/>
        <a:p>
          <a:r>
            <a:rPr lang="zh-CN" altLang="en-US" b="0" smtClean="0">
              <a:latin typeface="+mn-ea"/>
              <a:ea typeface="+mn-ea"/>
            </a:rPr>
            <a:t>幸运抽奖</a:t>
          </a:r>
          <a:endParaRPr lang="en-US" altLang="zh-CN" b="0" dirty="0" smtClean="0">
            <a:latin typeface="+mn-ea"/>
            <a:ea typeface="+mn-ea"/>
          </a:endParaRPr>
        </a:p>
      </dgm:t>
    </dgm:pt>
    <dgm:pt modelId="{7CF7F767-82EF-446D-A188-A2A23DB99331}" type="parTrans" cxnId="{2257EBE7-68B6-4EB5-B91B-DE3606551DAF}">
      <dgm:prSet/>
      <dgm:spPr/>
      <dgm:t>
        <a:bodyPr/>
        <a:lstStyle/>
        <a:p>
          <a:endParaRPr lang="zh-CN" altLang="en-US"/>
        </a:p>
      </dgm:t>
    </dgm:pt>
    <dgm:pt modelId="{3674CA6D-8A37-424D-9B4B-AE2C49675FD3}" type="sibTrans" cxnId="{2257EBE7-68B6-4EB5-B91B-DE3606551DAF}">
      <dgm:prSet/>
      <dgm:spPr/>
      <dgm:t>
        <a:bodyPr/>
        <a:lstStyle/>
        <a:p>
          <a:endParaRPr lang="zh-CN" altLang="en-US"/>
        </a:p>
      </dgm:t>
    </dgm:pt>
    <dgm:pt modelId="{55467541-DFDF-4896-B8AD-06BBC93C4B54}" type="pres">
      <dgm:prSet presAssocID="{2B9BE42C-7B5B-48C0-8F8F-0E549B87B5CD}" presName="Name0" presStyleCnt="0">
        <dgm:presLayoutVars>
          <dgm:dir/>
          <dgm:animLvl val="lvl"/>
          <dgm:resizeHandles val="exact"/>
        </dgm:presLayoutVars>
      </dgm:prSet>
      <dgm:spPr/>
      <dgm:t>
        <a:bodyPr/>
        <a:lstStyle/>
        <a:p>
          <a:endParaRPr lang="zh-CN" altLang="en-US"/>
        </a:p>
      </dgm:t>
    </dgm:pt>
    <dgm:pt modelId="{68554B55-F8E8-46AA-8E95-A6F816FBA26F}" type="pres">
      <dgm:prSet presAssocID="{0AEED9AD-A627-4D55-A7A8-073A762FC6C9}" presName="composite" presStyleCnt="0"/>
      <dgm:spPr/>
      <dgm:t>
        <a:bodyPr/>
        <a:lstStyle/>
        <a:p>
          <a:endParaRPr lang="zh-CN" altLang="en-US"/>
        </a:p>
      </dgm:t>
    </dgm:pt>
    <dgm:pt modelId="{DFEA2E6C-3931-475A-BE2B-077769676479}" type="pres">
      <dgm:prSet presAssocID="{0AEED9AD-A627-4D55-A7A8-073A762FC6C9}" presName="parTx" presStyleLbl="alignNode1" presStyleIdx="0" presStyleCnt="3">
        <dgm:presLayoutVars>
          <dgm:chMax val="0"/>
          <dgm:chPref val="0"/>
          <dgm:bulletEnabled val="1"/>
        </dgm:presLayoutVars>
      </dgm:prSet>
      <dgm:spPr/>
      <dgm:t>
        <a:bodyPr/>
        <a:lstStyle/>
        <a:p>
          <a:endParaRPr lang="zh-CN" altLang="en-US"/>
        </a:p>
      </dgm:t>
    </dgm:pt>
    <dgm:pt modelId="{80661EF0-1E1A-43EB-8E82-7020039E0C8C}" type="pres">
      <dgm:prSet presAssocID="{0AEED9AD-A627-4D55-A7A8-073A762FC6C9}" presName="desTx" presStyleLbl="alignAccFollowNode1" presStyleIdx="0" presStyleCnt="3">
        <dgm:presLayoutVars>
          <dgm:bulletEnabled val="1"/>
        </dgm:presLayoutVars>
      </dgm:prSet>
      <dgm:spPr/>
      <dgm:t>
        <a:bodyPr/>
        <a:lstStyle/>
        <a:p>
          <a:endParaRPr lang="zh-CN" altLang="en-US"/>
        </a:p>
      </dgm:t>
    </dgm:pt>
    <dgm:pt modelId="{FA14E14C-527F-4B07-91E7-D35EE6635330}" type="pres">
      <dgm:prSet presAssocID="{EBD55E84-2D5F-41E0-B230-81601BF5BC58}" presName="space" presStyleCnt="0"/>
      <dgm:spPr/>
      <dgm:t>
        <a:bodyPr/>
        <a:lstStyle/>
        <a:p>
          <a:endParaRPr lang="zh-CN" altLang="en-US"/>
        </a:p>
      </dgm:t>
    </dgm:pt>
    <dgm:pt modelId="{2595C1D8-5EE6-46D7-BAAA-AF4958E2F465}" type="pres">
      <dgm:prSet presAssocID="{DFD9AA3D-5CB8-4791-A7E2-225FDF34FE6A}" presName="composite" presStyleCnt="0"/>
      <dgm:spPr/>
      <dgm:t>
        <a:bodyPr/>
        <a:lstStyle/>
        <a:p>
          <a:endParaRPr lang="zh-CN" altLang="en-US"/>
        </a:p>
      </dgm:t>
    </dgm:pt>
    <dgm:pt modelId="{FE48624E-F0E3-497B-ABB1-FB70B57DA300}" type="pres">
      <dgm:prSet presAssocID="{DFD9AA3D-5CB8-4791-A7E2-225FDF34FE6A}" presName="parTx" presStyleLbl="alignNode1" presStyleIdx="1" presStyleCnt="3">
        <dgm:presLayoutVars>
          <dgm:chMax val="0"/>
          <dgm:chPref val="0"/>
          <dgm:bulletEnabled val="1"/>
        </dgm:presLayoutVars>
      </dgm:prSet>
      <dgm:spPr/>
      <dgm:t>
        <a:bodyPr/>
        <a:lstStyle/>
        <a:p>
          <a:endParaRPr lang="zh-CN" altLang="en-US"/>
        </a:p>
      </dgm:t>
    </dgm:pt>
    <dgm:pt modelId="{DA983148-0B8C-4F92-B538-8785A0901332}" type="pres">
      <dgm:prSet presAssocID="{DFD9AA3D-5CB8-4791-A7E2-225FDF34FE6A}" presName="desTx" presStyleLbl="alignAccFollowNode1" presStyleIdx="1" presStyleCnt="3">
        <dgm:presLayoutVars>
          <dgm:bulletEnabled val="1"/>
        </dgm:presLayoutVars>
      </dgm:prSet>
      <dgm:spPr/>
      <dgm:t>
        <a:bodyPr/>
        <a:lstStyle/>
        <a:p>
          <a:endParaRPr lang="zh-CN" altLang="en-US"/>
        </a:p>
      </dgm:t>
    </dgm:pt>
    <dgm:pt modelId="{3C497551-3F56-4894-A000-2FF6F1702B3C}" type="pres">
      <dgm:prSet presAssocID="{174191AD-47F6-4ADB-96D9-E53B69FA24CF}" presName="space" presStyleCnt="0"/>
      <dgm:spPr/>
      <dgm:t>
        <a:bodyPr/>
        <a:lstStyle/>
        <a:p>
          <a:endParaRPr lang="zh-CN" altLang="en-US"/>
        </a:p>
      </dgm:t>
    </dgm:pt>
    <dgm:pt modelId="{377DD464-4174-4FDC-9FEF-72E0A3104AAC}" type="pres">
      <dgm:prSet presAssocID="{F636F8C2-18CF-4521-8CAB-205199A2EA9C}" presName="composite" presStyleCnt="0"/>
      <dgm:spPr/>
      <dgm:t>
        <a:bodyPr/>
        <a:lstStyle/>
        <a:p>
          <a:endParaRPr lang="zh-CN" altLang="en-US"/>
        </a:p>
      </dgm:t>
    </dgm:pt>
    <dgm:pt modelId="{8838085D-7748-47E0-99E4-71FC7BA5CFA9}" type="pres">
      <dgm:prSet presAssocID="{F636F8C2-18CF-4521-8CAB-205199A2EA9C}" presName="parTx" presStyleLbl="alignNode1" presStyleIdx="2" presStyleCnt="3">
        <dgm:presLayoutVars>
          <dgm:chMax val="0"/>
          <dgm:chPref val="0"/>
          <dgm:bulletEnabled val="1"/>
        </dgm:presLayoutVars>
      </dgm:prSet>
      <dgm:spPr/>
      <dgm:t>
        <a:bodyPr/>
        <a:lstStyle/>
        <a:p>
          <a:endParaRPr lang="zh-CN" altLang="en-US"/>
        </a:p>
      </dgm:t>
    </dgm:pt>
    <dgm:pt modelId="{6D3DDA7D-A983-438C-96B0-484DFC32972B}" type="pres">
      <dgm:prSet presAssocID="{F636F8C2-18CF-4521-8CAB-205199A2EA9C}" presName="desTx" presStyleLbl="alignAccFollowNode1" presStyleIdx="2" presStyleCnt="3">
        <dgm:presLayoutVars>
          <dgm:bulletEnabled val="1"/>
        </dgm:presLayoutVars>
      </dgm:prSet>
      <dgm:spPr/>
      <dgm:t>
        <a:bodyPr/>
        <a:lstStyle/>
        <a:p>
          <a:endParaRPr lang="zh-CN" altLang="en-US"/>
        </a:p>
      </dgm:t>
    </dgm:pt>
  </dgm:ptLst>
  <dgm:cxnLst>
    <dgm:cxn modelId="{C9717D0C-3CC2-47BD-851B-300FC624335A}" type="presOf" srcId="{DFD9AA3D-5CB8-4791-A7E2-225FDF34FE6A}" destId="{FE48624E-F0E3-497B-ABB1-FB70B57DA300}" srcOrd="0" destOrd="0" presId="urn:microsoft.com/office/officeart/2005/8/layout/hList1"/>
    <dgm:cxn modelId="{3A451BAB-0956-4510-819D-CD0F276751E4}" type="presOf" srcId="{17F8BF98-3BDD-4C51-9F50-F25F6F2E87C1}" destId="{80661EF0-1E1A-43EB-8E82-7020039E0C8C}" srcOrd="0" destOrd="0" presId="urn:microsoft.com/office/officeart/2005/8/layout/hList1"/>
    <dgm:cxn modelId="{CFAC6CDF-6561-4FA1-AEDB-CD4E729B4800}" srcId="{0AEED9AD-A627-4D55-A7A8-073A762FC6C9}" destId="{17F8BF98-3BDD-4C51-9F50-F25F6F2E87C1}" srcOrd="0" destOrd="0" parTransId="{9623CDD5-662A-4C88-966D-3D3D0D2B3E56}" sibTransId="{F3B5BEB2-0BAC-41FD-889B-38591D38E6D2}"/>
    <dgm:cxn modelId="{611F7EB1-7428-4544-871D-FB4B0ADBDD3D}" type="presOf" srcId="{2B9BE42C-7B5B-48C0-8F8F-0E549B87B5CD}" destId="{55467541-DFDF-4896-B8AD-06BBC93C4B54}" srcOrd="0" destOrd="0" presId="urn:microsoft.com/office/officeart/2005/8/layout/hList1"/>
    <dgm:cxn modelId="{7D727FA6-8730-4C15-AD72-40079FE0E9EB}" type="presOf" srcId="{66AC53A5-6F5C-4006-B961-651FAF3C0128}" destId="{80661EF0-1E1A-43EB-8E82-7020039E0C8C}" srcOrd="0" destOrd="1" presId="urn:microsoft.com/office/officeart/2005/8/layout/hList1"/>
    <dgm:cxn modelId="{2724A6B5-32C8-440B-90DC-13A4BF191E84}" type="presOf" srcId="{72556A90-FA50-40F5-A869-2BB9DCDAE958}" destId="{DA983148-0B8C-4F92-B538-8785A0901332}" srcOrd="0" destOrd="0" presId="urn:microsoft.com/office/officeart/2005/8/layout/hList1"/>
    <dgm:cxn modelId="{2257EBE7-68B6-4EB5-B91B-DE3606551DAF}" srcId="{F636F8C2-18CF-4521-8CAB-205199A2EA9C}" destId="{C5F3BCD2-8AE9-4D40-8ABA-B587381FA2AC}" srcOrd="0" destOrd="0" parTransId="{7CF7F767-82EF-446D-A188-A2A23DB99331}" sibTransId="{3674CA6D-8A37-424D-9B4B-AE2C49675FD3}"/>
    <dgm:cxn modelId="{B1DD979A-0FD9-4D0A-9668-AB8574D54714}" type="presOf" srcId="{F636F8C2-18CF-4521-8CAB-205199A2EA9C}" destId="{8838085D-7748-47E0-99E4-71FC7BA5CFA9}" srcOrd="0" destOrd="0" presId="urn:microsoft.com/office/officeart/2005/8/layout/hList1"/>
    <dgm:cxn modelId="{7AB94252-DC50-4A1C-AB61-B87D063501CF}" srcId="{2B9BE42C-7B5B-48C0-8F8F-0E549B87B5CD}" destId="{DFD9AA3D-5CB8-4791-A7E2-225FDF34FE6A}" srcOrd="1" destOrd="0" parTransId="{4F8483F4-AE1B-4813-A51D-552B60603B44}" sibTransId="{174191AD-47F6-4ADB-96D9-E53B69FA24CF}"/>
    <dgm:cxn modelId="{0C0F556D-DBF0-4AE7-B116-241AF0FA47B9}" type="presOf" srcId="{C5F3BCD2-8AE9-4D40-8ABA-B587381FA2AC}" destId="{6D3DDA7D-A983-438C-96B0-484DFC32972B}" srcOrd="0" destOrd="0" presId="urn:microsoft.com/office/officeart/2005/8/layout/hList1"/>
    <dgm:cxn modelId="{DFCB14B8-0C97-4F86-9761-FFA9F5A863CB}" srcId="{0AEED9AD-A627-4D55-A7A8-073A762FC6C9}" destId="{66AC53A5-6F5C-4006-B961-651FAF3C0128}" srcOrd="1" destOrd="0" parTransId="{E6FBBB3B-DE53-4B67-A3A4-596ED4E7CF68}" sibTransId="{197C9A64-25FB-41DC-8E6F-8EF54581BB2E}"/>
    <dgm:cxn modelId="{3991E9CA-8E26-4B1A-A64C-DF0DC428D248}" srcId="{2B9BE42C-7B5B-48C0-8F8F-0E549B87B5CD}" destId="{F636F8C2-18CF-4521-8CAB-205199A2EA9C}" srcOrd="2" destOrd="0" parTransId="{6CA5E976-7D2A-4953-B557-87A53EA840B4}" sibTransId="{8593995B-FA17-45F5-8368-374F4E8A7A6E}"/>
    <dgm:cxn modelId="{F049F01D-49B4-4473-A3B9-466F1F5901C5}" srcId="{DFD9AA3D-5CB8-4791-A7E2-225FDF34FE6A}" destId="{72556A90-FA50-40F5-A869-2BB9DCDAE958}" srcOrd="0" destOrd="0" parTransId="{C5A8BE66-5652-4DF5-AD0F-7214B4866ADA}" sibTransId="{20394509-2984-4C59-84FD-909910E47B9A}"/>
    <dgm:cxn modelId="{C7DBE3E6-C19B-4CD2-8BF3-8C0444B73136}" srcId="{2B9BE42C-7B5B-48C0-8F8F-0E549B87B5CD}" destId="{0AEED9AD-A627-4D55-A7A8-073A762FC6C9}" srcOrd="0" destOrd="0" parTransId="{36F8981E-4375-47EA-B336-8B8FB4624A03}" sibTransId="{EBD55E84-2D5F-41E0-B230-81601BF5BC58}"/>
    <dgm:cxn modelId="{AAF721D8-A308-4231-9F3C-F13991CB38DF}" type="presOf" srcId="{0AEED9AD-A627-4D55-A7A8-073A762FC6C9}" destId="{DFEA2E6C-3931-475A-BE2B-077769676479}" srcOrd="0" destOrd="0" presId="urn:microsoft.com/office/officeart/2005/8/layout/hList1"/>
    <dgm:cxn modelId="{E5A28722-2902-4934-B9A7-63FF8E7E2B29}" type="presParOf" srcId="{55467541-DFDF-4896-B8AD-06BBC93C4B54}" destId="{68554B55-F8E8-46AA-8E95-A6F816FBA26F}" srcOrd="0" destOrd="0" presId="urn:microsoft.com/office/officeart/2005/8/layout/hList1"/>
    <dgm:cxn modelId="{C2BCEA6A-5A93-4D5D-B875-52B1F85A560E}" type="presParOf" srcId="{68554B55-F8E8-46AA-8E95-A6F816FBA26F}" destId="{DFEA2E6C-3931-475A-BE2B-077769676479}" srcOrd="0" destOrd="0" presId="urn:microsoft.com/office/officeart/2005/8/layout/hList1"/>
    <dgm:cxn modelId="{9994B02E-F867-4911-AD41-444EA2135A9A}" type="presParOf" srcId="{68554B55-F8E8-46AA-8E95-A6F816FBA26F}" destId="{80661EF0-1E1A-43EB-8E82-7020039E0C8C}" srcOrd="1" destOrd="0" presId="urn:microsoft.com/office/officeart/2005/8/layout/hList1"/>
    <dgm:cxn modelId="{8173B369-14E2-45F9-BF4D-FD20CF20D452}" type="presParOf" srcId="{55467541-DFDF-4896-B8AD-06BBC93C4B54}" destId="{FA14E14C-527F-4B07-91E7-D35EE6635330}" srcOrd="1" destOrd="0" presId="urn:microsoft.com/office/officeart/2005/8/layout/hList1"/>
    <dgm:cxn modelId="{0E65C3AF-54A8-4B12-8E99-C206FD386401}" type="presParOf" srcId="{55467541-DFDF-4896-B8AD-06BBC93C4B54}" destId="{2595C1D8-5EE6-46D7-BAAA-AF4958E2F465}" srcOrd="2" destOrd="0" presId="urn:microsoft.com/office/officeart/2005/8/layout/hList1"/>
    <dgm:cxn modelId="{A9944B0F-4A2E-4544-878E-41F6CDA7AA51}" type="presParOf" srcId="{2595C1D8-5EE6-46D7-BAAA-AF4958E2F465}" destId="{FE48624E-F0E3-497B-ABB1-FB70B57DA300}" srcOrd="0" destOrd="0" presId="urn:microsoft.com/office/officeart/2005/8/layout/hList1"/>
    <dgm:cxn modelId="{CADE5955-C419-4D8A-BD15-4128C46CD9F5}" type="presParOf" srcId="{2595C1D8-5EE6-46D7-BAAA-AF4958E2F465}" destId="{DA983148-0B8C-4F92-B538-8785A0901332}" srcOrd="1" destOrd="0" presId="urn:microsoft.com/office/officeart/2005/8/layout/hList1"/>
    <dgm:cxn modelId="{E41E94F7-79FE-4235-90C4-A9F7128EEE12}" type="presParOf" srcId="{55467541-DFDF-4896-B8AD-06BBC93C4B54}" destId="{3C497551-3F56-4894-A000-2FF6F1702B3C}" srcOrd="3" destOrd="0" presId="urn:microsoft.com/office/officeart/2005/8/layout/hList1"/>
    <dgm:cxn modelId="{83A27870-DC9A-4364-8657-63BDB460B5D5}" type="presParOf" srcId="{55467541-DFDF-4896-B8AD-06BBC93C4B54}" destId="{377DD464-4174-4FDC-9FEF-72E0A3104AAC}" srcOrd="4" destOrd="0" presId="urn:microsoft.com/office/officeart/2005/8/layout/hList1"/>
    <dgm:cxn modelId="{B4B22E61-1D8A-488C-8286-D3568F0E8276}" type="presParOf" srcId="{377DD464-4174-4FDC-9FEF-72E0A3104AAC}" destId="{8838085D-7748-47E0-99E4-71FC7BA5CFA9}" srcOrd="0" destOrd="0" presId="urn:microsoft.com/office/officeart/2005/8/layout/hList1"/>
    <dgm:cxn modelId="{F74A1098-B332-441B-B4E4-2042446E08B2}" type="presParOf" srcId="{377DD464-4174-4FDC-9FEF-72E0A3104AAC}" destId="{6D3DDA7D-A983-438C-96B0-484DFC32972B}"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7163A3F9-ACFF-45F7-B755-81B33804B01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CN" altLang="en-US"/>
        </a:p>
      </dgm:t>
    </dgm:pt>
    <dgm:pt modelId="{FC490E4E-BD98-4560-9FC5-4325D7D27469}">
      <dgm:prSet phldrT="[文本]"/>
      <dgm:spPr>
        <a:solidFill>
          <a:schemeClr val="accent5">
            <a:lumMod val="75000"/>
          </a:schemeClr>
        </a:solidFill>
      </dgm:spPr>
      <dgm:t>
        <a:bodyPr/>
        <a:lstStyle/>
        <a:p>
          <a:r>
            <a:rPr lang="zh-CN" altLang="en-US" dirty="0" smtClean="0"/>
            <a:t>门店绑定</a:t>
          </a:r>
          <a:endParaRPr lang="zh-CN" altLang="en-US" dirty="0"/>
        </a:p>
      </dgm:t>
    </dgm:pt>
    <dgm:pt modelId="{0AB46F70-6D69-4FB7-A09E-83F67B575DBC}" type="parTrans" cxnId="{6B267093-197D-42C7-B370-6DC6F4E44BA3}">
      <dgm:prSet/>
      <dgm:spPr/>
      <dgm:t>
        <a:bodyPr/>
        <a:lstStyle/>
        <a:p>
          <a:endParaRPr lang="zh-CN" altLang="en-US"/>
        </a:p>
      </dgm:t>
    </dgm:pt>
    <dgm:pt modelId="{9408A8B0-FC11-4C4C-9A55-D83A58FE125F}" type="sibTrans" cxnId="{6B267093-197D-42C7-B370-6DC6F4E44BA3}">
      <dgm:prSet/>
      <dgm:spPr/>
      <dgm:t>
        <a:bodyPr/>
        <a:lstStyle/>
        <a:p>
          <a:endParaRPr lang="zh-CN" altLang="en-US"/>
        </a:p>
      </dgm:t>
    </dgm:pt>
    <dgm:pt modelId="{A146E1A2-0714-4AD5-AC6D-F0E2B9F86752}">
      <dgm:prSet phldrT="[文本]"/>
      <dgm:spPr/>
      <dgm:t>
        <a:bodyPr/>
        <a:lstStyle/>
        <a:p>
          <a:r>
            <a:rPr lang="zh-CN" altLang="en-US" dirty="0" smtClean="0"/>
            <a:t>定位绑定</a:t>
          </a:r>
          <a:endParaRPr lang="zh-CN" altLang="en-US" dirty="0"/>
        </a:p>
      </dgm:t>
    </dgm:pt>
    <dgm:pt modelId="{95F3C9A8-59C3-48BA-AC8C-FBC1DD4BC256}" type="parTrans" cxnId="{81A6660D-6CB0-40D0-9CA7-96A1B1A4E89A}">
      <dgm:prSet/>
      <dgm:spPr/>
      <dgm:t>
        <a:bodyPr/>
        <a:lstStyle/>
        <a:p>
          <a:endParaRPr lang="zh-CN" altLang="en-US"/>
        </a:p>
      </dgm:t>
    </dgm:pt>
    <dgm:pt modelId="{92327032-391B-4FEE-9502-A6927599F69D}" type="sibTrans" cxnId="{81A6660D-6CB0-40D0-9CA7-96A1B1A4E89A}">
      <dgm:prSet/>
      <dgm:spPr/>
      <dgm:t>
        <a:bodyPr/>
        <a:lstStyle/>
        <a:p>
          <a:endParaRPr lang="zh-CN" altLang="en-US"/>
        </a:p>
      </dgm:t>
    </dgm:pt>
    <dgm:pt modelId="{D47EEFFC-8510-40ED-8A59-0F87C79A6104}">
      <dgm:prSet phldrT="[文本]"/>
      <dgm:spPr>
        <a:solidFill>
          <a:schemeClr val="accent2">
            <a:lumMod val="75000"/>
          </a:schemeClr>
        </a:solidFill>
      </dgm:spPr>
      <dgm:t>
        <a:bodyPr/>
        <a:lstStyle/>
        <a:p>
          <a:r>
            <a:rPr lang="zh-CN" altLang="en-US" dirty="0" smtClean="0"/>
            <a:t>扫码选购</a:t>
          </a:r>
          <a:endParaRPr lang="zh-CN" altLang="en-US" dirty="0"/>
        </a:p>
      </dgm:t>
    </dgm:pt>
    <dgm:pt modelId="{C6231113-1EED-48B6-8985-179B59847F87}" type="parTrans" cxnId="{FF5C6FD2-1924-48AD-906B-F6B7FC1AB881}">
      <dgm:prSet/>
      <dgm:spPr/>
      <dgm:t>
        <a:bodyPr/>
        <a:lstStyle/>
        <a:p>
          <a:endParaRPr lang="zh-CN" altLang="en-US"/>
        </a:p>
      </dgm:t>
    </dgm:pt>
    <dgm:pt modelId="{A3A9CC6B-D24E-4442-9E97-6C09C60366FC}" type="sibTrans" cxnId="{FF5C6FD2-1924-48AD-906B-F6B7FC1AB881}">
      <dgm:prSet/>
      <dgm:spPr/>
      <dgm:t>
        <a:bodyPr/>
        <a:lstStyle/>
        <a:p>
          <a:endParaRPr lang="zh-CN" altLang="en-US"/>
        </a:p>
      </dgm:t>
    </dgm:pt>
    <dgm:pt modelId="{703071B0-BF6D-4205-B164-771F9BF2AE3C}">
      <dgm:prSet phldrT="[文本]"/>
      <dgm:spPr/>
      <dgm:t>
        <a:bodyPr/>
        <a:lstStyle/>
        <a:p>
          <a:r>
            <a:rPr lang="zh-CN" altLang="en-US" dirty="0" smtClean="0"/>
            <a:t>二维码</a:t>
          </a:r>
          <a:endParaRPr lang="zh-CN" altLang="en-US" dirty="0"/>
        </a:p>
      </dgm:t>
    </dgm:pt>
    <dgm:pt modelId="{BAA2DC47-0A64-4645-91E5-D850735AA1D8}" type="parTrans" cxnId="{81885614-21D7-4D32-94DA-647D50D51822}">
      <dgm:prSet/>
      <dgm:spPr/>
      <dgm:t>
        <a:bodyPr/>
        <a:lstStyle/>
        <a:p>
          <a:endParaRPr lang="zh-CN" altLang="en-US"/>
        </a:p>
      </dgm:t>
    </dgm:pt>
    <dgm:pt modelId="{74016163-4E0F-4D76-A8C5-8C3F990DE65F}" type="sibTrans" cxnId="{81885614-21D7-4D32-94DA-647D50D51822}">
      <dgm:prSet/>
      <dgm:spPr/>
      <dgm:t>
        <a:bodyPr/>
        <a:lstStyle/>
        <a:p>
          <a:endParaRPr lang="zh-CN" altLang="en-US"/>
        </a:p>
      </dgm:t>
    </dgm:pt>
    <dgm:pt modelId="{066C95DF-8D7A-49A3-B429-1BA6882908C8}">
      <dgm:prSet phldrT="[文本]"/>
      <dgm:spPr/>
      <dgm:t>
        <a:bodyPr/>
        <a:lstStyle/>
        <a:p>
          <a:r>
            <a:rPr lang="zh-CN" altLang="en-US" dirty="0" smtClean="0"/>
            <a:t>条码</a:t>
          </a:r>
          <a:endParaRPr lang="zh-CN" altLang="en-US" dirty="0"/>
        </a:p>
      </dgm:t>
    </dgm:pt>
    <dgm:pt modelId="{C1225748-4265-49D1-B581-2B32FFFEE3DB}" type="parTrans" cxnId="{2337CAEC-7497-451D-87F2-CBFAD8B1E4CF}">
      <dgm:prSet/>
      <dgm:spPr/>
      <dgm:t>
        <a:bodyPr/>
        <a:lstStyle/>
        <a:p>
          <a:endParaRPr lang="zh-CN" altLang="en-US"/>
        </a:p>
      </dgm:t>
    </dgm:pt>
    <dgm:pt modelId="{F9D5C32D-D910-4120-B4EF-EA1E341CDD16}" type="sibTrans" cxnId="{2337CAEC-7497-451D-87F2-CBFAD8B1E4CF}">
      <dgm:prSet/>
      <dgm:spPr/>
      <dgm:t>
        <a:bodyPr/>
        <a:lstStyle/>
        <a:p>
          <a:endParaRPr lang="zh-CN" altLang="en-US"/>
        </a:p>
      </dgm:t>
    </dgm:pt>
    <dgm:pt modelId="{726523D5-46BD-4374-89B4-2C9E720A9224}">
      <dgm:prSet phldrT="[文本]"/>
      <dgm:spPr>
        <a:solidFill>
          <a:schemeClr val="accent3">
            <a:lumMod val="75000"/>
          </a:schemeClr>
        </a:solidFill>
      </dgm:spPr>
      <dgm:t>
        <a:bodyPr/>
        <a:lstStyle/>
        <a:p>
          <a:r>
            <a:rPr lang="zh-CN" altLang="en-US" dirty="0" smtClean="0"/>
            <a:t>结算付款</a:t>
          </a:r>
          <a:endParaRPr lang="zh-CN" altLang="en-US" dirty="0"/>
        </a:p>
      </dgm:t>
    </dgm:pt>
    <dgm:pt modelId="{B2ED12B0-C905-4B0D-B2AF-C60FCA601C3D}" type="parTrans" cxnId="{E66915B5-FAB4-4923-89ED-433B9AF50A7D}">
      <dgm:prSet/>
      <dgm:spPr/>
      <dgm:t>
        <a:bodyPr/>
        <a:lstStyle/>
        <a:p>
          <a:endParaRPr lang="zh-CN" altLang="en-US"/>
        </a:p>
      </dgm:t>
    </dgm:pt>
    <dgm:pt modelId="{8B2E87E8-B0CF-4D63-9DBC-8CD8D94513B3}" type="sibTrans" cxnId="{E66915B5-FAB4-4923-89ED-433B9AF50A7D}">
      <dgm:prSet/>
      <dgm:spPr/>
      <dgm:t>
        <a:bodyPr/>
        <a:lstStyle/>
        <a:p>
          <a:endParaRPr lang="zh-CN" altLang="en-US"/>
        </a:p>
      </dgm:t>
    </dgm:pt>
    <dgm:pt modelId="{987B09E2-3C7A-4BA1-BCFB-E805D766551F}">
      <dgm:prSet phldrT="[文本]"/>
      <dgm:spPr/>
      <dgm:t>
        <a:bodyPr/>
        <a:lstStyle/>
        <a:p>
          <a:r>
            <a:rPr lang="zh-CN" altLang="en-US" dirty="0" smtClean="0"/>
            <a:t>微信支持</a:t>
          </a:r>
          <a:endParaRPr lang="zh-CN" altLang="en-US" dirty="0"/>
        </a:p>
      </dgm:t>
    </dgm:pt>
    <dgm:pt modelId="{567E4F22-B398-45ED-97BF-944F758E92EB}" type="parTrans" cxnId="{776813CD-30B2-4741-A504-7284C2583080}">
      <dgm:prSet/>
      <dgm:spPr/>
      <dgm:t>
        <a:bodyPr/>
        <a:lstStyle/>
        <a:p>
          <a:endParaRPr lang="zh-CN" altLang="en-US"/>
        </a:p>
      </dgm:t>
    </dgm:pt>
    <dgm:pt modelId="{82AA4AED-1D41-45A0-B83A-54B913DEF63B}" type="sibTrans" cxnId="{776813CD-30B2-4741-A504-7284C2583080}">
      <dgm:prSet/>
      <dgm:spPr/>
      <dgm:t>
        <a:bodyPr/>
        <a:lstStyle/>
        <a:p>
          <a:endParaRPr lang="zh-CN" altLang="en-US"/>
        </a:p>
      </dgm:t>
    </dgm:pt>
    <dgm:pt modelId="{0856D491-A51D-4E40-8BF6-9E00AB70293A}">
      <dgm:prSet/>
      <dgm:spPr>
        <a:solidFill>
          <a:schemeClr val="accent6">
            <a:lumMod val="75000"/>
          </a:schemeClr>
        </a:solidFill>
      </dgm:spPr>
      <dgm:t>
        <a:bodyPr/>
        <a:lstStyle/>
        <a:p>
          <a:r>
            <a:rPr lang="zh-CN" altLang="en-US" dirty="0" smtClean="0"/>
            <a:t>出店验单</a:t>
          </a:r>
          <a:endParaRPr lang="zh-CN" altLang="en-US" dirty="0"/>
        </a:p>
      </dgm:t>
    </dgm:pt>
    <dgm:pt modelId="{2E2623B8-058A-4014-8654-D99A42C845BC}" type="parTrans" cxnId="{A42E1899-4C72-4D74-940D-AB83802B4FD1}">
      <dgm:prSet/>
      <dgm:spPr/>
      <dgm:t>
        <a:bodyPr/>
        <a:lstStyle/>
        <a:p>
          <a:endParaRPr lang="zh-CN" altLang="en-US"/>
        </a:p>
      </dgm:t>
    </dgm:pt>
    <dgm:pt modelId="{309F79E7-8623-4800-AF92-73D1FB81394B}" type="sibTrans" cxnId="{A42E1899-4C72-4D74-940D-AB83802B4FD1}">
      <dgm:prSet/>
      <dgm:spPr/>
      <dgm:t>
        <a:bodyPr/>
        <a:lstStyle/>
        <a:p>
          <a:endParaRPr lang="zh-CN" altLang="en-US"/>
        </a:p>
      </dgm:t>
    </dgm:pt>
    <dgm:pt modelId="{CCE7E9A8-9FE6-49A9-B698-DAA4622298BD}">
      <dgm:prSet phldrT="[文本]"/>
      <dgm:spPr/>
      <dgm:t>
        <a:bodyPr/>
        <a:lstStyle/>
        <a:p>
          <a:r>
            <a:rPr lang="zh-CN" altLang="en-US" dirty="0" smtClean="0"/>
            <a:t>扫码绑定</a:t>
          </a:r>
          <a:endParaRPr lang="zh-CN" altLang="en-US" dirty="0"/>
        </a:p>
      </dgm:t>
    </dgm:pt>
    <dgm:pt modelId="{A4B94347-B3F3-4896-92E2-8B8646E6AC0D}" type="parTrans" cxnId="{153B23F3-0674-40C3-B5B8-6296EFD597E6}">
      <dgm:prSet/>
      <dgm:spPr/>
      <dgm:t>
        <a:bodyPr/>
        <a:lstStyle/>
        <a:p>
          <a:endParaRPr lang="zh-CN" altLang="en-US"/>
        </a:p>
      </dgm:t>
    </dgm:pt>
    <dgm:pt modelId="{7C161685-2A5E-40C7-B8DD-68A46947B18A}" type="sibTrans" cxnId="{153B23F3-0674-40C3-B5B8-6296EFD597E6}">
      <dgm:prSet/>
      <dgm:spPr/>
      <dgm:t>
        <a:bodyPr/>
        <a:lstStyle/>
        <a:p>
          <a:endParaRPr lang="zh-CN" altLang="en-US"/>
        </a:p>
      </dgm:t>
    </dgm:pt>
    <dgm:pt modelId="{9160B56D-D098-4C7F-82A2-17B467E0DFCC}">
      <dgm:prSet/>
      <dgm:spPr/>
      <dgm:t>
        <a:bodyPr/>
        <a:lstStyle/>
        <a:p>
          <a:r>
            <a:rPr lang="zh-CN" altLang="en-US" dirty="0" smtClean="0"/>
            <a:t>限时验证</a:t>
          </a:r>
          <a:endParaRPr lang="zh-CN" altLang="en-US" dirty="0"/>
        </a:p>
      </dgm:t>
    </dgm:pt>
    <dgm:pt modelId="{2861536F-4C49-44B1-A422-9F595C52AC7F}" type="parTrans" cxnId="{538C6E8C-E14C-4D7D-B6C7-41B7DF8AB4CB}">
      <dgm:prSet/>
      <dgm:spPr/>
      <dgm:t>
        <a:bodyPr/>
        <a:lstStyle/>
        <a:p>
          <a:endParaRPr lang="zh-CN" altLang="en-US"/>
        </a:p>
      </dgm:t>
    </dgm:pt>
    <dgm:pt modelId="{D72BBB72-AFEA-4722-A3D8-2414AC581E44}" type="sibTrans" cxnId="{538C6E8C-E14C-4D7D-B6C7-41B7DF8AB4CB}">
      <dgm:prSet/>
      <dgm:spPr/>
      <dgm:t>
        <a:bodyPr/>
        <a:lstStyle/>
        <a:p>
          <a:endParaRPr lang="zh-CN" altLang="en-US"/>
        </a:p>
      </dgm:t>
    </dgm:pt>
    <dgm:pt modelId="{252FBA17-A846-49A5-A308-C925705DDC7C}">
      <dgm:prSet/>
      <dgm:spPr/>
      <dgm:t>
        <a:bodyPr/>
        <a:lstStyle/>
        <a:p>
          <a:r>
            <a:rPr lang="zh-CN" altLang="en-US" dirty="0" smtClean="0"/>
            <a:t>前台核销</a:t>
          </a:r>
          <a:endParaRPr lang="zh-CN" altLang="en-US" dirty="0"/>
        </a:p>
      </dgm:t>
    </dgm:pt>
    <dgm:pt modelId="{3AC6234A-531F-4C5D-A1EA-32391B4C8509}" type="parTrans" cxnId="{1E355694-F3B3-47EF-9142-55CBE7CF2803}">
      <dgm:prSet/>
      <dgm:spPr/>
      <dgm:t>
        <a:bodyPr/>
        <a:lstStyle/>
        <a:p>
          <a:endParaRPr lang="zh-CN" altLang="en-US"/>
        </a:p>
      </dgm:t>
    </dgm:pt>
    <dgm:pt modelId="{3900F54D-4A4C-4D2D-9AB6-68C7DC3C13B2}" type="sibTrans" cxnId="{1E355694-F3B3-47EF-9142-55CBE7CF2803}">
      <dgm:prSet/>
      <dgm:spPr/>
      <dgm:t>
        <a:bodyPr/>
        <a:lstStyle/>
        <a:p>
          <a:endParaRPr lang="zh-CN" altLang="en-US"/>
        </a:p>
      </dgm:t>
    </dgm:pt>
    <dgm:pt modelId="{DCBF0AB6-9995-4A59-8226-252AB1272702}" type="pres">
      <dgm:prSet presAssocID="{7163A3F9-ACFF-45F7-B755-81B33804B01B}" presName="Name0" presStyleCnt="0">
        <dgm:presLayoutVars>
          <dgm:dir/>
          <dgm:animLvl val="lvl"/>
          <dgm:resizeHandles val="exact"/>
        </dgm:presLayoutVars>
      </dgm:prSet>
      <dgm:spPr/>
      <dgm:t>
        <a:bodyPr/>
        <a:lstStyle/>
        <a:p>
          <a:endParaRPr lang="zh-CN" altLang="en-US"/>
        </a:p>
      </dgm:t>
    </dgm:pt>
    <dgm:pt modelId="{A6263D4F-9165-4302-8482-0BF13BC2202D}" type="pres">
      <dgm:prSet presAssocID="{7163A3F9-ACFF-45F7-B755-81B33804B01B}" presName="tSp" presStyleCnt="0"/>
      <dgm:spPr/>
    </dgm:pt>
    <dgm:pt modelId="{A7489BD7-36B9-4CE9-B1A7-6081AEC6EEF4}" type="pres">
      <dgm:prSet presAssocID="{7163A3F9-ACFF-45F7-B755-81B33804B01B}" presName="bSp" presStyleCnt="0"/>
      <dgm:spPr/>
    </dgm:pt>
    <dgm:pt modelId="{84CDF748-9F95-4C9E-B720-440985AC3243}" type="pres">
      <dgm:prSet presAssocID="{7163A3F9-ACFF-45F7-B755-81B33804B01B}" presName="process" presStyleCnt="0"/>
      <dgm:spPr/>
    </dgm:pt>
    <dgm:pt modelId="{AE65C752-9442-4591-8822-E30D29E20C95}" type="pres">
      <dgm:prSet presAssocID="{FC490E4E-BD98-4560-9FC5-4325D7D27469}" presName="composite1" presStyleCnt="0"/>
      <dgm:spPr/>
    </dgm:pt>
    <dgm:pt modelId="{1D6C7B70-CF84-403F-8713-6E005FCEF8A1}" type="pres">
      <dgm:prSet presAssocID="{FC490E4E-BD98-4560-9FC5-4325D7D27469}" presName="dummyNode1" presStyleLbl="node1" presStyleIdx="0" presStyleCnt="4"/>
      <dgm:spPr/>
    </dgm:pt>
    <dgm:pt modelId="{D72F9FF4-8BD5-43D8-B63B-D1E89B0C910F}" type="pres">
      <dgm:prSet presAssocID="{FC490E4E-BD98-4560-9FC5-4325D7D27469}" presName="childNode1" presStyleLbl="bgAcc1" presStyleIdx="0" presStyleCnt="4">
        <dgm:presLayoutVars>
          <dgm:bulletEnabled val="1"/>
        </dgm:presLayoutVars>
      </dgm:prSet>
      <dgm:spPr/>
      <dgm:t>
        <a:bodyPr/>
        <a:lstStyle/>
        <a:p>
          <a:endParaRPr lang="zh-CN" altLang="en-US"/>
        </a:p>
      </dgm:t>
    </dgm:pt>
    <dgm:pt modelId="{1DAB4E83-6564-40C4-BAF5-D90D9250D8AA}" type="pres">
      <dgm:prSet presAssocID="{FC490E4E-BD98-4560-9FC5-4325D7D27469}" presName="childNode1tx" presStyleLbl="bgAcc1" presStyleIdx="0" presStyleCnt="4">
        <dgm:presLayoutVars>
          <dgm:bulletEnabled val="1"/>
        </dgm:presLayoutVars>
      </dgm:prSet>
      <dgm:spPr/>
      <dgm:t>
        <a:bodyPr/>
        <a:lstStyle/>
        <a:p>
          <a:endParaRPr lang="zh-CN" altLang="en-US"/>
        </a:p>
      </dgm:t>
    </dgm:pt>
    <dgm:pt modelId="{8D304E50-9A98-4FD7-8CB4-0139DDD52825}" type="pres">
      <dgm:prSet presAssocID="{FC490E4E-BD98-4560-9FC5-4325D7D27469}" presName="parentNode1" presStyleLbl="node1" presStyleIdx="0" presStyleCnt="4">
        <dgm:presLayoutVars>
          <dgm:chMax val="1"/>
          <dgm:bulletEnabled val="1"/>
        </dgm:presLayoutVars>
      </dgm:prSet>
      <dgm:spPr/>
      <dgm:t>
        <a:bodyPr/>
        <a:lstStyle/>
        <a:p>
          <a:endParaRPr lang="zh-CN" altLang="en-US"/>
        </a:p>
      </dgm:t>
    </dgm:pt>
    <dgm:pt modelId="{55D829E3-D4C5-4824-BFE4-BB1F7887B952}" type="pres">
      <dgm:prSet presAssocID="{FC490E4E-BD98-4560-9FC5-4325D7D27469}" presName="connSite1" presStyleCnt="0"/>
      <dgm:spPr/>
    </dgm:pt>
    <dgm:pt modelId="{84C210DD-0F7F-4041-B159-C42B7868FCA7}" type="pres">
      <dgm:prSet presAssocID="{9408A8B0-FC11-4C4C-9A55-D83A58FE125F}" presName="Name9" presStyleLbl="sibTrans2D1" presStyleIdx="0" presStyleCnt="3"/>
      <dgm:spPr/>
      <dgm:t>
        <a:bodyPr/>
        <a:lstStyle/>
        <a:p>
          <a:endParaRPr lang="zh-CN" altLang="en-US"/>
        </a:p>
      </dgm:t>
    </dgm:pt>
    <dgm:pt modelId="{433F2180-5CDD-4BC1-B5B8-75D7E01611D2}" type="pres">
      <dgm:prSet presAssocID="{D47EEFFC-8510-40ED-8A59-0F87C79A6104}" presName="composite2" presStyleCnt="0"/>
      <dgm:spPr/>
    </dgm:pt>
    <dgm:pt modelId="{321155B8-94E7-4AAE-93AC-4DDC6C2E15A2}" type="pres">
      <dgm:prSet presAssocID="{D47EEFFC-8510-40ED-8A59-0F87C79A6104}" presName="dummyNode2" presStyleLbl="node1" presStyleIdx="0" presStyleCnt="4"/>
      <dgm:spPr/>
    </dgm:pt>
    <dgm:pt modelId="{BF9D9D96-0EAD-4A87-BE0A-E7357B200CB5}" type="pres">
      <dgm:prSet presAssocID="{D47EEFFC-8510-40ED-8A59-0F87C79A6104}" presName="childNode2" presStyleLbl="bgAcc1" presStyleIdx="1" presStyleCnt="4">
        <dgm:presLayoutVars>
          <dgm:bulletEnabled val="1"/>
        </dgm:presLayoutVars>
      </dgm:prSet>
      <dgm:spPr/>
      <dgm:t>
        <a:bodyPr/>
        <a:lstStyle/>
        <a:p>
          <a:endParaRPr lang="zh-CN" altLang="en-US"/>
        </a:p>
      </dgm:t>
    </dgm:pt>
    <dgm:pt modelId="{B6FAE189-A022-41F5-9B62-4ABBF670623B}" type="pres">
      <dgm:prSet presAssocID="{D47EEFFC-8510-40ED-8A59-0F87C79A6104}" presName="childNode2tx" presStyleLbl="bgAcc1" presStyleIdx="1" presStyleCnt="4">
        <dgm:presLayoutVars>
          <dgm:bulletEnabled val="1"/>
        </dgm:presLayoutVars>
      </dgm:prSet>
      <dgm:spPr/>
      <dgm:t>
        <a:bodyPr/>
        <a:lstStyle/>
        <a:p>
          <a:endParaRPr lang="zh-CN" altLang="en-US"/>
        </a:p>
      </dgm:t>
    </dgm:pt>
    <dgm:pt modelId="{4D7F5731-AA68-4AEB-9343-118F4CACAD7E}" type="pres">
      <dgm:prSet presAssocID="{D47EEFFC-8510-40ED-8A59-0F87C79A6104}" presName="parentNode2" presStyleLbl="node1" presStyleIdx="1" presStyleCnt="4">
        <dgm:presLayoutVars>
          <dgm:chMax val="0"/>
          <dgm:bulletEnabled val="1"/>
        </dgm:presLayoutVars>
      </dgm:prSet>
      <dgm:spPr/>
      <dgm:t>
        <a:bodyPr/>
        <a:lstStyle/>
        <a:p>
          <a:endParaRPr lang="zh-CN" altLang="en-US"/>
        </a:p>
      </dgm:t>
    </dgm:pt>
    <dgm:pt modelId="{788FF425-3003-432E-8B91-32A3C82C2FE7}" type="pres">
      <dgm:prSet presAssocID="{D47EEFFC-8510-40ED-8A59-0F87C79A6104}" presName="connSite2" presStyleCnt="0"/>
      <dgm:spPr/>
    </dgm:pt>
    <dgm:pt modelId="{76CC23BC-6131-4EFE-B8EA-87962ABF7A99}" type="pres">
      <dgm:prSet presAssocID="{A3A9CC6B-D24E-4442-9E97-6C09C60366FC}" presName="Name18" presStyleLbl="sibTrans2D1" presStyleIdx="1" presStyleCnt="3"/>
      <dgm:spPr/>
      <dgm:t>
        <a:bodyPr/>
        <a:lstStyle/>
        <a:p>
          <a:endParaRPr lang="zh-CN" altLang="en-US"/>
        </a:p>
      </dgm:t>
    </dgm:pt>
    <dgm:pt modelId="{6FEB1647-15D0-47EC-B9C5-8B9778E883D5}" type="pres">
      <dgm:prSet presAssocID="{726523D5-46BD-4374-89B4-2C9E720A9224}" presName="composite1" presStyleCnt="0"/>
      <dgm:spPr/>
    </dgm:pt>
    <dgm:pt modelId="{85FBCE70-BD4B-4222-B41A-738F9F18C673}" type="pres">
      <dgm:prSet presAssocID="{726523D5-46BD-4374-89B4-2C9E720A9224}" presName="dummyNode1" presStyleLbl="node1" presStyleIdx="1" presStyleCnt="4"/>
      <dgm:spPr/>
    </dgm:pt>
    <dgm:pt modelId="{7273C8BF-B5BB-46FC-A253-8CD14FA399CC}" type="pres">
      <dgm:prSet presAssocID="{726523D5-46BD-4374-89B4-2C9E720A9224}" presName="childNode1" presStyleLbl="bgAcc1" presStyleIdx="2" presStyleCnt="4">
        <dgm:presLayoutVars>
          <dgm:bulletEnabled val="1"/>
        </dgm:presLayoutVars>
      </dgm:prSet>
      <dgm:spPr/>
      <dgm:t>
        <a:bodyPr/>
        <a:lstStyle/>
        <a:p>
          <a:endParaRPr lang="zh-CN" altLang="en-US"/>
        </a:p>
      </dgm:t>
    </dgm:pt>
    <dgm:pt modelId="{9167D155-5CCB-450A-BC14-43AEE0FEF134}" type="pres">
      <dgm:prSet presAssocID="{726523D5-46BD-4374-89B4-2C9E720A9224}" presName="childNode1tx" presStyleLbl="bgAcc1" presStyleIdx="2" presStyleCnt="4">
        <dgm:presLayoutVars>
          <dgm:bulletEnabled val="1"/>
        </dgm:presLayoutVars>
      </dgm:prSet>
      <dgm:spPr/>
      <dgm:t>
        <a:bodyPr/>
        <a:lstStyle/>
        <a:p>
          <a:endParaRPr lang="zh-CN" altLang="en-US"/>
        </a:p>
      </dgm:t>
    </dgm:pt>
    <dgm:pt modelId="{8382B689-D1E8-4264-9BEC-2D038011B58E}" type="pres">
      <dgm:prSet presAssocID="{726523D5-46BD-4374-89B4-2C9E720A9224}" presName="parentNode1" presStyleLbl="node1" presStyleIdx="2" presStyleCnt="4">
        <dgm:presLayoutVars>
          <dgm:chMax val="1"/>
          <dgm:bulletEnabled val="1"/>
        </dgm:presLayoutVars>
      </dgm:prSet>
      <dgm:spPr/>
      <dgm:t>
        <a:bodyPr/>
        <a:lstStyle/>
        <a:p>
          <a:endParaRPr lang="zh-CN" altLang="en-US"/>
        </a:p>
      </dgm:t>
    </dgm:pt>
    <dgm:pt modelId="{C075E35B-8DC5-4243-8D31-7CC279226D25}" type="pres">
      <dgm:prSet presAssocID="{726523D5-46BD-4374-89B4-2C9E720A9224}" presName="connSite1" presStyleCnt="0"/>
      <dgm:spPr/>
    </dgm:pt>
    <dgm:pt modelId="{3E4E0571-92FA-4F44-AD24-322804D3B972}" type="pres">
      <dgm:prSet presAssocID="{8B2E87E8-B0CF-4D63-9DBC-8CD8D94513B3}" presName="Name9" presStyleLbl="sibTrans2D1" presStyleIdx="2" presStyleCnt="3"/>
      <dgm:spPr/>
      <dgm:t>
        <a:bodyPr/>
        <a:lstStyle/>
        <a:p>
          <a:endParaRPr lang="zh-CN" altLang="en-US"/>
        </a:p>
      </dgm:t>
    </dgm:pt>
    <dgm:pt modelId="{BB9FC27D-F28E-4B30-91F3-8BA820D0AAF6}" type="pres">
      <dgm:prSet presAssocID="{0856D491-A51D-4E40-8BF6-9E00AB70293A}" presName="composite2" presStyleCnt="0"/>
      <dgm:spPr/>
    </dgm:pt>
    <dgm:pt modelId="{4D3D4979-753E-4F45-A6FB-5129CE9ABA54}" type="pres">
      <dgm:prSet presAssocID="{0856D491-A51D-4E40-8BF6-9E00AB70293A}" presName="dummyNode2" presStyleLbl="node1" presStyleIdx="2" presStyleCnt="4"/>
      <dgm:spPr/>
    </dgm:pt>
    <dgm:pt modelId="{6F849BCB-61E4-4F03-B162-5F8B8EBBAD00}" type="pres">
      <dgm:prSet presAssocID="{0856D491-A51D-4E40-8BF6-9E00AB70293A}" presName="childNode2" presStyleLbl="bgAcc1" presStyleIdx="3" presStyleCnt="4">
        <dgm:presLayoutVars>
          <dgm:bulletEnabled val="1"/>
        </dgm:presLayoutVars>
      </dgm:prSet>
      <dgm:spPr/>
      <dgm:t>
        <a:bodyPr/>
        <a:lstStyle/>
        <a:p>
          <a:endParaRPr lang="zh-CN" altLang="en-US"/>
        </a:p>
      </dgm:t>
    </dgm:pt>
    <dgm:pt modelId="{645D3C3C-34B5-4C4C-BE01-B0D98AF1DA59}" type="pres">
      <dgm:prSet presAssocID="{0856D491-A51D-4E40-8BF6-9E00AB70293A}" presName="childNode2tx" presStyleLbl="bgAcc1" presStyleIdx="3" presStyleCnt="4">
        <dgm:presLayoutVars>
          <dgm:bulletEnabled val="1"/>
        </dgm:presLayoutVars>
      </dgm:prSet>
      <dgm:spPr/>
      <dgm:t>
        <a:bodyPr/>
        <a:lstStyle/>
        <a:p>
          <a:endParaRPr lang="zh-CN" altLang="en-US"/>
        </a:p>
      </dgm:t>
    </dgm:pt>
    <dgm:pt modelId="{93B770F9-780F-4622-A718-5C7EE9B54D89}" type="pres">
      <dgm:prSet presAssocID="{0856D491-A51D-4E40-8BF6-9E00AB70293A}" presName="parentNode2" presStyleLbl="node1" presStyleIdx="3" presStyleCnt="4">
        <dgm:presLayoutVars>
          <dgm:chMax val="0"/>
          <dgm:bulletEnabled val="1"/>
        </dgm:presLayoutVars>
      </dgm:prSet>
      <dgm:spPr/>
      <dgm:t>
        <a:bodyPr/>
        <a:lstStyle/>
        <a:p>
          <a:endParaRPr lang="zh-CN" altLang="en-US"/>
        </a:p>
      </dgm:t>
    </dgm:pt>
    <dgm:pt modelId="{A72DB7BD-C23A-4E28-8F08-050A88FC440C}" type="pres">
      <dgm:prSet presAssocID="{0856D491-A51D-4E40-8BF6-9E00AB70293A}" presName="connSite2" presStyleCnt="0"/>
      <dgm:spPr/>
    </dgm:pt>
  </dgm:ptLst>
  <dgm:cxnLst>
    <dgm:cxn modelId="{3B4E740B-962F-4222-B769-7F91F98B831C}" type="presOf" srcId="{987B09E2-3C7A-4BA1-BCFB-E805D766551F}" destId="{9167D155-5CCB-450A-BC14-43AEE0FEF134}" srcOrd="1" destOrd="0" presId="urn:microsoft.com/office/officeart/2005/8/layout/hProcess4"/>
    <dgm:cxn modelId="{1280D6E0-761D-47C5-B78A-A9D3EF5AEBCA}" type="presOf" srcId="{726523D5-46BD-4374-89B4-2C9E720A9224}" destId="{8382B689-D1E8-4264-9BEC-2D038011B58E}" srcOrd="0" destOrd="0" presId="urn:microsoft.com/office/officeart/2005/8/layout/hProcess4"/>
    <dgm:cxn modelId="{A17FFE5F-5113-45EF-A3BE-092E69712596}" type="presOf" srcId="{0856D491-A51D-4E40-8BF6-9E00AB70293A}" destId="{93B770F9-780F-4622-A718-5C7EE9B54D89}" srcOrd="0" destOrd="0" presId="urn:microsoft.com/office/officeart/2005/8/layout/hProcess4"/>
    <dgm:cxn modelId="{7E8A8006-A06C-47AA-8B6D-0A4780FBF3E4}" type="presOf" srcId="{CCE7E9A8-9FE6-49A9-B698-DAA4622298BD}" destId="{D72F9FF4-8BD5-43D8-B63B-D1E89B0C910F}" srcOrd="0" destOrd="1" presId="urn:microsoft.com/office/officeart/2005/8/layout/hProcess4"/>
    <dgm:cxn modelId="{538C6E8C-E14C-4D7D-B6C7-41B7DF8AB4CB}" srcId="{0856D491-A51D-4E40-8BF6-9E00AB70293A}" destId="{9160B56D-D098-4C7F-82A2-17B467E0DFCC}" srcOrd="0" destOrd="0" parTransId="{2861536F-4C49-44B1-A422-9F595C52AC7F}" sibTransId="{D72BBB72-AFEA-4722-A3D8-2414AC581E44}"/>
    <dgm:cxn modelId="{4A3005E1-21FE-46D4-B05C-5C0233304924}" type="presOf" srcId="{A146E1A2-0714-4AD5-AC6D-F0E2B9F86752}" destId="{D72F9FF4-8BD5-43D8-B63B-D1E89B0C910F}" srcOrd="0" destOrd="0" presId="urn:microsoft.com/office/officeart/2005/8/layout/hProcess4"/>
    <dgm:cxn modelId="{49D0BFDF-C1A5-4251-A91A-65E040AE0E4C}" type="presOf" srcId="{8B2E87E8-B0CF-4D63-9DBC-8CD8D94513B3}" destId="{3E4E0571-92FA-4F44-AD24-322804D3B972}" srcOrd="0" destOrd="0" presId="urn:microsoft.com/office/officeart/2005/8/layout/hProcess4"/>
    <dgm:cxn modelId="{776813CD-30B2-4741-A504-7284C2583080}" srcId="{726523D5-46BD-4374-89B4-2C9E720A9224}" destId="{987B09E2-3C7A-4BA1-BCFB-E805D766551F}" srcOrd="0" destOrd="0" parTransId="{567E4F22-B398-45ED-97BF-944F758E92EB}" sibTransId="{82AA4AED-1D41-45A0-B83A-54B913DEF63B}"/>
    <dgm:cxn modelId="{F1EB0414-6704-496D-AF91-1CC878C38527}" type="presOf" srcId="{7163A3F9-ACFF-45F7-B755-81B33804B01B}" destId="{DCBF0AB6-9995-4A59-8226-252AB1272702}" srcOrd="0" destOrd="0" presId="urn:microsoft.com/office/officeart/2005/8/layout/hProcess4"/>
    <dgm:cxn modelId="{E11D927F-FB55-47F0-8F55-77F1CB97203C}" type="presOf" srcId="{D47EEFFC-8510-40ED-8A59-0F87C79A6104}" destId="{4D7F5731-AA68-4AEB-9343-118F4CACAD7E}" srcOrd="0" destOrd="0" presId="urn:microsoft.com/office/officeart/2005/8/layout/hProcess4"/>
    <dgm:cxn modelId="{2D8A5E0B-CA38-4D49-B77A-34547B990C4F}" type="presOf" srcId="{703071B0-BF6D-4205-B164-771F9BF2AE3C}" destId="{BF9D9D96-0EAD-4A87-BE0A-E7357B200CB5}" srcOrd="0" destOrd="0" presId="urn:microsoft.com/office/officeart/2005/8/layout/hProcess4"/>
    <dgm:cxn modelId="{153B23F3-0674-40C3-B5B8-6296EFD597E6}" srcId="{FC490E4E-BD98-4560-9FC5-4325D7D27469}" destId="{CCE7E9A8-9FE6-49A9-B698-DAA4622298BD}" srcOrd="1" destOrd="0" parTransId="{A4B94347-B3F3-4896-92E2-8B8646E6AC0D}" sibTransId="{7C161685-2A5E-40C7-B8DD-68A46947B18A}"/>
    <dgm:cxn modelId="{E66915B5-FAB4-4923-89ED-433B9AF50A7D}" srcId="{7163A3F9-ACFF-45F7-B755-81B33804B01B}" destId="{726523D5-46BD-4374-89B4-2C9E720A9224}" srcOrd="2" destOrd="0" parTransId="{B2ED12B0-C905-4B0D-B2AF-C60FCA601C3D}" sibTransId="{8B2E87E8-B0CF-4D63-9DBC-8CD8D94513B3}"/>
    <dgm:cxn modelId="{81A6660D-6CB0-40D0-9CA7-96A1B1A4E89A}" srcId="{FC490E4E-BD98-4560-9FC5-4325D7D27469}" destId="{A146E1A2-0714-4AD5-AC6D-F0E2B9F86752}" srcOrd="0" destOrd="0" parTransId="{95F3C9A8-59C3-48BA-AC8C-FBC1DD4BC256}" sibTransId="{92327032-391B-4FEE-9502-A6927599F69D}"/>
    <dgm:cxn modelId="{1E355694-F3B3-47EF-9142-55CBE7CF2803}" srcId="{0856D491-A51D-4E40-8BF6-9E00AB70293A}" destId="{252FBA17-A846-49A5-A308-C925705DDC7C}" srcOrd="1" destOrd="0" parTransId="{3AC6234A-531F-4C5D-A1EA-32391B4C8509}" sibTransId="{3900F54D-4A4C-4D2D-9AB6-68C7DC3C13B2}"/>
    <dgm:cxn modelId="{47B95964-01EF-4132-BD00-7C36AA02F94A}" type="presOf" srcId="{FC490E4E-BD98-4560-9FC5-4325D7D27469}" destId="{8D304E50-9A98-4FD7-8CB4-0139DDD52825}" srcOrd="0" destOrd="0" presId="urn:microsoft.com/office/officeart/2005/8/layout/hProcess4"/>
    <dgm:cxn modelId="{6B267093-197D-42C7-B370-6DC6F4E44BA3}" srcId="{7163A3F9-ACFF-45F7-B755-81B33804B01B}" destId="{FC490E4E-BD98-4560-9FC5-4325D7D27469}" srcOrd="0" destOrd="0" parTransId="{0AB46F70-6D69-4FB7-A09E-83F67B575DBC}" sibTransId="{9408A8B0-FC11-4C4C-9A55-D83A58FE125F}"/>
    <dgm:cxn modelId="{EF63CEE5-BCBF-49B0-8599-BFBABCD35DDF}" type="presOf" srcId="{703071B0-BF6D-4205-B164-771F9BF2AE3C}" destId="{B6FAE189-A022-41F5-9B62-4ABBF670623B}" srcOrd="1" destOrd="0" presId="urn:microsoft.com/office/officeart/2005/8/layout/hProcess4"/>
    <dgm:cxn modelId="{A4DC2B47-0712-46A5-8644-5D712289B3E1}" type="presOf" srcId="{066C95DF-8D7A-49A3-B429-1BA6882908C8}" destId="{BF9D9D96-0EAD-4A87-BE0A-E7357B200CB5}" srcOrd="0" destOrd="1" presId="urn:microsoft.com/office/officeart/2005/8/layout/hProcess4"/>
    <dgm:cxn modelId="{81885614-21D7-4D32-94DA-647D50D51822}" srcId="{D47EEFFC-8510-40ED-8A59-0F87C79A6104}" destId="{703071B0-BF6D-4205-B164-771F9BF2AE3C}" srcOrd="0" destOrd="0" parTransId="{BAA2DC47-0A64-4645-91E5-D850735AA1D8}" sibTransId="{74016163-4E0F-4D76-A8C5-8C3F990DE65F}"/>
    <dgm:cxn modelId="{1547FA37-D4AB-413A-951D-C304DB0D20BD}" type="presOf" srcId="{066C95DF-8D7A-49A3-B429-1BA6882908C8}" destId="{B6FAE189-A022-41F5-9B62-4ABBF670623B}" srcOrd="1" destOrd="1" presId="urn:microsoft.com/office/officeart/2005/8/layout/hProcess4"/>
    <dgm:cxn modelId="{FF5C6FD2-1924-48AD-906B-F6B7FC1AB881}" srcId="{7163A3F9-ACFF-45F7-B755-81B33804B01B}" destId="{D47EEFFC-8510-40ED-8A59-0F87C79A6104}" srcOrd="1" destOrd="0" parTransId="{C6231113-1EED-48B6-8985-179B59847F87}" sibTransId="{A3A9CC6B-D24E-4442-9E97-6C09C60366FC}"/>
    <dgm:cxn modelId="{AE84C5E9-2BF9-4139-8ACA-E7EE61B52F2E}" type="presOf" srcId="{A146E1A2-0714-4AD5-AC6D-F0E2B9F86752}" destId="{1DAB4E83-6564-40C4-BAF5-D90D9250D8AA}" srcOrd="1" destOrd="0" presId="urn:microsoft.com/office/officeart/2005/8/layout/hProcess4"/>
    <dgm:cxn modelId="{2337CAEC-7497-451D-87F2-CBFAD8B1E4CF}" srcId="{D47EEFFC-8510-40ED-8A59-0F87C79A6104}" destId="{066C95DF-8D7A-49A3-B429-1BA6882908C8}" srcOrd="1" destOrd="0" parTransId="{C1225748-4265-49D1-B581-2B32FFFEE3DB}" sibTransId="{F9D5C32D-D910-4120-B4EF-EA1E341CDD16}"/>
    <dgm:cxn modelId="{48AA5CC5-B075-40E9-87EA-D5546A3A9851}" type="presOf" srcId="{987B09E2-3C7A-4BA1-BCFB-E805D766551F}" destId="{7273C8BF-B5BB-46FC-A253-8CD14FA399CC}" srcOrd="0" destOrd="0" presId="urn:microsoft.com/office/officeart/2005/8/layout/hProcess4"/>
    <dgm:cxn modelId="{34DFC9CD-7A89-4E84-B0D2-5A297B0A172E}" type="presOf" srcId="{252FBA17-A846-49A5-A308-C925705DDC7C}" destId="{6F849BCB-61E4-4F03-B162-5F8B8EBBAD00}" srcOrd="0" destOrd="1" presId="urn:microsoft.com/office/officeart/2005/8/layout/hProcess4"/>
    <dgm:cxn modelId="{C72D4A31-E086-4F4A-B809-453829CB8A94}" type="presOf" srcId="{A3A9CC6B-D24E-4442-9E97-6C09C60366FC}" destId="{76CC23BC-6131-4EFE-B8EA-87962ABF7A99}" srcOrd="0" destOrd="0" presId="urn:microsoft.com/office/officeart/2005/8/layout/hProcess4"/>
    <dgm:cxn modelId="{2495EAA2-B899-4859-942C-2914483550AF}" type="presOf" srcId="{252FBA17-A846-49A5-A308-C925705DDC7C}" destId="{645D3C3C-34B5-4C4C-BE01-B0D98AF1DA59}" srcOrd="1" destOrd="1" presId="urn:microsoft.com/office/officeart/2005/8/layout/hProcess4"/>
    <dgm:cxn modelId="{A42E1899-4C72-4D74-940D-AB83802B4FD1}" srcId="{7163A3F9-ACFF-45F7-B755-81B33804B01B}" destId="{0856D491-A51D-4E40-8BF6-9E00AB70293A}" srcOrd="3" destOrd="0" parTransId="{2E2623B8-058A-4014-8654-D99A42C845BC}" sibTransId="{309F79E7-8623-4800-AF92-73D1FB81394B}"/>
    <dgm:cxn modelId="{44ED03FE-450C-4B40-B52F-C51CB7CD8CED}" type="presOf" srcId="{9160B56D-D098-4C7F-82A2-17B467E0DFCC}" destId="{6F849BCB-61E4-4F03-B162-5F8B8EBBAD00}" srcOrd="0" destOrd="0" presId="urn:microsoft.com/office/officeart/2005/8/layout/hProcess4"/>
    <dgm:cxn modelId="{349B8B20-B562-471D-9FA0-CD90F73ADF28}" type="presOf" srcId="{CCE7E9A8-9FE6-49A9-B698-DAA4622298BD}" destId="{1DAB4E83-6564-40C4-BAF5-D90D9250D8AA}" srcOrd="1" destOrd="1" presId="urn:microsoft.com/office/officeart/2005/8/layout/hProcess4"/>
    <dgm:cxn modelId="{28800A87-5FE5-494D-8870-177D378B08C6}" type="presOf" srcId="{9160B56D-D098-4C7F-82A2-17B467E0DFCC}" destId="{645D3C3C-34B5-4C4C-BE01-B0D98AF1DA59}" srcOrd="1" destOrd="0" presId="urn:microsoft.com/office/officeart/2005/8/layout/hProcess4"/>
    <dgm:cxn modelId="{6C0743EF-24B7-48D4-80E3-177A3A4AB70E}" type="presOf" srcId="{9408A8B0-FC11-4C4C-9A55-D83A58FE125F}" destId="{84C210DD-0F7F-4041-B159-C42B7868FCA7}" srcOrd="0" destOrd="0" presId="urn:microsoft.com/office/officeart/2005/8/layout/hProcess4"/>
    <dgm:cxn modelId="{7199EB39-2CB7-4C8F-868A-C7BC46985C38}" type="presParOf" srcId="{DCBF0AB6-9995-4A59-8226-252AB1272702}" destId="{A6263D4F-9165-4302-8482-0BF13BC2202D}" srcOrd="0" destOrd="0" presId="urn:microsoft.com/office/officeart/2005/8/layout/hProcess4"/>
    <dgm:cxn modelId="{D582F483-41C7-4243-967F-FB3FE62068F4}" type="presParOf" srcId="{DCBF0AB6-9995-4A59-8226-252AB1272702}" destId="{A7489BD7-36B9-4CE9-B1A7-6081AEC6EEF4}" srcOrd="1" destOrd="0" presId="urn:microsoft.com/office/officeart/2005/8/layout/hProcess4"/>
    <dgm:cxn modelId="{7F61DC49-BFF9-4D1E-BC09-266CAEB45DAB}" type="presParOf" srcId="{DCBF0AB6-9995-4A59-8226-252AB1272702}" destId="{84CDF748-9F95-4C9E-B720-440985AC3243}" srcOrd="2" destOrd="0" presId="urn:microsoft.com/office/officeart/2005/8/layout/hProcess4"/>
    <dgm:cxn modelId="{53DA18D1-D3BA-415B-B4D5-E8AEB98AD5F7}" type="presParOf" srcId="{84CDF748-9F95-4C9E-B720-440985AC3243}" destId="{AE65C752-9442-4591-8822-E30D29E20C95}" srcOrd="0" destOrd="0" presId="urn:microsoft.com/office/officeart/2005/8/layout/hProcess4"/>
    <dgm:cxn modelId="{AE61896B-C065-4CC1-9BC8-98A3650EF3FF}" type="presParOf" srcId="{AE65C752-9442-4591-8822-E30D29E20C95}" destId="{1D6C7B70-CF84-403F-8713-6E005FCEF8A1}" srcOrd="0" destOrd="0" presId="urn:microsoft.com/office/officeart/2005/8/layout/hProcess4"/>
    <dgm:cxn modelId="{4BAB8AF1-F62A-4A6F-B052-07E383A993EC}" type="presParOf" srcId="{AE65C752-9442-4591-8822-E30D29E20C95}" destId="{D72F9FF4-8BD5-43D8-B63B-D1E89B0C910F}" srcOrd="1" destOrd="0" presId="urn:microsoft.com/office/officeart/2005/8/layout/hProcess4"/>
    <dgm:cxn modelId="{21A3A347-DF47-47E6-91E4-5D2CD28B1188}" type="presParOf" srcId="{AE65C752-9442-4591-8822-E30D29E20C95}" destId="{1DAB4E83-6564-40C4-BAF5-D90D9250D8AA}" srcOrd="2" destOrd="0" presId="urn:microsoft.com/office/officeart/2005/8/layout/hProcess4"/>
    <dgm:cxn modelId="{6036ABC5-0719-4A21-A9CD-35362A37274A}" type="presParOf" srcId="{AE65C752-9442-4591-8822-E30D29E20C95}" destId="{8D304E50-9A98-4FD7-8CB4-0139DDD52825}" srcOrd="3" destOrd="0" presId="urn:microsoft.com/office/officeart/2005/8/layout/hProcess4"/>
    <dgm:cxn modelId="{A68C88D6-E28D-49D6-8545-0FD9730D6A02}" type="presParOf" srcId="{AE65C752-9442-4591-8822-E30D29E20C95}" destId="{55D829E3-D4C5-4824-BFE4-BB1F7887B952}" srcOrd="4" destOrd="0" presId="urn:microsoft.com/office/officeart/2005/8/layout/hProcess4"/>
    <dgm:cxn modelId="{A6FDE10E-B35B-4E8E-9F99-9FC9A3EF1160}" type="presParOf" srcId="{84CDF748-9F95-4C9E-B720-440985AC3243}" destId="{84C210DD-0F7F-4041-B159-C42B7868FCA7}" srcOrd="1" destOrd="0" presId="urn:microsoft.com/office/officeart/2005/8/layout/hProcess4"/>
    <dgm:cxn modelId="{38122804-D430-4C75-B9B5-1E11B1D97C2D}" type="presParOf" srcId="{84CDF748-9F95-4C9E-B720-440985AC3243}" destId="{433F2180-5CDD-4BC1-B5B8-75D7E01611D2}" srcOrd="2" destOrd="0" presId="urn:microsoft.com/office/officeart/2005/8/layout/hProcess4"/>
    <dgm:cxn modelId="{73E03306-FC54-4496-A0DA-C6D51D9AD5F0}" type="presParOf" srcId="{433F2180-5CDD-4BC1-B5B8-75D7E01611D2}" destId="{321155B8-94E7-4AAE-93AC-4DDC6C2E15A2}" srcOrd="0" destOrd="0" presId="urn:microsoft.com/office/officeart/2005/8/layout/hProcess4"/>
    <dgm:cxn modelId="{E9143368-A38C-47D5-AF5A-F6119D43C8FA}" type="presParOf" srcId="{433F2180-5CDD-4BC1-B5B8-75D7E01611D2}" destId="{BF9D9D96-0EAD-4A87-BE0A-E7357B200CB5}" srcOrd="1" destOrd="0" presId="urn:microsoft.com/office/officeart/2005/8/layout/hProcess4"/>
    <dgm:cxn modelId="{AB4134A2-BB98-40D6-ABEC-A146085AC647}" type="presParOf" srcId="{433F2180-5CDD-4BC1-B5B8-75D7E01611D2}" destId="{B6FAE189-A022-41F5-9B62-4ABBF670623B}" srcOrd="2" destOrd="0" presId="urn:microsoft.com/office/officeart/2005/8/layout/hProcess4"/>
    <dgm:cxn modelId="{B91D48FF-B9E2-478E-B05D-EE26EC4F7AB2}" type="presParOf" srcId="{433F2180-5CDD-4BC1-B5B8-75D7E01611D2}" destId="{4D7F5731-AA68-4AEB-9343-118F4CACAD7E}" srcOrd="3" destOrd="0" presId="urn:microsoft.com/office/officeart/2005/8/layout/hProcess4"/>
    <dgm:cxn modelId="{E59EB964-50C2-4E45-A095-19E6CA3B5E7A}" type="presParOf" srcId="{433F2180-5CDD-4BC1-B5B8-75D7E01611D2}" destId="{788FF425-3003-432E-8B91-32A3C82C2FE7}" srcOrd="4" destOrd="0" presId="urn:microsoft.com/office/officeart/2005/8/layout/hProcess4"/>
    <dgm:cxn modelId="{A940C21F-A49E-4779-8609-598091F80356}" type="presParOf" srcId="{84CDF748-9F95-4C9E-B720-440985AC3243}" destId="{76CC23BC-6131-4EFE-B8EA-87962ABF7A99}" srcOrd="3" destOrd="0" presId="urn:microsoft.com/office/officeart/2005/8/layout/hProcess4"/>
    <dgm:cxn modelId="{33C1A214-6BD5-4D5D-819D-E398DBEB1C6E}" type="presParOf" srcId="{84CDF748-9F95-4C9E-B720-440985AC3243}" destId="{6FEB1647-15D0-47EC-B9C5-8B9778E883D5}" srcOrd="4" destOrd="0" presId="urn:microsoft.com/office/officeart/2005/8/layout/hProcess4"/>
    <dgm:cxn modelId="{93470963-4644-474D-AE94-05C9D872656A}" type="presParOf" srcId="{6FEB1647-15D0-47EC-B9C5-8B9778E883D5}" destId="{85FBCE70-BD4B-4222-B41A-738F9F18C673}" srcOrd="0" destOrd="0" presId="urn:microsoft.com/office/officeart/2005/8/layout/hProcess4"/>
    <dgm:cxn modelId="{79C6B56B-F823-46C7-B52D-FB59C2DB7CEB}" type="presParOf" srcId="{6FEB1647-15D0-47EC-B9C5-8B9778E883D5}" destId="{7273C8BF-B5BB-46FC-A253-8CD14FA399CC}" srcOrd="1" destOrd="0" presId="urn:microsoft.com/office/officeart/2005/8/layout/hProcess4"/>
    <dgm:cxn modelId="{88AF6D28-3BDD-441E-BB11-2E86EEDEA90A}" type="presParOf" srcId="{6FEB1647-15D0-47EC-B9C5-8B9778E883D5}" destId="{9167D155-5CCB-450A-BC14-43AEE0FEF134}" srcOrd="2" destOrd="0" presId="urn:microsoft.com/office/officeart/2005/8/layout/hProcess4"/>
    <dgm:cxn modelId="{199637AC-7397-4D52-9F9A-3FB5BEACD175}" type="presParOf" srcId="{6FEB1647-15D0-47EC-B9C5-8B9778E883D5}" destId="{8382B689-D1E8-4264-9BEC-2D038011B58E}" srcOrd="3" destOrd="0" presId="urn:microsoft.com/office/officeart/2005/8/layout/hProcess4"/>
    <dgm:cxn modelId="{C979F720-E601-42E3-98AC-3F8853251035}" type="presParOf" srcId="{6FEB1647-15D0-47EC-B9C5-8B9778E883D5}" destId="{C075E35B-8DC5-4243-8D31-7CC279226D25}" srcOrd="4" destOrd="0" presId="urn:microsoft.com/office/officeart/2005/8/layout/hProcess4"/>
    <dgm:cxn modelId="{A989D528-3AB1-4A28-9377-4378D798EA14}" type="presParOf" srcId="{84CDF748-9F95-4C9E-B720-440985AC3243}" destId="{3E4E0571-92FA-4F44-AD24-322804D3B972}" srcOrd="5" destOrd="0" presId="urn:microsoft.com/office/officeart/2005/8/layout/hProcess4"/>
    <dgm:cxn modelId="{E4DB9F4F-69CD-4BA1-8398-60ADF6C2CEF5}" type="presParOf" srcId="{84CDF748-9F95-4C9E-B720-440985AC3243}" destId="{BB9FC27D-F28E-4B30-91F3-8BA820D0AAF6}" srcOrd="6" destOrd="0" presId="urn:microsoft.com/office/officeart/2005/8/layout/hProcess4"/>
    <dgm:cxn modelId="{1CC1D63D-7959-4290-95D4-FBCAD32025C5}" type="presParOf" srcId="{BB9FC27D-F28E-4B30-91F3-8BA820D0AAF6}" destId="{4D3D4979-753E-4F45-A6FB-5129CE9ABA54}" srcOrd="0" destOrd="0" presId="urn:microsoft.com/office/officeart/2005/8/layout/hProcess4"/>
    <dgm:cxn modelId="{6C02DA59-C8EA-49A7-9F32-55C1E0DD0AB8}" type="presParOf" srcId="{BB9FC27D-F28E-4B30-91F3-8BA820D0AAF6}" destId="{6F849BCB-61E4-4F03-B162-5F8B8EBBAD00}" srcOrd="1" destOrd="0" presId="urn:microsoft.com/office/officeart/2005/8/layout/hProcess4"/>
    <dgm:cxn modelId="{D3A19E3D-470F-40A4-BC79-D8346B26F036}" type="presParOf" srcId="{BB9FC27D-F28E-4B30-91F3-8BA820D0AAF6}" destId="{645D3C3C-34B5-4C4C-BE01-B0D98AF1DA59}" srcOrd="2" destOrd="0" presId="urn:microsoft.com/office/officeart/2005/8/layout/hProcess4"/>
    <dgm:cxn modelId="{9B3B8A36-BF2B-4A44-8AB7-811B39082CA5}" type="presParOf" srcId="{BB9FC27D-F28E-4B30-91F3-8BA820D0AAF6}" destId="{93B770F9-780F-4622-A718-5C7EE9B54D89}" srcOrd="3" destOrd="0" presId="urn:microsoft.com/office/officeart/2005/8/layout/hProcess4"/>
    <dgm:cxn modelId="{36442A71-BAF3-4EDD-872B-C6DAE32B3F62}" type="presParOf" srcId="{BB9FC27D-F28E-4B30-91F3-8BA820D0AAF6}" destId="{A72DB7BD-C23A-4E28-8F08-050A88FC440C}" srcOrd="4" destOrd="0" presId="urn:microsoft.com/office/officeart/2005/8/layout/hProcess4"/>
  </dgm:cxnLst>
  <dgm:bg/>
  <dgm:whole/>
</dgm:dataModel>
</file>

<file path=ppt/diagrams/data5.xml><?xml version="1.0" encoding="utf-8"?>
<dgm:dataModel xmlns:dgm="http://schemas.openxmlformats.org/drawingml/2006/diagram" xmlns:a="http://schemas.openxmlformats.org/drawingml/2006/main">
  <dgm:ptLst>
    <dgm:pt modelId="{1578EC20-73BA-44D3-ACCC-4FB39C779F92}"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zh-CN" altLang="en-US"/>
        </a:p>
      </dgm:t>
    </dgm:pt>
    <dgm:pt modelId="{606C6F05-9B06-4FCE-B879-878D402569F4}">
      <dgm:prSet/>
      <dgm:spPr/>
      <dgm:t>
        <a:bodyPr/>
        <a:lstStyle/>
        <a:p>
          <a:r>
            <a:rPr lang="zh-CN" altLang="en-US" dirty="0" smtClean="0"/>
            <a:t>吸引客户</a:t>
          </a:r>
          <a:endParaRPr lang="zh-CN" altLang="en-US" dirty="0"/>
        </a:p>
      </dgm:t>
    </dgm:pt>
    <dgm:pt modelId="{EC2CFDF5-C651-4BD8-BBF6-917096A2E9D0}" type="parTrans" cxnId="{3F5F502C-DAA4-4F0E-9781-33305AF0681D}">
      <dgm:prSet/>
      <dgm:spPr/>
      <dgm:t>
        <a:bodyPr/>
        <a:lstStyle/>
        <a:p>
          <a:endParaRPr lang="zh-CN" altLang="en-US"/>
        </a:p>
      </dgm:t>
    </dgm:pt>
    <dgm:pt modelId="{DE41478A-3763-4DDE-B638-9B820C8A9C8E}" type="sibTrans" cxnId="{3F5F502C-DAA4-4F0E-9781-33305AF0681D}">
      <dgm:prSet/>
      <dgm:spPr/>
      <dgm:t>
        <a:bodyPr/>
        <a:lstStyle/>
        <a:p>
          <a:endParaRPr lang="zh-CN" altLang="en-US"/>
        </a:p>
      </dgm:t>
    </dgm:pt>
    <dgm:pt modelId="{D7F99DD1-3D2C-41F8-AA00-BD42AFB23721}">
      <dgm:prSet/>
      <dgm:spPr/>
      <dgm:t>
        <a:bodyPr/>
        <a:lstStyle/>
        <a:p>
          <a:r>
            <a:rPr lang="zh-CN" altLang="en-US" dirty="0" smtClean="0"/>
            <a:t>留住客户</a:t>
          </a:r>
          <a:endParaRPr lang="zh-CN" altLang="en-US" dirty="0"/>
        </a:p>
      </dgm:t>
    </dgm:pt>
    <dgm:pt modelId="{23D3C0A9-9E44-47A5-BFF0-2F90EC31C4CD}" type="parTrans" cxnId="{41BBF310-288A-4144-AC7D-70AE388BD431}">
      <dgm:prSet/>
      <dgm:spPr/>
      <dgm:t>
        <a:bodyPr/>
        <a:lstStyle/>
        <a:p>
          <a:endParaRPr lang="zh-CN" altLang="en-US"/>
        </a:p>
      </dgm:t>
    </dgm:pt>
    <dgm:pt modelId="{292C1670-6008-4C3E-BDB1-B4EC4D8A5A7D}" type="sibTrans" cxnId="{41BBF310-288A-4144-AC7D-70AE388BD431}">
      <dgm:prSet/>
      <dgm:spPr/>
      <dgm:t>
        <a:bodyPr/>
        <a:lstStyle/>
        <a:p>
          <a:endParaRPr lang="zh-CN" altLang="en-US"/>
        </a:p>
      </dgm:t>
    </dgm:pt>
    <dgm:pt modelId="{6D1A89E6-A8A7-4B5A-A335-EA2AB35B53C3}">
      <dgm:prSet/>
      <dgm:spPr/>
      <dgm:t>
        <a:bodyPr/>
        <a:lstStyle/>
        <a:p>
          <a:r>
            <a:rPr lang="zh-CN" altLang="en-US" dirty="0" smtClean="0"/>
            <a:t>互动和体验</a:t>
          </a:r>
          <a:endParaRPr lang="zh-CN" altLang="en-US" dirty="0"/>
        </a:p>
      </dgm:t>
    </dgm:pt>
    <dgm:pt modelId="{B54D300B-1111-491E-852B-39B6EC8CA406}" type="parTrans" cxnId="{6BD462AE-7BE5-471F-BD18-C44728E94352}">
      <dgm:prSet/>
      <dgm:spPr/>
      <dgm:t>
        <a:bodyPr/>
        <a:lstStyle/>
        <a:p>
          <a:endParaRPr lang="zh-CN" altLang="en-US"/>
        </a:p>
      </dgm:t>
    </dgm:pt>
    <dgm:pt modelId="{5237C863-2721-4238-BC4D-77F496C65026}" type="sibTrans" cxnId="{6BD462AE-7BE5-471F-BD18-C44728E94352}">
      <dgm:prSet/>
      <dgm:spPr/>
      <dgm:t>
        <a:bodyPr/>
        <a:lstStyle/>
        <a:p>
          <a:endParaRPr lang="zh-CN" altLang="en-US"/>
        </a:p>
      </dgm:t>
    </dgm:pt>
    <dgm:pt modelId="{08237EB3-3F13-436B-9B31-85E74A4E1227}">
      <dgm:prSet/>
      <dgm:spPr/>
      <dgm:t>
        <a:bodyPr/>
        <a:lstStyle/>
        <a:p>
          <a:r>
            <a:rPr lang="zh-CN" altLang="en-US" dirty="0" smtClean="0"/>
            <a:t>触达客户</a:t>
          </a:r>
          <a:endParaRPr lang="zh-CN" altLang="en-US" dirty="0"/>
        </a:p>
      </dgm:t>
    </dgm:pt>
    <dgm:pt modelId="{4FC91494-AC03-4B83-B184-8423D4F49143}" type="parTrans" cxnId="{ECF61EDC-5205-4EFE-B9B7-9B5914369A05}">
      <dgm:prSet/>
      <dgm:spPr/>
      <dgm:t>
        <a:bodyPr/>
        <a:lstStyle/>
        <a:p>
          <a:endParaRPr lang="zh-CN" altLang="en-US"/>
        </a:p>
      </dgm:t>
    </dgm:pt>
    <dgm:pt modelId="{AA186372-EECA-452A-8F01-F62B0FDE1AFC}" type="sibTrans" cxnId="{ECF61EDC-5205-4EFE-B9B7-9B5914369A05}">
      <dgm:prSet/>
      <dgm:spPr/>
      <dgm:t>
        <a:bodyPr/>
        <a:lstStyle/>
        <a:p>
          <a:endParaRPr lang="zh-CN" altLang="en-US"/>
        </a:p>
      </dgm:t>
    </dgm:pt>
    <dgm:pt modelId="{88310B9D-07A6-4AA6-B599-1CEE971CBA3B}">
      <dgm:prSet/>
      <dgm:spPr/>
      <dgm:t>
        <a:bodyPr/>
        <a:lstStyle/>
        <a:p>
          <a:r>
            <a:rPr lang="zh-CN" altLang="en-US" dirty="0" smtClean="0"/>
            <a:t>获得反馈</a:t>
          </a:r>
          <a:endParaRPr lang="zh-CN" altLang="en-US" dirty="0"/>
        </a:p>
      </dgm:t>
    </dgm:pt>
    <dgm:pt modelId="{6F5CF21F-CE41-4379-AA2A-82EE70193226}" type="parTrans" cxnId="{FEF0E651-F3D0-4876-9649-5A11314C3A3D}">
      <dgm:prSet/>
      <dgm:spPr/>
      <dgm:t>
        <a:bodyPr/>
        <a:lstStyle/>
        <a:p>
          <a:endParaRPr lang="zh-CN" altLang="en-US"/>
        </a:p>
      </dgm:t>
    </dgm:pt>
    <dgm:pt modelId="{055E082D-C88E-4E09-81ED-3A6CC0BD31E9}" type="sibTrans" cxnId="{FEF0E651-F3D0-4876-9649-5A11314C3A3D}">
      <dgm:prSet/>
      <dgm:spPr/>
      <dgm:t>
        <a:bodyPr/>
        <a:lstStyle/>
        <a:p>
          <a:endParaRPr lang="zh-CN" altLang="en-US"/>
        </a:p>
      </dgm:t>
    </dgm:pt>
    <dgm:pt modelId="{B3FAA5A2-3CD8-4C10-81CB-484437E9E518}" type="pres">
      <dgm:prSet presAssocID="{1578EC20-73BA-44D3-ACCC-4FB39C779F92}" presName="Name0" presStyleCnt="0">
        <dgm:presLayoutVars>
          <dgm:dir/>
          <dgm:resizeHandles val="exact"/>
        </dgm:presLayoutVars>
      </dgm:prSet>
      <dgm:spPr/>
      <dgm:t>
        <a:bodyPr/>
        <a:lstStyle/>
        <a:p>
          <a:endParaRPr lang="zh-CN" altLang="en-US"/>
        </a:p>
      </dgm:t>
    </dgm:pt>
    <dgm:pt modelId="{D7E8BD35-644B-45AD-A772-EB1E97667FAB}" type="pres">
      <dgm:prSet presAssocID="{1578EC20-73BA-44D3-ACCC-4FB39C779F92}" presName="cycle" presStyleCnt="0"/>
      <dgm:spPr/>
      <dgm:t>
        <a:bodyPr/>
        <a:lstStyle/>
        <a:p>
          <a:endParaRPr lang="zh-CN" altLang="en-US"/>
        </a:p>
      </dgm:t>
    </dgm:pt>
    <dgm:pt modelId="{5AF8C934-04B3-4847-B102-0244471E43FB}" type="pres">
      <dgm:prSet presAssocID="{606C6F05-9B06-4FCE-B879-878D402569F4}" presName="nodeFirstNode" presStyleLbl="node1" presStyleIdx="0" presStyleCnt="5">
        <dgm:presLayoutVars>
          <dgm:bulletEnabled val="1"/>
        </dgm:presLayoutVars>
      </dgm:prSet>
      <dgm:spPr/>
      <dgm:t>
        <a:bodyPr/>
        <a:lstStyle/>
        <a:p>
          <a:endParaRPr lang="zh-CN" altLang="en-US"/>
        </a:p>
      </dgm:t>
    </dgm:pt>
    <dgm:pt modelId="{26DF6A40-6412-473B-BB4F-7C4BCD9548BE}" type="pres">
      <dgm:prSet presAssocID="{DE41478A-3763-4DDE-B638-9B820C8A9C8E}" presName="sibTransFirstNode" presStyleLbl="bgShp" presStyleIdx="0" presStyleCnt="1"/>
      <dgm:spPr/>
      <dgm:t>
        <a:bodyPr/>
        <a:lstStyle/>
        <a:p>
          <a:endParaRPr lang="zh-CN" altLang="en-US"/>
        </a:p>
      </dgm:t>
    </dgm:pt>
    <dgm:pt modelId="{BAFE5288-3D74-42ED-91E1-5FA61303E2E9}" type="pres">
      <dgm:prSet presAssocID="{D7F99DD1-3D2C-41F8-AA00-BD42AFB23721}" presName="nodeFollowingNodes" presStyleLbl="node1" presStyleIdx="1" presStyleCnt="5">
        <dgm:presLayoutVars>
          <dgm:bulletEnabled val="1"/>
        </dgm:presLayoutVars>
      </dgm:prSet>
      <dgm:spPr/>
      <dgm:t>
        <a:bodyPr/>
        <a:lstStyle/>
        <a:p>
          <a:endParaRPr lang="zh-CN" altLang="en-US"/>
        </a:p>
      </dgm:t>
    </dgm:pt>
    <dgm:pt modelId="{03EF830D-7CF3-44A6-B647-4C7287424840}" type="pres">
      <dgm:prSet presAssocID="{6D1A89E6-A8A7-4B5A-A335-EA2AB35B53C3}" presName="nodeFollowingNodes" presStyleLbl="node1" presStyleIdx="2" presStyleCnt="5">
        <dgm:presLayoutVars>
          <dgm:bulletEnabled val="1"/>
        </dgm:presLayoutVars>
      </dgm:prSet>
      <dgm:spPr/>
      <dgm:t>
        <a:bodyPr/>
        <a:lstStyle/>
        <a:p>
          <a:endParaRPr lang="zh-CN" altLang="en-US"/>
        </a:p>
      </dgm:t>
    </dgm:pt>
    <dgm:pt modelId="{4AE9DB99-1C7C-419F-9F24-11E54C6858D5}" type="pres">
      <dgm:prSet presAssocID="{08237EB3-3F13-436B-9B31-85E74A4E1227}" presName="nodeFollowingNodes" presStyleLbl="node1" presStyleIdx="3" presStyleCnt="5">
        <dgm:presLayoutVars>
          <dgm:bulletEnabled val="1"/>
        </dgm:presLayoutVars>
      </dgm:prSet>
      <dgm:spPr/>
      <dgm:t>
        <a:bodyPr/>
        <a:lstStyle/>
        <a:p>
          <a:endParaRPr lang="zh-CN" altLang="en-US"/>
        </a:p>
      </dgm:t>
    </dgm:pt>
    <dgm:pt modelId="{DD65D7A5-B5B5-4DF7-930A-131AE6E4E178}" type="pres">
      <dgm:prSet presAssocID="{88310B9D-07A6-4AA6-B599-1CEE971CBA3B}" presName="nodeFollowingNodes" presStyleLbl="node1" presStyleIdx="4" presStyleCnt="5">
        <dgm:presLayoutVars>
          <dgm:bulletEnabled val="1"/>
        </dgm:presLayoutVars>
      </dgm:prSet>
      <dgm:spPr/>
      <dgm:t>
        <a:bodyPr/>
        <a:lstStyle/>
        <a:p>
          <a:endParaRPr lang="zh-CN" altLang="en-US"/>
        </a:p>
      </dgm:t>
    </dgm:pt>
  </dgm:ptLst>
  <dgm:cxnLst>
    <dgm:cxn modelId="{1719E325-E286-478C-B7D5-6DCC7CC9AFA5}" type="presOf" srcId="{DE41478A-3763-4DDE-B638-9B820C8A9C8E}" destId="{26DF6A40-6412-473B-BB4F-7C4BCD9548BE}" srcOrd="0" destOrd="0" presId="urn:microsoft.com/office/officeart/2005/8/layout/cycle3"/>
    <dgm:cxn modelId="{2462E92F-913C-4AFA-9A9C-DB5730123088}" type="presOf" srcId="{88310B9D-07A6-4AA6-B599-1CEE971CBA3B}" destId="{DD65D7A5-B5B5-4DF7-930A-131AE6E4E178}" srcOrd="0" destOrd="0" presId="urn:microsoft.com/office/officeart/2005/8/layout/cycle3"/>
    <dgm:cxn modelId="{00B373BC-5E9A-4B5D-B3C2-340740E25982}" type="presOf" srcId="{D7F99DD1-3D2C-41F8-AA00-BD42AFB23721}" destId="{BAFE5288-3D74-42ED-91E1-5FA61303E2E9}" srcOrd="0" destOrd="0" presId="urn:microsoft.com/office/officeart/2005/8/layout/cycle3"/>
    <dgm:cxn modelId="{3E220A44-3FB1-4E84-BDA8-3F35946E98B9}" type="presOf" srcId="{1578EC20-73BA-44D3-ACCC-4FB39C779F92}" destId="{B3FAA5A2-3CD8-4C10-81CB-484437E9E518}" srcOrd="0" destOrd="0" presId="urn:microsoft.com/office/officeart/2005/8/layout/cycle3"/>
    <dgm:cxn modelId="{7473773D-1568-456A-A49B-27F2854C6BA7}" type="presOf" srcId="{6D1A89E6-A8A7-4B5A-A335-EA2AB35B53C3}" destId="{03EF830D-7CF3-44A6-B647-4C7287424840}" srcOrd="0" destOrd="0" presId="urn:microsoft.com/office/officeart/2005/8/layout/cycle3"/>
    <dgm:cxn modelId="{241D7454-876A-43C8-A7A4-8C4282CB7639}" type="presOf" srcId="{606C6F05-9B06-4FCE-B879-878D402569F4}" destId="{5AF8C934-04B3-4847-B102-0244471E43FB}" srcOrd="0" destOrd="0" presId="urn:microsoft.com/office/officeart/2005/8/layout/cycle3"/>
    <dgm:cxn modelId="{3F5F502C-DAA4-4F0E-9781-33305AF0681D}" srcId="{1578EC20-73BA-44D3-ACCC-4FB39C779F92}" destId="{606C6F05-9B06-4FCE-B879-878D402569F4}" srcOrd="0" destOrd="0" parTransId="{EC2CFDF5-C651-4BD8-BBF6-917096A2E9D0}" sibTransId="{DE41478A-3763-4DDE-B638-9B820C8A9C8E}"/>
    <dgm:cxn modelId="{500E9388-D979-40E8-B406-95F3B5EF36CA}" type="presOf" srcId="{08237EB3-3F13-436B-9B31-85E74A4E1227}" destId="{4AE9DB99-1C7C-419F-9F24-11E54C6858D5}" srcOrd="0" destOrd="0" presId="urn:microsoft.com/office/officeart/2005/8/layout/cycle3"/>
    <dgm:cxn modelId="{FEF0E651-F3D0-4876-9649-5A11314C3A3D}" srcId="{1578EC20-73BA-44D3-ACCC-4FB39C779F92}" destId="{88310B9D-07A6-4AA6-B599-1CEE971CBA3B}" srcOrd="4" destOrd="0" parTransId="{6F5CF21F-CE41-4379-AA2A-82EE70193226}" sibTransId="{055E082D-C88E-4E09-81ED-3A6CC0BD31E9}"/>
    <dgm:cxn modelId="{ECF61EDC-5205-4EFE-B9B7-9B5914369A05}" srcId="{1578EC20-73BA-44D3-ACCC-4FB39C779F92}" destId="{08237EB3-3F13-436B-9B31-85E74A4E1227}" srcOrd="3" destOrd="0" parTransId="{4FC91494-AC03-4B83-B184-8423D4F49143}" sibTransId="{AA186372-EECA-452A-8F01-F62B0FDE1AFC}"/>
    <dgm:cxn modelId="{41BBF310-288A-4144-AC7D-70AE388BD431}" srcId="{1578EC20-73BA-44D3-ACCC-4FB39C779F92}" destId="{D7F99DD1-3D2C-41F8-AA00-BD42AFB23721}" srcOrd="1" destOrd="0" parTransId="{23D3C0A9-9E44-47A5-BFF0-2F90EC31C4CD}" sibTransId="{292C1670-6008-4C3E-BDB1-B4EC4D8A5A7D}"/>
    <dgm:cxn modelId="{6BD462AE-7BE5-471F-BD18-C44728E94352}" srcId="{1578EC20-73BA-44D3-ACCC-4FB39C779F92}" destId="{6D1A89E6-A8A7-4B5A-A335-EA2AB35B53C3}" srcOrd="2" destOrd="0" parTransId="{B54D300B-1111-491E-852B-39B6EC8CA406}" sibTransId="{5237C863-2721-4238-BC4D-77F496C65026}"/>
    <dgm:cxn modelId="{AA38AF0B-8732-4B12-9F8F-F6B93124E6FE}" type="presParOf" srcId="{B3FAA5A2-3CD8-4C10-81CB-484437E9E518}" destId="{D7E8BD35-644B-45AD-A772-EB1E97667FAB}" srcOrd="0" destOrd="0" presId="urn:microsoft.com/office/officeart/2005/8/layout/cycle3"/>
    <dgm:cxn modelId="{875E6018-6E8D-4FC7-8F37-ED9701B67FC1}" type="presParOf" srcId="{D7E8BD35-644B-45AD-A772-EB1E97667FAB}" destId="{5AF8C934-04B3-4847-B102-0244471E43FB}" srcOrd="0" destOrd="0" presId="urn:microsoft.com/office/officeart/2005/8/layout/cycle3"/>
    <dgm:cxn modelId="{75CCC523-4CC2-44CF-8CD9-220321B27995}" type="presParOf" srcId="{D7E8BD35-644B-45AD-A772-EB1E97667FAB}" destId="{26DF6A40-6412-473B-BB4F-7C4BCD9548BE}" srcOrd="1" destOrd="0" presId="urn:microsoft.com/office/officeart/2005/8/layout/cycle3"/>
    <dgm:cxn modelId="{8075062D-243A-4788-B883-CFD9D06231A1}" type="presParOf" srcId="{D7E8BD35-644B-45AD-A772-EB1E97667FAB}" destId="{BAFE5288-3D74-42ED-91E1-5FA61303E2E9}" srcOrd="2" destOrd="0" presId="urn:microsoft.com/office/officeart/2005/8/layout/cycle3"/>
    <dgm:cxn modelId="{FFBA4DD1-43E5-4DF9-8CAD-D6521FD1E08B}" type="presParOf" srcId="{D7E8BD35-644B-45AD-A772-EB1E97667FAB}" destId="{03EF830D-7CF3-44A6-B647-4C7287424840}" srcOrd="3" destOrd="0" presId="urn:microsoft.com/office/officeart/2005/8/layout/cycle3"/>
    <dgm:cxn modelId="{DFD9A2CD-4CA9-4A95-90D0-3AED74B21266}" type="presParOf" srcId="{D7E8BD35-644B-45AD-A772-EB1E97667FAB}" destId="{4AE9DB99-1C7C-419F-9F24-11E54C6858D5}" srcOrd="4" destOrd="0" presId="urn:microsoft.com/office/officeart/2005/8/layout/cycle3"/>
    <dgm:cxn modelId="{A871F1AB-888D-48E2-AF8C-D0FF14B456F7}" type="presParOf" srcId="{D7E8BD35-644B-45AD-A772-EB1E97667FAB}" destId="{DD65D7A5-B5B5-4DF7-930A-131AE6E4E178}" srcOrd="5" destOrd="0" presId="urn:microsoft.com/office/officeart/2005/8/layout/cycle3"/>
  </dgm:cxnLst>
  <dgm:bg/>
  <dgm:whole/>
</dgm:dataModel>
</file>

<file path=ppt/diagrams/data6.xml><?xml version="1.0" encoding="utf-8"?>
<dgm:dataModel xmlns:dgm="http://schemas.openxmlformats.org/drawingml/2006/diagram" xmlns:a="http://schemas.openxmlformats.org/drawingml/2006/main">
  <dgm:ptLst>
    <dgm:pt modelId="{17CA3C48-E542-4D52-9759-051F78407173}"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zh-CN" altLang="en-US"/>
        </a:p>
      </dgm:t>
    </dgm:pt>
    <dgm:pt modelId="{D183AB43-D161-4278-A7C2-4B7D7931978D}">
      <dgm:prSet phldrT="[文本]"/>
      <dgm:spPr/>
      <dgm:t>
        <a:bodyPr/>
        <a:lstStyle/>
        <a:p>
          <a:r>
            <a:rPr lang="zh-CN" altLang="en-US" b="1" i="0" dirty="0" smtClean="0"/>
            <a:t>营销员沟通任务</a:t>
          </a:r>
          <a:endParaRPr lang="zh-CN" altLang="en-US" dirty="0"/>
        </a:p>
      </dgm:t>
    </dgm:pt>
    <dgm:pt modelId="{9153B2A4-A196-46F3-9EC7-826E4E4941A1}" type="parTrans" cxnId="{CFFB5686-ADDF-436B-AE93-1B8CA046F777}">
      <dgm:prSet/>
      <dgm:spPr/>
      <dgm:t>
        <a:bodyPr/>
        <a:lstStyle/>
        <a:p>
          <a:endParaRPr lang="zh-CN" altLang="en-US"/>
        </a:p>
      </dgm:t>
    </dgm:pt>
    <dgm:pt modelId="{D813AD33-3703-456E-87D0-B2F397D0A770}" type="sibTrans" cxnId="{CFFB5686-ADDF-436B-AE93-1B8CA046F777}">
      <dgm:prSet/>
      <dgm:spPr/>
      <dgm:t>
        <a:bodyPr/>
        <a:lstStyle/>
        <a:p>
          <a:endParaRPr lang="zh-CN" altLang="en-US"/>
        </a:p>
      </dgm:t>
    </dgm:pt>
    <dgm:pt modelId="{A83644B0-D7EF-4365-928A-F3EF9DBD0725}">
      <dgm:prSet/>
      <dgm:spPr/>
      <dgm:t>
        <a:bodyPr/>
        <a:lstStyle/>
        <a:p>
          <a:r>
            <a:rPr lang="zh-CN" altLang="en-US" b="1" i="0" dirty="0" smtClean="0"/>
            <a:t>沟通模板定义</a:t>
          </a:r>
        </a:p>
      </dgm:t>
    </dgm:pt>
    <dgm:pt modelId="{469B3A1D-FFA6-4F08-B7FB-D0CAD24F2935}" type="parTrans" cxnId="{F53A8BAE-DCBF-4BB7-8A75-A052F485727B}">
      <dgm:prSet/>
      <dgm:spPr/>
      <dgm:t>
        <a:bodyPr/>
        <a:lstStyle/>
        <a:p>
          <a:endParaRPr lang="zh-CN" altLang="en-US"/>
        </a:p>
      </dgm:t>
    </dgm:pt>
    <dgm:pt modelId="{41E314D7-EFB4-4116-BE82-FF7AC4CA8D0F}" type="sibTrans" cxnId="{F53A8BAE-DCBF-4BB7-8A75-A052F485727B}">
      <dgm:prSet/>
      <dgm:spPr/>
      <dgm:t>
        <a:bodyPr/>
        <a:lstStyle/>
        <a:p>
          <a:endParaRPr lang="zh-CN" altLang="en-US"/>
        </a:p>
      </dgm:t>
    </dgm:pt>
    <dgm:pt modelId="{13F1E8B7-3D99-40C7-B8A3-61F2FBAF0FB4}">
      <dgm:prSet/>
      <dgm:spPr/>
      <dgm:t>
        <a:bodyPr/>
        <a:lstStyle/>
        <a:p>
          <a:r>
            <a:rPr lang="zh-CN" altLang="en-US" b="1" i="0" dirty="0" smtClean="0"/>
            <a:t>沟通计划方案</a:t>
          </a:r>
        </a:p>
      </dgm:t>
    </dgm:pt>
    <dgm:pt modelId="{A4596A76-3426-4AA8-AA60-E86C008998A6}" type="parTrans" cxnId="{7E6C6264-B972-4FB7-B437-6F64D71E4A2A}">
      <dgm:prSet/>
      <dgm:spPr/>
      <dgm:t>
        <a:bodyPr/>
        <a:lstStyle/>
        <a:p>
          <a:endParaRPr lang="zh-CN" altLang="en-US"/>
        </a:p>
      </dgm:t>
    </dgm:pt>
    <dgm:pt modelId="{8F513F23-D374-4989-BE91-75E1DAE74D5C}" type="sibTrans" cxnId="{7E6C6264-B972-4FB7-B437-6F64D71E4A2A}">
      <dgm:prSet/>
      <dgm:spPr/>
      <dgm:t>
        <a:bodyPr/>
        <a:lstStyle/>
        <a:p>
          <a:endParaRPr lang="zh-CN" altLang="en-US"/>
        </a:p>
      </dgm:t>
    </dgm:pt>
    <dgm:pt modelId="{88AE7844-BB62-4258-83EA-AB9E7CE511BB}">
      <dgm:prSet/>
      <dgm:spPr/>
      <dgm:t>
        <a:bodyPr/>
        <a:lstStyle/>
        <a:p>
          <a:r>
            <a:rPr lang="zh-CN" altLang="en-US" b="1" i="0" dirty="0" smtClean="0"/>
            <a:t>沟通情况登记</a:t>
          </a:r>
        </a:p>
      </dgm:t>
    </dgm:pt>
    <dgm:pt modelId="{CA25A91D-5919-43F1-8AD4-0BB3C97AEF90}" type="parTrans" cxnId="{2AD36BB2-BE34-4F2B-8AE0-00FE59B12504}">
      <dgm:prSet/>
      <dgm:spPr/>
      <dgm:t>
        <a:bodyPr/>
        <a:lstStyle/>
        <a:p>
          <a:endParaRPr lang="zh-CN" altLang="en-US"/>
        </a:p>
      </dgm:t>
    </dgm:pt>
    <dgm:pt modelId="{FB926872-68F7-4819-96F8-E40BF04515F8}" type="sibTrans" cxnId="{2AD36BB2-BE34-4F2B-8AE0-00FE59B12504}">
      <dgm:prSet/>
      <dgm:spPr/>
      <dgm:t>
        <a:bodyPr/>
        <a:lstStyle/>
        <a:p>
          <a:endParaRPr lang="zh-CN" altLang="en-US"/>
        </a:p>
      </dgm:t>
    </dgm:pt>
    <dgm:pt modelId="{14AC0778-6D40-4A26-B844-CDEA248FE479}">
      <dgm:prSet/>
      <dgm:spPr/>
      <dgm:t>
        <a:bodyPr/>
        <a:lstStyle/>
        <a:p>
          <a:r>
            <a:rPr lang="zh-CN" altLang="en-US" b="1" i="0" dirty="0" smtClean="0"/>
            <a:t>沟通计划跟踪</a:t>
          </a:r>
        </a:p>
      </dgm:t>
    </dgm:pt>
    <dgm:pt modelId="{29E72273-7E42-475F-8AC2-951EC86D9203}" type="parTrans" cxnId="{00137810-DF83-4695-ADD0-62B235FFB72C}">
      <dgm:prSet/>
      <dgm:spPr/>
      <dgm:t>
        <a:bodyPr/>
        <a:lstStyle/>
        <a:p>
          <a:endParaRPr lang="zh-CN" altLang="en-US"/>
        </a:p>
      </dgm:t>
    </dgm:pt>
    <dgm:pt modelId="{4FE4CBB0-C1B5-4528-8BC6-1F76676642EF}" type="sibTrans" cxnId="{00137810-DF83-4695-ADD0-62B235FFB72C}">
      <dgm:prSet/>
      <dgm:spPr/>
      <dgm:t>
        <a:bodyPr/>
        <a:lstStyle/>
        <a:p>
          <a:endParaRPr lang="zh-CN" altLang="en-US"/>
        </a:p>
      </dgm:t>
    </dgm:pt>
    <dgm:pt modelId="{01CE2551-89BA-4FFD-BBD1-0E7EF5DE559F}" type="pres">
      <dgm:prSet presAssocID="{17CA3C48-E542-4D52-9759-051F78407173}" presName="cycle" presStyleCnt="0">
        <dgm:presLayoutVars>
          <dgm:chMax val="1"/>
          <dgm:dir/>
          <dgm:animLvl val="ctr"/>
          <dgm:resizeHandles val="exact"/>
        </dgm:presLayoutVars>
      </dgm:prSet>
      <dgm:spPr/>
      <dgm:t>
        <a:bodyPr/>
        <a:lstStyle/>
        <a:p>
          <a:endParaRPr lang="zh-CN" altLang="en-US"/>
        </a:p>
      </dgm:t>
    </dgm:pt>
    <dgm:pt modelId="{EBB60447-71B8-4275-82C0-ACF4690EF436}" type="pres">
      <dgm:prSet presAssocID="{D183AB43-D161-4278-A7C2-4B7D7931978D}" presName="centerShape" presStyleLbl="node0" presStyleIdx="0" presStyleCnt="1"/>
      <dgm:spPr/>
      <dgm:t>
        <a:bodyPr/>
        <a:lstStyle/>
        <a:p>
          <a:endParaRPr lang="zh-CN" altLang="en-US"/>
        </a:p>
      </dgm:t>
    </dgm:pt>
    <dgm:pt modelId="{BC24399A-739A-44F8-810F-29D202656D5C}" type="pres">
      <dgm:prSet presAssocID="{469B3A1D-FFA6-4F08-B7FB-D0CAD24F2935}" presName="parTrans" presStyleLbl="bgSibTrans2D1" presStyleIdx="0" presStyleCnt="4"/>
      <dgm:spPr/>
      <dgm:t>
        <a:bodyPr/>
        <a:lstStyle/>
        <a:p>
          <a:endParaRPr lang="zh-CN" altLang="en-US"/>
        </a:p>
      </dgm:t>
    </dgm:pt>
    <dgm:pt modelId="{770D7F14-42F0-4508-918E-51C24C293E47}" type="pres">
      <dgm:prSet presAssocID="{A83644B0-D7EF-4365-928A-F3EF9DBD0725}" presName="node" presStyleLbl="node1" presStyleIdx="0" presStyleCnt="4">
        <dgm:presLayoutVars>
          <dgm:bulletEnabled val="1"/>
        </dgm:presLayoutVars>
      </dgm:prSet>
      <dgm:spPr/>
      <dgm:t>
        <a:bodyPr/>
        <a:lstStyle/>
        <a:p>
          <a:endParaRPr lang="zh-CN" altLang="en-US"/>
        </a:p>
      </dgm:t>
    </dgm:pt>
    <dgm:pt modelId="{FA89825B-889A-4910-A3F1-12CC6B32FB39}" type="pres">
      <dgm:prSet presAssocID="{A4596A76-3426-4AA8-AA60-E86C008998A6}" presName="parTrans" presStyleLbl="bgSibTrans2D1" presStyleIdx="1" presStyleCnt="4"/>
      <dgm:spPr/>
      <dgm:t>
        <a:bodyPr/>
        <a:lstStyle/>
        <a:p>
          <a:endParaRPr lang="zh-CN" altLang="en-US"/>
        </a:p>
      </dgm:t>
    </dgm:pt>
    <dgm:pt modelId="{D12F67AE-4BBE-4173-AB98-FB5BF7D0BB3C}" type="pres">
      <dgm:prSet presAssocID="{13F1E8B7-3D99-40C7-B8A3-61F2FBAF0FB4}" presName="node" presStyleLbl="node1" presStyleIdx="1" presStyleCnt="4">
        <dgm:presLayoutVars>
          <dgm:bulletEnabled val="1"/>
        </dgm:presLayoutVars>
      </dgm:prSet>
      <dgm:spPr/>
      <dgm:t>
        <a:bodyPr/>
        <a:lstStyle/>
        <a:p>
          <a:endParaRPr lang="zh-CN" altLang="en-US"/>
        </a:p>
      </dgm:t>
    </dgm:pt>
    <dgm:pt modelId="{DA576756-0996-4F1F-859D-7F961843022A}" type="pres">
      <dgm:prSet presAssocID="{CA25A91D-5919-43F1-8AD4-0BB3C97AEF90}" presName="parTrans" presStyleLbl="bgSibTrans2D1" presStyleIdx="2" presStyleCnt="4"/>
      <dgm:spPr/>
      <dgm:t>
        <a:bodyPr/>
        <a:lstStyle/>
        <a:p>
          <a:endParaRPr lang="zh-CN" altLang="en-US"/>
        </a:p>
      </dgm:t>
    </dgm:pt>
    <dgm:pt modelId="{FD0C1879-D7F5-4479-895A-926BF3882DE6}" type="pres">
      <dgm:prSet presAssocID="{88AE7844-BB62-4258-83EA-AB9E7CE511BB}" presName="node" presStyleLbl="node1" presStyleIdx="2" presStyleCnt="4">
        <dgm:presLayoutVars>
          <dgm:bulletEnabled val="1"/>
        </dgm:presLayoutVars>
      </dgm:prSet>
      <dgm:spPr/>
      <dgm:t>
        <a:bodyPr/>
        <a:lstStyle/>
        <a:p>
          <a:endParaRPr lang="zh-CN" altLang="en-US"/>
        </a:p>
      </dgm:t>
    </dgm:pt>
    <dgm:pt modelId="{1CEABB22-B0E6-48F4-AA93-E03EEDFA9A9B}" type="pres">
      <dgm:prSet presAssocID="{29E72273-7E42-475F-8AC2-951EC86D9203}" presName="parTrans" presStyleLbl="bgSibTrans2D1" presStyleIdx="3" presStyleCnt="4"/>
      <dgm:spPr/>
      <dgm:t>
        <a:bodyPr/>
        <a:lstStyle/>
        <a:p>
          <a:endParaRPr lang="zh-CN" altLang="en-US"/>
        </a:p>
      </dgm:t>
    </dgm:pt>
    <dgm:pt modelId="{88CD44B8-09F4-4B82-9ED8-B5B448929D38}" type="pres">
      <dgm:prSet presAssocID="{14AC0778-6D40-4A26-B844-CDEA248FE479}" presName="node" presStyleLbl="node1" presStyleIdx="3" presStyleCnt="4">
        <dgm:presLayoutVars>
          <dgm:bulletEnabled val="1"/>
        </dgm:presLayoutVars>
      </dgm:prSet>
      <dgm:spPr/>
      <dgm:t>
        <a:bodyPr/>
        <a:lstStyle/>
        <a:p>
          <a:endParaRPr lang="zh-CN" altLang="en-US"/>
        </a:p>
      </dgm:t>
    </dgm:pt>
  </dgm:ptLst>
  <dgm:cxnLst>
    <dgm:cxn modelId="{F53A8BAE-DCBF-4BB7-8A75-A052F485727B}" srcId="{D183AB43-D161-4278-A7C2-4B7D7931978D}" destId="{A83644B0-D7EF-4365-928A-F3EF9DBD0725}" srcOrd="0" destOrd="0" parTransId="{469B3A1D-FFA6-4F08-B7FB-D0CAD24F2935}" sibTransId="{41E314D7-EFB4-4116-BE82-FF7AC4CA8D0F}"/>
    <dgm:cxn modelId="{4FCA9B31-B2F0-4084-AA40-06F92203DEFD}" type="presOf" srcId="{13F1E8B7-3D99-40C7-B8A3-61F2FBAF0FB4}" destId="{D12F67AE-4BBE-4173-AB98-FB5BF7D0BB3C}" srcOrd="0" destOrd="0" presId="urn:microsoft.com/office/officeart/2005/8/layout/radial4"/>
    <dgm:cxn modelId="{7EB40A68-666F-4068-875A-2862562DD014}" type="presOf" srcId="{88AE7844-BB62-4258-83EA-AB9E7CE511BB}" destId="{FD0C1879-D7F5-4479-895A-926BF3882DE6}" srcOrd="0" destOrd="0" presId="urn:microsoft.com/office/officeart/2005/8/layout/radial4"/>
    <dgm:cxn modelId="{6BF3CDF8-0F02-4D3A-A39F-EB1CCA670574}" type="presOf" srcId="{29E72273-7E42-475F-8AC2-951EC86D9203}" destId="{1CEABB22-B0E6-48F4-AA93-E03EEDFA9A9B}" srcOrd="0" destOrd="0" presId="urn:microsoft.com/office/officeart/2005/8/layout/radial4"/>
    <dgm:cxn modelId="{CFFB5686-ADDF-436B-AE93-1B8CA046F777}" srcId="{17CA3C48-E542-4D52-9759-051F78407173}" destId="{D183AB43-D161-4278-A7C2-4B7D7931978D}" srcOrd="0" destOrd="0" parTransId="{9153B2A4-A196-46F3-9EC7-826E4E4941A1}" sibTransId="{D813AD33-3703-456E-87D0-B2F397D0A770}"/>
    <dgm:cxn modelId="{5CD00E46-64B6-4B9E-954E-89C38AAAC44C}" type="presOf" srcId="{A4596A76-3426-4AA8-AA60-E86C008998A6}" destId="{FA89825B-889A-4910-A3F1-12CC6B32FB39}" srcOrd="0" destOrd="0" presId="urn:microsoft.com/office/officeart/2005/8/layout/radial4"/>
    <dgm:cxn modelId="{7E6C6264-B972-4FB7-B437-6F64D71E4A2A}" srcId="{D183AB43-D161-4278-A7C2-4B7D7931978D}" destId="{13F1E8B7-3D99-40C7-B8A3-61F2FBAF0FB4}" srcOrd="1" destOrd="0" parTransId="{A4596A76-3426-4AA8-AA60-E86C008998A6}" sibTransId="{8F513F23-D374-4989-BE91-75E1DAE74D5C}"/>
    <dgm:cxn modelId="{6D11A435-2B49-4D79-AB77-F7C62A5A2708}" type="presOf" srcId="{17CA3C48-E542-4D52-9759-051F78407173}" destId="{01CE2551-89BA-4FFD-BBD1-0E7EF5DE559F}" srcOrd="0" destOrd="0" presId="urn:microsoft.com/office/officeart/2005/8/layout/radial4"/>
    <dgm:cxn modelId="{1C184923-647A-4872-BC5B-AAD0C07E8DD1}" type="presOf" srcId="{D183AB43-D161-4278-A7C2-4B7D7931978D}" destId="{EBB60447-71B8-4275-82C0-ACF4690EF436}" srcOrd="0" destOrd="0" presId="urn:microsoft.com/office/officeart/2005/8/layout/radial4"/>
    <dgm:cxn modelId="{7F19AD8A-D75D-47D1-A335-A2E18B76AE62}" type="presOf" srcId="{A83644B0-D7EF-4365-928A-F3EF9DBD0725}" destId="{770D7F14-42F0-4508-918E-51C24C293E47}" srcOrd="0" destOrd="0" presId="urn:microsoft.com/office/officeart/2005/8/layout/radial4"/>
    <dgm:cxn modelId="{2AD36BB2-BE34-4F2B-8AE0-00FE59B12504}" srcId="{D183AB43-D161-4278-A7C2-4B7D7931978D}" destId="{88AE7844-BB62-4258-83EA-AB9E7CE511BB}" srcOrd="2" destOrd="0" parTransId="{CA25A91D-5919-43F1-8AD4-0BB3C97AEF90}" sibTransId="{FB926872-68F7-4819-96F8-E40BF04515F8}"/>
    <dgm:cxn modelId="{7FB93AF2-84B7-46D7-B62E-AEFF804B3010}" type="presOf" srcId="{469B3A1D-FFA6-4F08-B7FB-D0CAD24F2935}" destId="{BC24399A-739A-44F8-810F-29D202656D5C}" srcOrd="0" destOrd="0" presId="urn:microsoft.com/office/officeart/2005/8/layout/radial4"/>
    <dgm:cxn modelId="{8BA8A85A-8C8C-491F-AE13-AD54A8A98E55}" type="presOf" srcId="{CA25A91D-5919-43F1-8AD4-0BB3C97AEF90}" destId="{DA576756-0996-4F1F-859D-7F961843022A}" srcOrd="0" destOrd="0" presId="urn:microsoft.com/office/officeart/2005/8/layout/radial4"/>
    <dgm:cxn modelId="{00137810-DF83-4695-ADD0-62B235FFB72C}" srcId="{D183AB43-D161-4278-A7C2-4B7D7931978D}" destId="{14AC0778-6D40-4A26-B844-CDEA248FE479}" srcOrd="3" destOrd="0" parTransId="{29E72273-7E42-475F-8AC2-951EC86D9203}" sibTransId="{4FE4CBB0-C1B5-4528-8BC6-1F76676642EF}"/>
    <dgm:cxn modelId="{A0CEB4B7-0895-4160-B96E-993723981BB9}" type="presOf" srcId="{14AC0778-6D40-4A26-B844-CDEA248FE479}" destId="{88CD44B8-09F4-4B82-9ED8-B5B448929D38}" srcOrd="0" destOrd="0" presId="urn:microsoft.com/office/officeart/2005/8/layout/radial4"/>
    <dgm:cxn modelId="{63AEB8B4-8EEE-4444-AB70-40541C29FA1E}" type="presParOf" srcId="{01CE2551-89BA-4FFD-BBD1-0E7EF5DE559F}" destId="{EBB60447-71B8-4275-82C0-ACF4690EF436}" srcOrd="0" destOrd="0" presId="urn:microsoft.com/office/officeart/2005/8/layout/radial4"/>
    <dgm:cxn modelId="{BC27E251-1AE0-4A92-9786-21AE59EF2C35}" type="presParOf" srcId="{01CE2551-89BA-4FFD-BBD1-0E7EF5DE559F}" destId="{BC24399A-739A-44F8-810F-29D202656D5C}" srcOrd="1" destOrd="0" presId="urn:microsoft.com/office/officeart/2005/8/layout/radial4"/>
    <dgm:cxn modelId="{052410A9-BCAA-4813-96F0-37F5EE98BFB2}" type="presParOf" srcId="{01CE2551-89BA-4FFD-BBD1-0E7EF5DE559F}" destId="{770D7F14-42F0-4508-918E-51C24C293E47}" srcOrd="2" destOrd="0" presId="urn:microsoft.com/office/officeart/2005/8/layout/radial4"/>
    <dgm:cxn modelId="{D7FE9D5B-4124-4D84-A571-8C6DC5AF185F}" type="presParOf" srcId="{01CE2551-89BA-4FFD-BBD1-0E7EF5DE559F}" destId="{FA89825B-889A-4910-A3F1-12CC6B32FB39}" srcOrd="3" destOrd="0" presId="urn:microsoft.com/office/officeart/2005/8/layout/radial4"/>
    <dgm:cxn modelId="{0D3168D9-B31C-46DD-A32B-91DBBBFD4992}" type="presParOf" srcId="{01CE2551-89BA-4FFD-BBD1-0E7EF5DE559F}" destId="{D12F67AE-4BBE-4173-AB98-FB5BF7D0BB3C}" srcOrd="4" destOrd="0" presId="urn:microsoft.com/office/officeart/2005/8/layout/radial4"/>
    <dgm:cxn modelId="{67B48B52-CD59-4C91-BF2D-4AF8523C7A5C}" type="presParOf" srcId="{01CE2551-89BA-4FFD-BBD1-0E7EF5DE559F}" destId="{DA576756-0996-4F1F-859D-7F961843022A}" srcOrd="5" destOrd="0" presId="urn:microsoft.com/office/officeart/2005/8/layout/radial4"/>
    <dgm:cxn modelId="{02D348E7-8007-4D3E-8C23-B7D56E54362E}" type="presParOf" srcId="{01CE2551-89BA-4FFD-BBD1-0E7EF5DE559F}" destId="{FD0C1879-D7F5-4479-895A-926BF3882DE6}" srcOrd="6" destOrd="0" presId="urn:microsoft.com/office/officeart/2005/8/layout/radial4"/>
    <dgm:cxn modelId="{E49D1D54-5F8F-4849-A3FA-BD68BA6A6EA6}" type="presParOf" srcId="{01CE2551-89BA-4FFD-BBD1-0E7EF5DE559F}" destId="{1CEABB22-B0E6-48F4-AA93-E03EEDFA9A9B}" srcOrd="7" destOrd="0" presId="urn:microsoft.com/office/officeart/2005/8/layout/radial4"/>
    <dgm:cxn modelId="{1E009FB8-256B-460E-ADA6-EECBD8E767CA}" type="presParOf" srcId="{01CE2551-89BA-4FFD-BBD1-0E7EF5DE559F}" destId="{88CD44B8-09F4-4B82-9ED8-B5B448929D38}" srcOrd="8" destOrd="0" presId="urn:microsoft.com/office/officeart/2005/8/layout/radial4"/>
  </dgm:cxnLst>
  <dgm:bg/>
  <dgm:whole/>
</dgm:dataModel>
</file>

<file path=ppt/diagrams/data7.xml><?xml version="1.0" encoding="utf-8"?>
<dgm:dataModel xmlns:dgm="http://schemas.openxmlformats.org/drawingml/2006/diagram" xmlns:a="http://schemas.openxmlformats.org/drawingml/2006/main">
  <dgm:ptLst>
    <dgm:pt modelId="{E88572AA-2F77-41E8-BBC5-570FA9100BC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zh-CN" altLang="en-US"/>
        </a:p>
      </dgm:t>
    </dgm:pt>
    <dgm:pt modelId="{067C4722-4BC2-4541-BC49-2E0B581D2F1B}">
      <dgm:prSet phldrT="[文本]"/>
      <dgm:spPr/>
      <dgm:t>
        <a:bodyPr/>
        <a:lstStyle/>
        <a:p>
          <a:r>
            <a:rPr lang="zh-CN" altLang="en-US" dirty="0" smtClean="0"/>
            <a:t>新品发布</a:t>
          </a:r>
          <a:endParaRPr lang="en-US" altLang="zh-CN" dirty="0" smtClean="0"/>
        </a:p>
      </dgm:t>
    </dgm:pt>
    <dgm:pt modelId="{B3A6B14D-3109-45AE-BCCF-0F63CDFB84D5}" type="parTrans" cxnId="{BD23C772-45B5-46AF-9145-8C4EA430A9CF}">
      <dgm:prSet/>
      <dgm:spPr/>
      <dgm:t>
        <a:bodyPr/>
        <a:lstStyle/>
        <a:p>
          <a:endParaRPr lang="zh-CN" altLang="en-US"/>
        </a:p>
      </dgm:t>
    </dgm:pt>
    <dgm:pt modelId="{4E30C36F-A736-4001-907B-2C9DBA24110D}" type="sibTrans" cxnId="{BD23C772-45B5-46AF-9145-8C4EA430A9CF}">
      <dgm:prSet/>
      <dgm:spPr/>
      <dgm:t>
        <a:bodyPr/>
        <a:lstStyle/>
        <a:p>
          <a:endParaRPr lang="zh-CN" altLang="en-US"/>
        </a:p>
      </dgm:t>
    </dgm:pt>
    <dgm:pt modelId="{EE77C177-53D9-4766-94C1-1918833E62B5}">
      <dgm:prSet phldrT="[文本]"/>
      <dgm:spPr/>
      <dgm:t>
        <a:bodyPr/>
        <a:lstStyle/>
        <a:p>
          <a:r>
            <a:rPr lang="zh-CN" altLang="en-US" dirty="0" smtClean="0"/>
            <a:t>采购订单</a:t>
          </a:r>
          <a:endParaRPr lang="en-US" altLang="zh-CN" dirty="0" smtClean="0"/>
        </a:p>
      </dgm:t>
    </dgm:pt>
    <dgm:pt modelId="{25C63E0E-57D1-4D53-B6AB-5D11BD29C663}" type="parTrans" cxnId="{F83B3B6C-82D6-47D8-97C9-D947CBE42F16}">
      <dgm:prSet/>
      <dgm:spPr/>
      <dgm:t>
        <a:bodyPr/>
        <a:lstStyle/>
        <a:p>
          <a:endParaRPr lang="zh-CN" altLang="en-US"/>
        </a:p>
      </dgm:t>
    </dgm:pt>
    <dgm:pt modelId="{AB59D2DF-D9DE-4A6C-9504-8F5716A37F9A}" type="sibTrans" cxnId="{F83B3B6C-82D6-47D8-97C9-D947CBE42F16}">
      <dgm:prSet/>
      <dgm:spPr/>
      <dgm:t>
        <a:bodyPr/>
        <a:lstStyle/>
        <a:p>
          <a:endParaRPr lang="zh-CN" altLang="en-US"/>
        </a:p>
      </dgm:t>
    </dgm:pt>
    <dgm:pt modelId="{C868D5A5-7A25-4EA0-BDCC-B65836C2DF19}">
      <dgm:prSet phldrT="[文本]"/>
      <dgm:spPr/>
      <dgm:t>
        <a:bodyPr/>
        <a:lstStyle/>
        <a:p>
          <a:r>
            <a:rPr lang="zh-CN" altLang="en-US" dirty="0" smtClean="0"/>
            <a:t>采购订单查询</a:t>
          </a:r>
          <a:endParaRPr lang="en-US" altLang="zh-CN" dirty="0" smtClean="0"/>
        </a:p>
      </dgm:t>
    </dgm:pt>
    <dgm:pt modelId="{29E583BF-5609-496B-95CC-0D37C3B62CAD}" type="parTrans" cxnId="{8234AE96-1459-492C-AC0F-549C837A1354}">
      <dgm:prSet/>
      <dgm:spPr/>
      <dgm:t>
        <a:bodyPr/>
        <a:lstStyle/>
        <a:p>
          <a:endParaRPr lang="zh-CN" altLang="en-US"/>
        </a:p>
      </dgm:t>
    </dgm:pt>
    <dgm:pt modelId="{67D38562-C52F-4553-B138-51E2F3065732}" type="sibTrans" cxnId="{8234AE96-1459-492C-AC0F-549C837A1354}">
      <dgm:prSet/>
      <dgm:spPr/>
      <dgm:t>
        <a:bodyPr/>
        <a:lstStyle/>
        <a:p>
          <a:endParaRPr lang="zh-CN" altLang="en-US"/>
        </a:p>
      </dgm:t>
    </dgm:pt>
    <dgm:pt modelId="{C44CF4B5-87CA-4270-B9AD-D8B1CA6261CF}">
      <dgm:prSet phldrT="[文本]"/>
      <dgm:spPr/>
      <dgm:t>
        <a:bodyPr/>
        <a:lstStyle/>
        <a:p>
          <a:r>
            <a:rPr lang="zh-CN" altLang="en-US" dirty="0" smtClean="0"/>
            <a:t>采购收货单查询</a:t>
          </a:r>
          <a:endParaRPr lang="en-US" altLang="zh-CN" dirty="0" smtClean="0"/>
        </a:p>
      </dgm:t>
    </dgm:pt>
    <dgm:pt modelId="{3323E722-0B9E-4B3F-AB8D-DA41392196E7}" type="parTrans" cxnId="{0478DE58-B5C4-4B7B-8BFC-2234D1DE1158}">
      <dgm:prSet/>
      <dgm:spPr/>
      <dgm:t>
        <a:bodyPr/>
        <a:lstStyle/>
        <a:p>
          <a:endParaRPr lang="zh-CN" altLang="en-US"/>
        </a:p>
      </dgm:t>
    </dgm:pt>
    <dgm:pt modelId="{6C121FBF-CC9F-4A97-AD63-3E32598E56BA}" type="sibTrans" cxnId="{0478DE58-B5C4-4B7B-8BFC-2234D1DE1158}">
      <dgm:prSet/>
      <dgm:spPr/>
      <dgm:t>
        <a:bodyPr/>
        <a:lstStyle/>
        <a:p>
          <a:endParaRPr lang="zh-CN" altLang="en-US"/>
        </a:p>
      </dgm:t>
    </dgm:pt>
    <dgm:pt modelId="{A8CB04DE-3242-47A6-B342-CD830C03D6C1}">
      <dgm:prSet phldrT="[文本]"/>
      <dgm:spPr/>
      <dgm:t>
        <a:bodyPr/>
        <a:lstStyle/>
        <a:p>
          <a:r>
            <a:rPr lang="zh-CN" altLang="en-US" dirty="0" smtClean="0"/>
            <a:t>对帐业务</a:t>
          </a:r>
          <a:endParaRPr lang="en-US" altLang="zh-CN" dirty="0" smtClean="0"/>
        </a:p>
      </dgm:t>
    </dgm:pt>
    <dgm:pt modelId="{D657BF46-88D6-4FBA-AA20-587C3C5ADE9E}" type="parTrans" cxnId="{8EE04772-B94C-4493-A6CA-0880C75018E8}">
      <dgm:prSet/>
      <dgm:spPr/>
      <dgm:t>
        <a:bodyPr/>
        <a:lstStyle/>
        <a:p>
          <a:endParaRPr lang="zh-CN" altLang="en-US"/>
        </a:p>
      </dgm:t>
    </dgm:pt>
    <dgm:pt modelId="{7622EB7E-3EA9-4406-8164-96CB5EA5EDAF}" type="sibTrans" cxnId="{8EE04772-B94C-4493-A6CA-0880C75018E8}">
      <dgm:prSet/>
      <dgm:spPr/>
      <dgm:t>
        <a:bodyPr/>
        <a:lstStyle/>
        <a:p>
          <a:endParaRPr lang="zh-CN" altLang="en-US"/>
        </a:p>
      </dgm:t>
    </dgm:pt>
    <dgm:pt modelId="{0E00630E-0060-4D4F-BFC6-4669D4F96CC7}">
      <dgm:prSet phldrT="[文本]"/>
      <dgm:spPr/>
      <dgm:t>
        <a:bodyPr/>
        <a:lstStyle/>
        <a:p>
          <a:r>
            <a:rPr lang="zh-CN" altLang="en-US" dirty="0" smtClean="0"/>
            <a:t>应付账款查询</a:t>
          </a:r>
          <a:endParaRPr lang="en-US" altLang="zh-CN" dirty="0" smtClean="0"/>
        </a:p>
      </dgm:t>
    </dgm:pt>
    <dgm:pt modelId="{5F304131-B71C-4CEA-A033-BF6B1107AD1B}" type="parTrans" cxnId="{31CF8C65-631F-4DFB-8261-B04A7E8CF454}">
      <dgm:prSet/>
      <dgm:spPr/>
      <dgm:t>
        <a:bodyPr/>
        <a:lstStyle/>
        <a:p>
          <a:endParaRPr lang="zh-CN" altLang="en-US"/>
        </a:p>
      </dgm:t>
    </dgm:pt>
    <dgm:pt modelId="{7D9844E9-6ED7-4E61-B3B5-665F442DC59B}" type="sibTrans" cxnId="{31CF8C65-631F-4DFB-8261-B04A7E8CF454}">
      <dgm:prSet/>
      <dgm:spPr/>
      <dgm:t>
        <a:bodyPr/>
        <a:lstStyle/>
        <a:p>
          <a:endParaRPr lang="zh-CN" altLang="en-US"/>
        </a:p>
      </dgm:t>
    </dgm:pt>
    <dgm:pt modelId="{EC5656A6-CAAC-4431-9EA8-F23BDE1AEF80}">
      <dgm:prSet phldrT="[文本]"/>
      <dgm:spPr/>
      <dgm:t>
        <a:bodyPr/>
        <a:lstStyle/>
        <a:p>
          <a:r>
            <a:rPr lang="zh-CN" altLang="en-US" dirty="0" smtClean="0"/>
            <a:t>报表查询</a:t>
          </a:r>
          <a:endParaRPr lang="en-US" altLang="zh-CN" dirty="0" smtClean="0"/>
        </a:p>
      </dgm:t>
    </dgm:pt>
    <dgm:pt modelId="{AF9CE41A-4496-42C2-AD4D-55681B050A94}" type="parTrans" cxnId="{6551CBB8-DFB3-461D-A7AC-9A59D791EC84}">
      <dgm:prSet/>
      <dgm:spPr/>
      <dgm:t>
        <a:bodyPr/>
        <a:lstStyle/>
        <a:p>
          <a:endParaRPr lang="zh-CN" altLang="en-US"/>
        </a:p>
      </dgm:t>
    </dgm:pt>
    <dgm:pt modelId="{886EEF85-7E98-4CEC-B372-4180767AE2EB}" type="sibTrans" cxnId="{6551CBB8-DFB3-461D-A7AC-9A59D791EC84}">
      <dgm:prSet/>
      <dgm:spPr/>
      <dgm:t>
        <a:bodyPr/>
        <a:lstStyle/>
        <a:p>
          <a:endParaRPr lang="zh-CN" altLang="en-US"/>
        </a:p>
      </dgm:t>
    </dgm:pt>
    <dgm:pt modelId="{37F150E5-998B-4E37-8CC1-2138ADF6F913}">
      <dgm:prSet phldrT="[文本]"/>
      <dgm:spPr/>
      <dgm:t>
        <a:bodyPr/>
        <a:lstStyle/>
        <a:p>
          <a:r>
            <a:rPr lang="zh-CN" altLang="en-US" dirty="0" smtClean="0"/>
            <a:t>商品销售查询</a:t>
          </a:r>
          <a:endParaRPr lang="en-US" altLang="zh-CN" dirty="0" smtClean="0"/>
        </a:p>
      </dgm:t>
    </dgm:pt>
    <dgm:pt modelId="{4515C98D-232F-4C03-8958-BCC5B6FFA0CE}" type="parTrans" cxnId="{A196BAB0-1B97-4F00-B950-A436B5D576BF}">
      <dgm:prSet/>
      <dgm:spPr/>
      <dgm:t>
        <a:bodyPr/>
        <a:lstStyle/>
        <a:p>
          <a:endParaRPr lang="zh-CN" altLang="en-US"/>
        </a:p>
      </dgm:t>
    </dgm:pt>
    <dgm:pt modelId="{780145AC-1DFF-4417-8795-54069DD9CE00}" type="sibTrans" cxnId="{A196BAB0-1B97-4F00-B950-A436B5D576BF}">
      <dgm:prSet/>
      <dgm:spPr/>
      <dgm:t>
        <a:bodyPr/>
        <a:lstStyle/>
        <a:p>
          <a:endParaRPr lang="zh-CN" altLang="en-US"/>
        </a:p>
      </dgm:t>
    </dgm:pt>
    <dgm:pt modelId="{174C3416-454B-4E70-810B-CB99A5B0BA77}">
      <dgm:prSet phldrT="[文本]"/>
      <dgm:spPr/>
      <dgm:t>
        <a:bodyPr/>
        <a:lstStyle/>
        <a:p>
          <a:r>
            <a:rPr lang="zh-CN" altLang="en-US" dirty="0" smtClean="0"/>
            <a:t>商品库存查询</a:t>
          </a:r>
          <a:endParaRPr lang="en-US" altLang="zh-CN" dirty="0" smtClean="0"/>
        </a:p>
      </dgm:t>
    </dgm:pt>
    <dgm:pt modelId="{06D67AAB-3491-4C16-8809-1B98805B663A}" type="parTrans" cxnId="{D683583A-7018-45D1-92F4-1DD1F117E2D2}">
      <dgm:prSet/>
      <dgm:spPr/>
      <dgm:t>
        <a:bodyPr/>
        <a:lstStyle/>
        <a:p>
          <a:endParaRPr lang="zh-CN" altLang="en-US"/>
        </a:p>
      </dgm:t>
    </dgm:pt>
    <dgm:pt modelId="{48D99220-1CB0-4A19-91ED-606E19D79F8E}" type="sibTrans" cxnId="{D683583A-7018-45D1-92F4-1DD1F117E2D2}">
      <dgm:prSet/>
      <dgm:spPr/>
      <dgm:t>
        <a:bodyPr/>
        <a:lstStyle/>
        <a:p>
          <a:endParaRPr lang="zh-CN" altLang="en-US"/>
        </a:p>
      </dgm:t>
    </dgm:pt>
    <dgm:pt modelId="{19DDBF9A-7D25-4085-9C51-43017395BBA2}">
      <dgm:prSet phldrT="[文本]"/>
      <dgm:spPr/>
      <dgm:t>
        <a:bodyPr/>
        <a:lstStyle/>
        <a:p>
          <a:r>
            <a:rPr lang="zh-CN" altLang="en-US" dirty="0" smtClean="0"/>
            <a:t>商品状态查询</a:t>
          </a:r>
          <a:endParaRPr lang="en-US" altLang="zh-CN" dirty="0" smtClean="0"/>
        </a:p>
      </dgm:t>
    </dgm:pt>
    <dgm:pt modelId="{B4A6FD15-43AF-4FB0-9AF3-2C4D901E1C71}" type="parTrans" cxnId="{76C513CA-9AAD-4813-8A9E-A5A53D341023}">
      <dgm:prSet/>
      <dgm:spPr/>
      <dgm:t>
        <a:bodyPr/>
        <a:lstStyle/>
        <a:p>
          <a:endParaRPr lang="zh-CN" altLang="en-US"/>
        </a:p>
      </dgm:t>
    </dgm:pt>
    <dgm:pt modelId="{863A764C-8895-4494-8E72-1D56773B29F5}" type="sibTrans" cxnId="{76C513CA-9AAD-4813-8A9E-A5A53D341023}">
      <dgm:prSet/>
      <dgm:spPr/>
      <dgm:t>
        <a:bodyPr/>
        <a:lstStyle/>
        <a:p>
          <a:endParaRPr lang="zh-CN" altLang="en-US"/>
        </a:p>
      </dgm:t>
    </dgm:pt>
    <dgm:pt modelId="{43C99271-10BE-439A-B6B5-258FCE0AD672}">
      <dgm:prSet phldrT="[文本]"/>
      <dgm:spPr/>
      <dgm:t>
        <a:bodyPr/>
        <a:lstStyle/>
        <a:p>
          <a:r>
            <a:rPr lang="zh-CN" altLang="en-US" dirty="0" smtClean="0"/>
            <a:t>商品销售汇总查询</a:t>
          </a:r>
          <a:endParaRPr lang="en-US" altLang="zh-CN" dirty="0" smtClean="0"/>
        </a:p>
      </dgm:t>
    </dgm:pt>
    <dgm:pt modelId="{7DBB8D22-E90E-4B05-9019-25871E0A8E92}" type="parTrans" cxnId="{5AA53B42-4333-4121-9470-F358A864EAAA}">
      <dgm:prSet/>
      <dgm:spPr/>
      <dgm:t>
        <a:bodyPr/>
        <a:lstStyle/>
        <a:p>
          <a:endParaRPr lang="zh-CN" altLang="en-US"/>
        </a:p>
      </dgm:t>
    </dgm:pt>
    <dgm:pt modelId="{56667B30-657E-4E0F-B15F-8126B7BD12B9}" type="sibTrans" cxnId="{5AA53B42-4333-4121-9470-F358A864EAAA}">
      <dgm:prSet/>
      <dgm:spPr/>
      <dgm:t>
        <a:bodyPr/>
        <a:lstStyle/>
        <a:p>
          <a:endParaRPr lang="zh-CN" altLang="en-US"/>
        </a:p>
      </dgm:t>
    </dgm:pt>
    <dgm:pt modelId="{01956070-7BB6-411C-ABB6-C9CC30843431}">
      <dgm:prSet phldrT="[文本]"/>
      <dgm:spPr/>
      <dgm:t>
        <a:bodyPr/>
        <a:lstStyle/>
        <a:p>
          <a:r>
            <a:rPr lang="zh-CN" altLang="en-US" smtClean="0"/>
            <a:t>采购</a:t>
          </a:r>
          <a:r>
            <a:rPr lang="zh-CN" altLang="en-US" dirty="0" smtClean="0"/>
            <a:t>业务</a:t>
          </a:r>
          <a:endParaRPr lang="en-US" altLang="zh-CN" dirty="0" smtClean="0"/>
        </a:p>
      </dgm:t>
    </dgm:pt>
    <dgm:pt modelId="{C67549CB-658F-475D-8AB4-07449B78F345}" type="parTrans" cxnId="{C0BCAD96-ED23-4A4C-AC4D-431A5F801101}">
      <dgm:prSet/>
      <dgm:spPr/>
      <dgm:t>
        <a:bodyPr/>
        <a:lstStyle/>
        <a:p>
          <a:endParaRPr lang="zh-CN" altLang="en-US"/>
        </a:p>
      </dgm:t>
    </dgm:pt>
    <dgm:pt modelId="{C9241BD8-EA34-4BED-8649-6C4D722B0017}" type="sibTrans" cxnId="{C0BCAD96-ED23-4A4C-AC4D-431A5F801101}">
      <dgm:prSet/>
      <dgm:spPr/>
      <dgm:t>
        <a:bodyPr/>
        <a:lstStyle/>
        <a:p>
          <a:endParaRPr lang="zh-CN" altLang="en-US"/>
        </a:p>
      </dgm:t>
    </dgm:pt>
    <dgm:pt modelId="{ECFE0187-201B-4425-BAF9-1472651B51CC}" type="pres">
      <dgm:prSet presAssocID="{E88572AA-2F77-41E8-BBC5-570FA9100BCD}" presName="Name0" presStyleCnt="0">
        <dgm:presLayoutVars>
          <dgm:dir/>
          <dgm:animLvl val="lvl"/>
          <dgm:resizeHandles val="exact"/>
        </dgm:presLayoutVars>
      </dgm:prSet>
      <dgm:spPr/>
      <dgm:t>
        <a:bodyPr/>
        <a:lstStyle/>
        <a:p>
          <a:endParaRPr lang="zh-CN" altLang="en-US"/>
        </a:p>
      </dgm:t>
    </dgm:pt>
    <dgm:pt modelId="{78173961-69B2-4099-8305-84731331399E}" type="pres">
      <dgm:prSet presAssocID="{EC5656A6-CAAC-4431-9EA8-F23BDE1AEF80}" presName="boxAndChildren" presStyleCnt="0"/>
      <dgm:spPr/>
    </dgm:pt>
    <dgm:pt modelId="{BB5CCA6D-B5D5-4968-9ABD-E5A5B79577E9}" type="pres">
      <dgm:prSet presAssocID="{EC5656A6-CAAC-4431-9EA8-F23BDE1AEF80}" presName="parentTextBox" presStyleLbl="node1" presStyleIdx="0" presStyleCnt="4"/>
      <dgm:spPr/>
      <dgm:t>
        <a:bodyPr/>
        <a:lstStyle/>
        <a:p>
          <a:endParaRPr lang="zh-CN" altLang="en-US"/>
        </a:p>
      </dgm:t>
    </dgm:pt>
    <dgm:pt modelId="{7306D26D-C06C-408C-8AEB-3A07746C797E}" type="pres">
      <dgm:prSet presAssocID="{EC5656A6-CAAC-4431-9EA8-F23BDE1AEF80}" presName="entireBox" presStyleLbl="node1" presStyleIdx="0" presStyleCnt="4"/>
      <dgm:spPr/>
      <dgm:t>
        <a:bodyPr/>
        <a:lstStyle/>
        <a:p>
          <a:endParaRPr lang="zh-CN" altLang="en-US"/>
        </a:p>
      </dgm:t>
    </dgm:pt>
    <dgm:pt modelId="{BF8812CD-413E-4AC6-96E9-DDF5411A38F9}" type="pres">
      <dgm:prSet presAssocID="{EC5656A6-CAAC-4431-9EA8-F23BDE1AEF80}" presName="descendantBox" presStyleCnt="0"/>
      <dgm:spPr/>
    </dgm:pt>
    <dgm:pt modelId="{82E81B27-4C5B-4F11-BF45-FBCBA2D11C0E}" type="pres">
      <dgm:prSet presAssocID="{37F150E5-998B-4E37-8CC1-2138ADF6F913}" presName="childTextBox" presStyleLbl="fgAccFollowNode1" presStyleIdx="0" presStyleCnt="8">
        <dgm:presLayoutVars>
          <dgm:bulletEnabled val="1"/>
        </dgm:presLayoutVars>
      </dgm:prSet>
      <dgm:spPr/>
      <dgm:t>
        <a:bodyPr/>
        <a:lstStyle/>
        <a:p>
          <a:endParaRPr lang="zh-CN" altLang="en-US"/>
        </a:p>
      </dgm:t>
    </dgm:pt>
    <dgm:pt modelId="{6B69331C-435C-4E42-A09A-9B36D0C0BFB6}" type="pres">
      <dgm:prSet presAssocID="{174C3416-454B-4E70-810B-CB99A5B0BA77}" presName="childTextBox" presStyleLbl="fgAccFollowNode1" presStyleIdx="1" presStyleCnt="8">
        <dgm:presLayoutVars>
          <dgm:bulletEnabled val="1"/>
        </dgm:presLayoutVars>
      </dgm:prSet>
      <dgm:spPr/>
      <dgm:t>
        <a:bodyPr/>
        <a:lstStyle/>
        <a:p>
          <a:endParaRPr lang="zh-CN" altLang="en-US"/>
        </a:p>
      </dgm:t>
    </dgm:pt>
    <dgm:pt modelId="{E12650DE-BCF4-477E-A5E1-680D298B655D}" type="pres">
      <dgm:prSet presAssocID="{19DDBF9A-7D25-4085-9C51-43017395BBA2}" presName="childTextBox" presStyleLbl="fgAccFollowNode1" presStyleIdx="2" presStyleCnt="8">
        <dgm:presLayoutVars>
          <dgm:bulletEnabled val="1"/>
        </dgm:presLayoutVars>
      </dgm:prSet>
      <dgm:spPr/>
      <dgm:t>
        <a:bodyPr/>
        <a:lstStyle/>
        <a:p>
          <a:endParaRPr lang="zh-CN" altLang="en-US"/>
        </a:p>
      </dgm:t>
    </dgm:pt>
    <dgm:pt modelId="{4FD88E08-2DCD-4DAD-ACCD-DACD88FBE0BE}" type="pres">
      <dgm:prSet presAssocID="{43C99271-10BE-439A-B6B5-258FCE0AD672}" presName="childTextBox" presStyleLbl="fgAccFollowNode1" presStyleIdx="3" presStyleCnt="8">
        <dgm:presLayoutVars>
          <dgm:bulletEnabled val="1"/>
        </dgm:presLayoutVars>
      </dgm:prSet>
      <dgm:spPr/>
      <dgm:t>
        <a:bodyPr/>
        <a:lstStyle/>
        <a:p>
          <a:endParaRPr lang="zh-CN" altLang="en-US"/>
        </a:p>
      </dgm:t>
    </dgm:pt>
    <dgm:pt modelId="{8A1013E1-6124-41F4-A788-99490B35FD64}" type="pres">
      <dgm:prSet presAssocID="{7622EB7E-3EA9-4406-8164-96CB5EA5EDAF}" presName="sp" presStyleCnt="0"/>
      <dgm:spPr/>
    </dgm:pt>
    <dgm:pt modelId="{42E5C5ED-0651-4434-B557-D8C29ACCED12}" type="pres">
      <dgm:prSet presAssocID="{A8CB04DE-3242-47A6-B342-CD830C03D6C1}" presName="arrowAndChildren" presStyleCnt="0"/>
      <dgm:spPr/>
    </dgm:pt>
    <dgm:pt modelId="{0FF0C6E4-D030-480C-BF4B-4AF7484B3713}" type="pres">
      <dgm:prSet presAssocID="{A8CB04DE-3242-47A6-B342-CD830C03D6C1}" presName="parentTextArrow" presStyleLbl="node1" presStyleIdx="0" presStyleCnt="4"/>
      <dgm:spPr/>
      <dgm:t>
        <a:bodyPr/>
        <a:lstStyle/>
        <a:p>
          <a:endParaRPr lang="zh-CN" altLang="en-US"/>
        </a:p>
      </dgm:t>
    </dgm:pt>
    <dgm:pt modelId="{3EA47846-7807-48F0-B971-1FEB831779E4}" type="pres">
      <dgm:prSet presAssocID="{A8CB04DE-3242-47A6-B342-CD830C03D6C1}" presName="arrow" presStyleLbl="node1" presStyleIdx="1" presStyleCnt="4"/>
      <dgm:spPr/>
      <dgm:t>
        <a:bodyPr/>
        <a:lstStyle/>
        <a:p>
          <a:endParaRPr lang="zh-CN" altLang="en-US"/>
        </a:p>
      </dgm:t>
    </dgm:pt>
    <dgm:pt modelId="{4539723E-C2E4-444C-9B18-54E90E5B3138}" type="pres">
      <dgm:prSet presAssocID="{A8CB04DE-3242-47A6-B342-CD830C03D6C1}" presName="descendantArrow" presStyleCnt="0"/>
      <dgm:spPr/>
    </dgm:pt>
    <dgm:pt modelId="{1CB603CF-5B52-458C-81FA-CB8A19F47CFA}" type="pres">
      <dgm:prSet presAssocID="{0E00630E-0060-4D4F-BFC6-4669D4F96CC7}" presName="childTextArrow" presStyleLbl="fgAccFollowNode1" presStyleIdx="4" presStyleCnt="8">
        <dgm:presLayoutVars>
          <dgm:bulletEnabled val="1"/>
        </dgm:presLayoutVars>
      </dgm:prSet>
      <dgm:spPr/>
      <dgm:t>
        <a:bodyPr/>
        <a:lstStyle/>
        <a:p>
          <a:endParaRPr lang="zh-CN" altLang="en-US"/>
        </a:p>
      </dgm:t>
    </dgm:pt>
    <dgm:pt modelId="{E2BF31ED-4C9B-4A98-B873-907026137522}" type="pres">
      <dgm:prSet presAssocID="{C9241BD8-EA34-4BED-8649-6C4D722B0017}" presName="sp" presStyleCnt="0"/>
      <dgm:spPr/>
    </dgm:pt>
    <dgm:pt modelId="{563A75B1-4DFD-4A80-A05F-915B53363237}" type="pres">
      <dgm:prSet presAssocID="{01956070-7BB6-411C-ABB6-C9CC30843431}" presName="arrowAndChildren" presStyleCnt="0"/>
      <dgm:spPr/>
    </dgm:pt>
    <dgm:pt modelId="{B67271DC-2034-4819-8857-E982F1274DB1}" type="pres">
      <dgm:prSet presAssocID="{01956070-7BB6-411C-ABB6-C9CC30843431}" presName="parentTextArrow" presStyleLbl="node1" presStyleIdx="1" presStyleCnt="4"/>
      <dgm:spPr/>
      <dgm:t>
        <a:bodyPr/>
        <a:lstStyle/>
        <a:p>
          <a:endParaRPr lang="zh-CN" altLang="en-US"/>
        </a:p>
      </dgm:t>
    </dgm:pt>
    <dgm:pt modelId="{6B12555F-A908-4400-AB6C-9C8D4A88DE2C}" type="pres">
      <dgm:prSet presAssocID="{01956070-7BB6-411C-ABB6-C9CC30843431}" presName="arrow" presStyleLbl="node1" presStyleIdx="2" presStyleCnt="4"/>
      <dgm:spPr/>
      <dgm:t>
        <a:bodyPr/>
        <a:lstStyle/>
        <a:p>
          <a:endParaRPr lang="zh-CN" altLang="en-US"/>
        </a:p>
      </dgm:t>
    </dgm:pt>
    <dgm:pt modelId="{2363C68C-5191-4DE4-802F-11889B42FE6F}" type="pres">
      <dgm:prSet presAssocID="{01956070-7BB6-411C-ABB6-C9CC30843431}" presName="descendantArrow" presStyleCnt="0"/>
      <dgm:spPr/>
    </dgm:pt>
    <dgm:pt modelId="{81607071-E4A9-45BC-95C0-2BBF64F736A3}" type="pres">
      <dgm:prSet presAssocID="{EE77C177-53D9-4766-94C1-1918833E62B5}" presName="childTextArrow" presStyleLbl="fgAccFollowNode1" presStyleIdx="5" presStyleCnt="8">
        <dgm:presLayoutVars>
          <dgm:bulletEnabled val="1"/>
        </dgm:presLayoutVars>
      </dgm:prSet>
      <dgm:spPr/>
      <dgm:t>
        <a:bodyPr/>
        <a:lstStyle/>
        <a:p>
          <a:endParaRPr lang="zh-CN" altLang="en-US"/>
        </a:p>
      </dgm:t>
    </dgm:pt>
    <dgm:pt modelId="{8D940A39-25BB-4AEA-9F5C-1D8D203FD893}" type="pres">
      <dgm:prSet presAssocID="{C868D5A5-7A25-4EA0-BDCC-B65836C2DF19}" presName="childTextArrow" presStyleLbl="fgAccFollowNode1" presStyleIdx="6" presStyleCnt="8">
        <dgm:presLayoutVars>
          <dgm:bulletEnabled val="1"/>
        </dgm:presLayoutVars>
      </dgm:prSet>
      <dgm:spPr/>
      <dgm:t>
        <a:bodyPr/>
        <a:lstStyle/>
        <a:p>
          <a:endParaRPr lang="zh-CN" altLang="en-US"/>
        </a:p>
      </dgm:t>
    </dgm:pt>
    <dgm:pt modelId="{62C0C211-72B0-411A-8FA4-4366F0F4F9EA}" type="pres">
      <dgm:prSet presAssocID="{C44CF4B5-87CA-4270-B9AD-D8B1CA6261CF}" presName="childTextArrow" presStyleLbl="fgAccFollowNode1" presStyleIdx="7" presStyleCnt="8">
        <dgm:presLayoutVars>
          <dgm:bulletEnabled val="1"/>
        </dgm:presLayoutVars>
      </dgm:prSet>
      <dgm:spPr/>
      <dgm:t>
        <a:bodyPr/>
        <a:lstStyle/>
        <a:p>
          <a:endParaRPr lang="zh-CN" altLang="en-US"/>
        </a:p>
      </dgm:t>
    </dgm:pt>
    <dgm:pt modelId="{A3D6639D-171F-47C1-9AA4-16D21F9276A9}" type="pres">
      <dgm:prSet presAssocID="{4E30C36F-A736-4001-907B-2C9DBA24110D}" presName="sp" presStyleCnt="0"/>
      <dgm:spPr/>
    </dgm:pt>
    <dgm:pt modelId="{B3968AD6-D661-4EC4-8351-4B612A6085FD}" type="pres">
      <dgm:prSet presAssocID="{067C4722-4BC2-4541-BC49-2E0B581D2F1B}" presName="arrowAndChildren" presStyleCnt="0"/>
      <dgm:spPr/>
    </dgm:pt>
    <dgm:pt modelId="{E051DF10-BBD8-4BDB-B243-5F7B9D73C994}" type="pres">
      <dgm:prSet presAssocID="{067C4722-4BC2-4541-BC49-2E0B581D2F1B}" presName="parentTextArrow" presStyleLbl="node1" presStyleIdx="3" presStyleCnt="4"/>
      <dgm:spPr/>
      <dgm:t>
        <a:bodyPr/>
        <a:lstStyle/>
        <a:p>
          <a:endParaRPr lang="zh-CN" altLang="en-US"/>
        </a:p>
      </dgm:t>
    </dgm:pt>
  </dgm:ptLst>
  <dgm:cxnLst>
    <dgm:cxn modelId="{6551CBB8-DFB3-461D-A7AC-9A59D791EC84}" srcId="{E88572AA-2F77-41E8-BBC5-570FA9100BCD}" destId="{EC5656A6-CAAC-4431-9EA8-F23BDE1AEF80}" srcOrd="3" destOrd="0" parTransId="{AF9CE41A-4496-42C2-AD4D-55681B050A94}" sibTransId="{886EEF85-7E98-4CEC-B372-4180767AE2EB}"/>
    <dgm:cxn modelId="{A2CEC2D1-78B0-451C-A016-F3E1E9EDC236}" type="presOf" srcId="{EC5656A6-CAAC-4431-9EA8-F23BDE1AEF80}" destId="{BB5CCA6D-B5D5-4968-9ABD-E5A5B79577E9}" srcOrd="0" destOrd="0" presId="urn:microsoft.com/office/officeart/2005/8/layout/process4"/>
    <dgm:cxn modelId="{AACC2DAF-9DA9-44C9-B420-BCD5EE087147}" type="presOf" srcId="{43C99271-10BE-439A-B6B5-258FCE0AD672}" destId="{4FD88E08-2DCD-4DAD-ACCD-DACD88FBE0BE}" srcOrd="0" destOrd="0" presId="urn:microsoft.com/office/officeart/2005/8/layout/process4"/>
    <dgm:cxn modelId="{4820C5DB-8CC4-4187-AC47-58BDF01E8566}" type="presOf" srcId="{A8CB04DE-3242-47A6-B342-CD830C03D6C1}" destId="{3EA47846-7807-48F0-B971-1FEB831779E4}" srcOrd="1" destOrd="0" presId="urn:microsoft.com/office/officeart/2005/8/layout/process4"/>
    <dgm:cxn modelId="{5AA53B42-4333-4121-9470-F358A864EAAA}" srcId="{EC5656A6-CAAC-4431-9EA8-F23BDE1AEF80}" destId="{43C99271-10BE-439A-B6B5-258FCE0AD672}" srcOrd="3" destOrd="0" parTransId="{7DBB8D22-E90E-4B05-9019-25871E0A8E92}" sibTransId="{56667B30-657E-4E0F-B15F-8126B7BD12B9}"/>
    <dgm:cxn modelId="{8234AE96-1459-492C-AC0F-549C837A1354}" srcId="{01956070-7BB6-411C-ABB6-C9CC30843431}" destId="{C868D5A5-7A25-4EA0-BDCC-B65836C2DF19}" srcOrd="1" destOrd="0" parTransId="{29E583BF-5609-496B-95CC-0D37C3B62CAD}" sibTransId="{67D38562-C52F-4553-B138-51E2F3065732}"/>
    <dgm:cxn modelId="{D12D7C47-F351-4AC4-806D-ADFB660E7054}" type="presOf" srcId="{174C3416-454B-4E70-810B-CB99A5B0BA77}" destId="{6B69331C-435C-4E42-A09A-9B36D0C0BFB6}" srcOrd="0" destOrd="0" presId="urn:microsoft.com/office/officeart/2005/8/layout/process4"/>
    <dgm:cxn modelId="{76C513CA-9AAD-4813-8A9E-A5A53D341023}" srcId="{EC5656A6-CAAC-4431-9EA8-F23BDE1AEF80}" destId="{19DDBF9A-7D25-4085-9C51-43017395BBA2}" srcOrd="2" destOrd="0" parTransId="{B4A6FD15-43AF-4FB0-9AF3-2C4D901E1C71}" sibTransId="{863A764C-8895-4494-8E72-1D56773B29F5}"/>
    <dgm:cxn modelId="{AF80ED59-9825-41B8-9AA3-9AE5A19CF502}" type="presOf" srcId="{067C4722-4BC2-4541-BC49-2E0B581D2F1B}" destId="{E051DF10-BBD8-4BDB-B243-5F7B9D73C994}" srcOrd="0" destOrd="0" presId="urn:microsoft.com/office/officeart/2005/8/layout/process4"/>
    <dgm:cxn modelId="{9537C6F0-BE39-4206-879A-E7A5F0945638}" type="presOf" srcId="{0E00630E-0060-4D4F-BFC6-4669D4F96CC7}" destId="{1CB603CF-5B52-458C-81FA-CB8A19F47CFA}" srcOrd="0" destOrd="0" presId="urn:microsoft.com/office/officeart/2005/8/layout/process4"/>
    <dgm:cxn modelId="{BED6FD0A-47BD-4014-95A2-CE8FDCEF2A4F}" type="presOf" srcId="{C44CF4B5-87CA-4270-B9AD-D8B1CA6261CF}" destId="{62C0C211-72B0-411A-8FA4-4366F0F4F9EA}" srcOrd="0" destOrd="0" presId="urn:microsoft.com/office/officeart/2005/8/layout/process4"/>
    <dgm:cxn modelId="{A196BAB0-1B97-4F00-B950-A436B5D576BF}" srcId="{EC5656A6-CAAC-4431-9EA8-F23BDE1AEF80}" destId="{37F150E5-998B-4E37-8CC1-2138ADF6F913}" srcOrd="0" destOrd="0" parTransId="{4515C98D-232F-4C03-8958-BCC5B6FFA0CE}" sibTransId="{780145AC-1DFF-4417-8795-54069DD9CE00}"/>
    <dgm:cxn modelId="{3E3056F6-AF6A-4249-9F29-E9A7E5D4213E}" type="presOf" srcId="{EC5656A6-CAAC-4431-9EA8-F23BDE1AEF80}" destId="{7306D26D-C06C-408C-8AEB-3A07746C797E}" srcOrd="1" destOrd="0" presId="urn:microsoft.com/office/officeart/2005/8/layout/process4"/>
    <dgm:cxn modelId="{1C89E16C-9568-4EFF-9EEA-8D819C16AAC8}" type="presOf" srcId="{C868D5A5-7A25-4EA0-BDCC-B65836C2DF19}" destId="{8D940A39-25BB-4AEA-9F5C-1D8D203FD893}" srcOrd="0" destOrd="0" presId="urn:microsoft.com/office/officeart/2005/8/layout/process4"/>
    <dgm:cxn modelId="{31CF8C65-631F-4DFB-8261-B04A7E8CF454}" srcId="{A8CB04DE-3242-47A6-B342-CD830C03D6C1}" destId="{0E00630E-0060-4D4F-BFC6-4669D4F96CC7}" srcOrd="0" destOrd="0" parTransId="{5F304131-B71C-4CEA-A033-BF6B1107AD1B}" sibTransId="{7D9844E9-6ED7-4E61-B3B5-665F442DC59B}"/>
    <dgm:cxn modelId="{C0BCAD96-ED23-4A4C-AC4D-431A5F801101}" srcId="{E88572AA-2F77-41E8-BBC5-570FA9100BCD}" destId="{01956070-7BB6-411C-ABB6-C9CC30843431}" srcOrd="1" destOrd="0" parTransId="{C67549CB-658F-475D-8AB4-07449B78F345}" sibTransId="{C9241BD8-EA34-4BED-8649-6C4D722B0017}"/>
    <dgm:cxn modelId="{0478DE58-B5C4-4B7B-8BFC-2234D1DE1158}" srcId="{01956070-7BB6-411C-ABB6-C9CC30843431}" destId="{C44CF4B5-87CA-4270-B9AD-D8B1CA6261CF}" srcOrd="2" destOrd="0" parTransId="{3323E722-0B9E-4B3F-AB8D-DA41392196E7}" sibTransId="{6C121FBF-CC9F-4A97-AD63-3E32598E56BA}"/>
    <dgm:cxn modelId="{ECB2C1D2-1176-475C-8418-3994E710B73C}" type="presOf" srcId="{01956070-7BB6-411C-ABB6-C9CC30843431}" destId="{B67271DC-2034-4819-8857-E982F1274DB1}" srcOrd="0" destOrd="0" presId="urn:microsoft.com/office/officeart/2005/8/layout/process4"/>
    <dgm:cxn modelId="{BD23C772-45B5-46AF-9145-8C4EA430A9CF}" srcId="{E88572AA-2F77-41E8-BBC5-570FA9100BCD}" destId="{067C4722-4BC2-4541-BC49-2E0B581D2F1B}" srcOrd="0" destOrd="0" parTransId="{B3A6B14D-3109-45AE-BCCF-0F63CDFB84D5}" sibTransId="{4E30C36F-A736-4001-907B-2C9DBA24110D}"/>
    <dgm:cxn modelId="{4A6BACF7-4A3A-477B-A9FD-615BC9A56E96}" type="presOf" srcId="{EE77C177-53D9-4766-94C1-1918833E62B5}" destId="{81607071-E4A9-45BC-95C0-2BBF64F736A3}" srcOrd="0" destOrd="0" presId="urn:microsoft.com/office/officeart/2005/8/layout/process4"/>
    <dgm:cxn modelId="{AD0F9A4F-97F3-4236-BFE0-2D626C5F28DD}" type="presOf" srcId="{19DDBF9A-7D25-4085-9C51-43017395BBA2}" destId="{E12650DE-BCF4-477E-A5E1-680D298B655D}" srcOrd="0" destOrd="0" presId="urn:microsoft.com/office/officeart/2005/8/layout/process4"/>
    <dgm:cxn modelId="{345BFF9B-D29F-45F5-B57B-33A768E5D42A}" type="presOf" srcId="{01956070-7BB6-411C-ABB6-C9CC30843431}" destId="{6B12555F-A908-4400-AB6C-9C8D4A88DE2C}" srcOrd="1" destOrd="0" presId="urn:microsoft.com/office/officeart/2005/8/layout/process4"/>
    <dgm:cxn modelId="{8EE04772-B94C-4493-A6CA-0880C75018E8}" srcId="{E88572AA-2F77-41E8-BBC5-570FA9100BCD}" destId="{A8CB04DE-3242-47A6-B342-CD830C03D6C1}" srcOrd="2" destOrd="0" parTransId="{D657BF46-88D6-4FBA-AA20-587C3C5ADE9E}" sibTransId="{7622EB7E-3EA9-4406-8164-96CB5EA5EDAF}"/>
    <dgm:cxn modelId="{D683583A-7018-45D1-92F4-1DD1F117E2D2}" srcId="{EC5656A6-CAAC-4431-9EA8-F23BDE1AEF80}" destId="{174C3416-454B-4E70-810B-CB99A5B0BA77}" srcOrd="1" destOrd="0" parTransId="{06D67AAB-3491-4C16-8809-1B98805B663A}" sibTransId="{48D99220-1CB0-4A19-91ED-606E19D79F8E}"/>
    <dgm:cxn modelId="{736AA8B8-2524-4763-8E71-D325DC93F51A}" type="presOf" srcId="{A8CB04DE-3242-47A6-B342-CD830C03D6C1}" destId="{0FF0C6E4-D030-480C-BF4B-4AF7484B3713}" srcOrd="0" destOrd="0" presId="urn:microsoft.com/office/officeart/2005/8/layout/process4"/>
    <dgm:cxn modelId="{F83B3B6C-82D6-47D8-97C9-D947CBE42F16}" srcId="{01956070-7BB6-411C-ABB6-C9CC30843431}" destId="{EE77C177-53D9-4766-94C1-1918833E62B5}" srcOrd="0" destOrd="0" parTransId="{25C63E0E-57D1-4D53-B6AB-5D11BD29C663}" sibTransId="{AB59D2DF-D9DE-4A6C-9504-8F5716A37F9A}"/>
    <dgm:cxn modelId="{76FD2632-A065-4C20-AE54-2FFCE8FAE0CA}" type="presOf" srcId="{E88572AA-2F77-41E8-BBC5-570FA9100BCD}" destId="{ECFE0187-201B-4425-BAF9-1472651B51CC}" srcOrd="0" destOrd="0" presId="urn:microsoft.com/office/officeart/2005/8/layout/process4"/>
    <dgm:cxn modelId="{A3AEA3C7-7E25-451F-BCB5-E857EA20E701}" type="presOf" srcId="{37F150E5-998B-4E37-8CC1-2138ADF6F913}" destId="{82E81B27-4C5B-4F11-BF45-FBCBA2D11C0E}" srcOrd="0" destOrd="0" presId="urn:microsoft.com/office/officeart/2005/8/layout/process4"/>
    <dgm:cxn modelId="{9ADFD142-E5C1-4B25-B197-4E30C50CC083}" type="presParOf" srcId="{ECFE0187-201B-4425-BAF9-1472651B51CC}" destId="{78173961-69B2-4099-8305-84731331399E}" srcOrd="0" destOrd="0" presId="urn:microsoft.com/office/officeart/2005/8/layout/process4"/>
    <dgm:cxn modelId="{E85A3A0F-E037-47C0-9007-07448C2EF045}" type="presParOf" srcId="{78173961-69B2-4099-8305-84731331399E}" destId="{BB5CCA6D-B5D5-4968-9ABD-E5A5B79577E9}" srcOrd="0" destOrd="0" presId="urn:microsoft.com/office/officeart/2005/8/layout/process4"/>
    <dgm:cxn modelId="{01EB4730-D878-49D0-BEF1-FD8B0B35B557}" type="presParOf" srcId="{78173961-69B2-4099-8305-84731331399E}" destId="{7306D26D-C06C-408C-8AEB-3A07746C797E}" srcOrd="1" destOrd="0" presId="urn:microsoft.com/office/officeart/2005/8/layout/process4"/>
    <dgm:cxn modelId="{4B574F0B-3488-4AC0-92EE-482136644634}" type="presParOf" srcId="{78173961-69B2-4099-8305-84731331399E}" destId="{BF8812CD-413E-4AC6-96E9-DDF5411A38F9}" srcOrd="2" destOrd="0" presId="urn:microsoft.com/office/officeart/2005/8/layout/process4"/>
    <dgm:cxn modelId="{EC70D939-C06A-4085-9B7B-8734F030691B}" type="presParOf" srcId="{BF8812CD-413E-4AC6-96E9-DDF5411A38F9}" destId="{82E81B27-4C5B-4F11-BF45-FBCBA2D11C0E}" srcOrd="0" destOrd="0" presId="urn:microsoft.com/office/officeart/2005/8/layout/process4"/>
    <dgm:cxn modelId="{0FB6041E-144A-4D3E-B6ED-6F7011334C45}" type="presParOf" srcId="{BF8812CD-413E-4AC6-96E9-DDF5411A38F9}" destId="{6B69331C-435C-4E42-A09A-9B36D0C0BFB6}" srcOrd="1" destOrd="0" presId="urn:microsoft.com/office/officeart/2005/8/layout/process4"/>
    <dgm:cxn modelId="{51639D6A-3CE7-4187-87B2-AEC5325FCD5A}" type="presParOf" srcId="{BF8812CD-413E-4AC6-96E9-DDF5411A38F9}" destId="{E12650DE-BCF4-477E-A5E1-680D298B655D}" srcOrd="2" destOrd="0" presId="urn:microsoft.com/office/officeart/2005/8/layout/process4"/>
    <dgm:cxn modelId="{602E70B3-1601-4C1D-BF14-9A80DDCF84A6}" type="presParOf" srcId="{BF8812CD-413E-4AC6-96E9-DDF5411A38F9}" destId="{4FD88E08-2DCD-4DAD-ACCD-DACD88FBE0BE}" srcOrd="3" destOrd="0" presId="urn:microsoft.com/office/officeart/2005/8/layout/process4"/>
    <dgm:cxn modelId="{1B6B6858-98CE-4029-83C7-CB019072230E}" type="presParOf" srcId="{ECFE0187-201B-4425-BAF9-1472651B51CC}" destId="{8A1013E1-6124-41F4-A788-99490B35FD64}" srcOrd="1" destOrd="0" presId="urn:microsoft.com/office/officeart/2005/8/layout/process4"/>
    <dgm:cxn modelId="{7E6279DA-19C5-472B-87CF-BC94FFFA3302}" type="presParOf" srcId="{ECFE0187-201B-4425-BAF9-1472651B51CC}" destId="{42E5C5ED-0651-4434-B557-D8C29ACCED12}" srcOrd="2" destOrd="0" presId="urn:microsoft.com/office/officeart/2005/8/layout/process4"/>
    <dgm:cxn modelId="{55C7A15B-6708-4F65-A72A-B8D30100F78A}" type="presParOf" srcId="{42E5C5ED-0651-4434-B557-D8C29ACCED12}" destId="{0FF0C6E4-D030-480C-BF4B-4AF7484B3713}" srcOrd="0" destOrd="0" presId="urn:microsoft.com/office/officeart/2005/8/layout/process4"/>
    <dgm:cxn modelId="{60B311DC-A1E8-4842-AE85-51AF839BAFC5}" type="presParOf" srcId="{42E5C5ED-0651-4434-B557-D8C29ACCED12}" destId="{3EA47846-7807-48F0-B971-1FEB831779E4}" srcOrd="1" destOrd="0" presId="urn:microsoft.com/office/officeart/2005/8/layout/process4"/>
    <dgm:cxn modelId="{8F4A738B-B45D-4126-B70B-C4C9A6FD5588}" type="presParOf" srcId="{42E5C5ED-0651-4434-B557-D8C29ACCED12}" destId="{4539723E-C2E4-444C-9B18-54E90E5B3138}" srcOrd="2" destOrd="0" presId="urn:microsoft.com/office/officeart/2005/8/layout/process4"/>
    <dgm:cxn modelId="{D90EA8D0-46F8-4259-8635-9786C8648585}" type="presParOf" srcId="{4539723E-C2E4-444C-9B18-54E90E5B3138}" destId="{1CB603CF-5B52-458C-81FA-CB8A19F47CFA}" srcOrd="0" destOrd="0" presId="urn:microsoft.com/office/officeart/2005/8/layout/process4"/>
    <dgm:cxn modelId="{25B9E09A-5D48-4286-8808-C7A90A494D52}" type="presParOf" srcId="{ECFE0187-201B-4425-BAF9-1472651B51CC}" destId="{E2BF31ED-4C9B-4A98-B873-907026137522}" srcOrd="3" destOrd="0" presId="urn:microsoft.com/office/officeart/2005/8/layout/process4"/>
    <dgm:cxn modelId="{CA480F39-10B1-4E37-BF22-A9ACB814B679}" type="presParOf" srcId="{ECFE0187-201B-4425-BAF9-1472651B51CC}" destId="{563A75B1-4DFD-4A80-A05F-915B53363237}" srcOrd="4" destOrd="0" presId="urn:microsoft.com/office/officeart/2005/8/layout/process4"/>
    <dgm:cxn modelId="{13399998-62EB-4B6A-B275-BFB184A89DD8}" type="presParOf" srcId="{563A75B1-4DFD-4A80-A05F-915B53363237}" destId="{B67271DC-2034-4819-8857-E982F1274DB1}" srcOrd="0" destOrd="0" presId="urn:microsoft.com/office/officeart/2005/8/layout/process4"/>
    <dgm:cxn modelId="{14C859FA-70A9-457E-8A93-D30A0367A512}" type="presParOf" srcId="{563A75B1-4DFD-4A80-A05F-915B53363237}" destId="{6B12555F-A908-4400-AB6C-9C8D4A88DE2C}" srcOrd="1" destOrd="0" presId="urn:microsoft.com/office/officeart/2005/8/layout/process4"/>
    <dgm:cxn modelId="{EA7A1F02-7AC2-454E-BA47-CCEA06BD14FA}" type="presParOf" srcId="{563A75B1-4DFD-4A80-A05F-915B53363237}" destId="{2363C68C-5191-4DE4-802F-11889B42FE6F}" srcOrd="2" destOrd="0" presId="urn:microsoft.com/office/officeart/2005/8/layout/process4"/>
    <dgm:cxn modelId="{43AFAA15-0041-4D60-AAF1-EDBE2CD1A4F0}" type="presParOf" srcId="{2363C68C-5191-4DE4-802F-11889B42FE6F}" destId="{81607071-E4A9-45BC-95C0-2BBF64F736A3}" srcOrd="0" destOrd="0" presId="urn:microsoft.com/office/officeart/2005/8/layout/process4"/>
    <dgm:cxn modelId="{251BFD56-151D-4A03-93A4-207D0B81533B}" type="presParOf" srcId="{2363C68C-5191-4DE4-802F-11889B42FE6F}" destId="{8D940A39-25BB-4AEA-9F5C-1D8D203FD893}" srcOrd="1" destOrd="0" presId="urn:microsoft.com/office/officeart/2005/8/layout/process4"/>
    <dgm:cxn modelId="{11F9F4BC-16F8-49B8-AF13-4D1042C96CD0}" type="presParOf" srcId="{2363C68C-5191-4DE4-802F-11889B42FE6F}" destId="{62C0C211-72B0-411A-8FA4-4366F0F4F9EA}" srcOrd="2" destOrd="0" presId="urn:microsoft.com/office/officeart/2005/8/layout/process4"/>
    <dgm:cxn modelId="{2BDC3FA3-640A-4A67-A03C-03B7D9766000}" type="presParOf" srcId="{ECFE0187-201B-4425-BAF9-1472651B51CC}" destId="{A3D6639D-171F-47C1-9AA4-16D21F9276A9}" srcOrd="5" destOrd="0" presId="urn:microsoft.com/office/officeart/2005/8/layout/process4"/>
    <dgm:cxn modelId="{F88A5BC4-2729-42B4-B265-F79D71C11D3F}" type="presParOf" srcId="{ECFE0187-201B-4425-BAF9-1472651B51CC}" destId="{B3968AD6-D661-4EC4-8351-4B612A6085FD}" srcOrd="6" destOrd="0" presId="urn:microsoft.com/office/officeart/2005/8/layout/process4"/>
    <dgm:cxn modelId="{DFE2667C-B539-4442-8B3F-887C3274E68C}" type="presParOf" srcId="{B3968AD6-D661-4EC4-8351-4B612A6085FD}" destId="{E051DF10-BBD8-4BDB-B243-5F7B9D73C994}" srcOrd="0" destOrd="0" presId="urn:microsoft.com/office/officeart/2005/8/layout/process4"/>
  </dgm:cxnLst>
  <dgm:bg/>
  <dgm:whole/>
</dgm:dataModel>
</file>

<file path=ppt/diagrams/data8.xml><?xml version="1.0" encoding="utf-8"?>
<dgm:dataModel xmlns:dgm="http://schemas.openxmlformats.org/drawingml/2006/diagram" xmlns:a="http://schemas.openxmlformats.org/drawingml/2006/main">
  <dgm:ptLst>
    <dgm:pt modelId="{E88572AA-2F77-41E8-BBC5-570FA9100BC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zh-CN" altLang="en-US"/>
        </a:p>
      </dgm:t>
    </dgm:pt>
    <dgm:pt modelId="{036F7FF2-B17E-47C2-8150-621C5E87EA12}">
      <dgm:prSet/>
      <dgm:spPr/>
      <dgm:t>
        <a:bodyPr/>
        <a:lstStyle/>
        <a:p>
          <a:r>
            <a:rPr lang="zh-CN" altLang="en-US" dirty="0" smtClean="0"/>
            <a:t>批发订单</a:t>
          </a:r>
          <a:endParaRPr lang="zh-CN" altLang="en-US" dirty="0"/>
        </a:p>
      </dgm:t>
    </dgm:pt>
    <dgm:pt modelId="{A9012FE3-2D4C-4B0D-9C81-62912A93BD3E}" type="parTrans" cxnId="{655AFF43-C507-49ED-BBAF-0E11A1303D70}">
      <dgm:prSet/>
      <dgm:spPr/>
      <dgm:t>
        <a:bodyPr/>
        <a:lstStyle/>
        <a:p>
          <a:endParaRPr lang="zh-CN" altLang="en-US"/>
        </a:p>
      </dgm:t>
    </dgm:pt>
    <dgm:pt modelId="{7785E763-E78C-4EC1-A02F-92B110A9F7EE}" type="sibTrans" cxnId="{655AFF43-C507-49ED-BBAF-0E11A1303D70}">
      <dgm:prSet/>
      <dgm:spPr/>
      <dgm:t>
        <a:bodyPr/>
        <a:lstStyle/>
        <a:p>
          <a:endParaRPr lang="zh-CN" altLang="en-US"/>
        </a:p>
      </dgm:t>
    </dgm:pt>
    <dgm:pt modelId="{233E7245-E92A-499B-A69F-3B2C30B2C2A8}">
      <dgm:prSet/>
      <dgm:spPr/>
      <dgm:t>
        <a:bodyPr/>
        <a:lstStyle/>
        <a:p>
          <a:r>
            <a:rPr lang="zh-CN" altLang="en-US" dirty="0" smtClean="0"/>
            <a:t>批发订单查询</a:t>
          </a:r>
          <a:endParaRPr lang="en-US" altLang="zh-CN" dirty="0" smtClean="0"/>
        </a:p>
      </dgm:t>
    </dgm:pt>
    <dgm:pt modelId="{8A9916F7-6440-47F4-8D69-D3E68C008F6C}" type="parTrans" cxnId="{635CD6DD-1AB1-40D7-8948-CA7747125017}">
      <dgm:prSet/>
      <dgm:spPr/>
      <dgm:t>
        <a:bodyPr/>
        <a:lstStyle/>
        <a:p>
          <a:endParaRPr lang="zh-CN" altLang="en-US"/>
        </a:p>
      </dgm:t>
    </dgm:pt>
    <dgm:pt modelId="{6E58E355-3364-4722-9184-6C088AAC232D}" type="sibTrans" cxnId="{635CD6DD-1AB1-40D7-8948-CA7747125017}">
      <dgm:prSet/>
      <dgm:spPr/>
      <dgm:t>
        <a:bodyPr/>
        <a:lstStyle/>
        <a:p>
          <a:endParaRPr lang="zh-CN" altLang="en-US"/>
        </a:p>
      </dgm:t>
    </dgm:pt>
    <dgm:pt modelId="{803C26C5-1BED-42CD-AF49-1700BA7DF627}">
      <dgm:prSet/>
      <dgm:spPr/>
      <dgm:t>
        <a:bodyPr/>
        <a:lstStyle/>
        <a:p>
          <a:r>
            <a:rPr lang="zh-CN" altLang="en-US" smtClean="0"/>
            <a:t>结算</a:t>
          </a:r>
          <a:r>
            <a:rPr lang="zh-CN" altLang="en-US" dirty="0" smtClean="0"/>
            <a:t>单查询</a:t>
          </a:r>
          <a:endParaRPr lang="en-US" altLang="zh-CN" dirty="0" smtClean="0"/>
        </a:p>
      </dgm:t>
    </dgm:pt>
    <dgm:pt modelId="{2CF4E689-4799-48AE-9362-B95ABB083827}" type="parTrans" cxnId="{DA51654F-0A33-4EB3-8141-C4197022B169}">
      <dgm:prSet/>
      <dgm:spPr/>
      <dgm:t>
        <a:bodyPr/>
        <a:lstStyle/>
        <a:p>
          <a:endParaRPr lang="zh-CN" altLang="en-US"/>
        </a:p>
      </dgm:t>
    </dgm:pt>
    <dgm:pt modelId="{9137F7B3-7482-4BD9-B3CD-8E6BFEDA73FD}" type="sibTrans" cxnId="{DA51654F-0A33-4EB3-8141-C4197022B169}">
      <dgm:prSet/>
      <dgm:spPr/>
      <dgm:t>
        <a:bodyPr/>
        <a:lstStyle/>
        <a:p>
          <a:endParaRPr lang="zh-CN" altLang="en-US"/>
        </a:p>
      </dgm:t>
    </dgm:pt>
    <dgm:pt modelId="{ECFE0187-201B-4425-BAF9-1472651B51CC}" type="pres">
      <dgm:prSet presAssocID="{E88572AA-2F77-41E8-BBC5-570FA9100BCD}" presName="Name0" presStyleCnt="0">
        <dgm:presLayoutVars>
          <dgm:dir/>
          <dgm:animLvl val="lvl"/>
          <dgm:resizeHandles val="exact"/>
        </dgm:presLayoutVars>
      </dgm:prSet>
      <dgm:spPr/>
      <dgm:t>
        <a:bodyPr/>
        <a:lstStyle/>
        <a:p>
          <a:endParaRPr lang="zh-CN" altLang="en-US"/>
        </a:p>
      </dgm:t>
    </dgm:pt>
    <dgm:pt modelId="{E778481D-3125-4551-86F9-629127682849}" type="pres">
      <dgm:prSet presAssocID="{803C26C5-1BED-42CD-AF49-1700BA7DF627}" presName="boxAndChildren" presStyleCnt="0"/>
      <dgm:spPr/>
    </dgm:pt>
    <dgm:pt modelId="{2AC12963-C0D9-4557-AB65-DFC7ACB327BD}" type="pres">
      <dgm:prSet presAssocID="{803C26C5-1BED-42CD-AF49-1700BA7DF627}" presName="parentTextBox" presStyleLbl="node1" presStyleIdx="0" presStyleCnt="3"/>
      <dgm:spPr/>
      <dgm:t>
        <a:bodyPr/>
        <a:lstStyle/>
        <a:p>
          <a:endParaRPr lang="zh-CN" altLang="en-US"/>
        </a:p>
      </dgm:t>
    </dgm:pt>
    <dgm:pt modelId="{EC5C821B-D32E-430E-81D5-7E1CD37A439D}" type="pres">
      <dgm:prSet presAssocID="{6E58E355-3364-4722-9184-6C088AAC232D}" presName="sp" presStyleCnt="0"/>
      <dgm:spPr/>
    </dgm:pt>
    <dgm:pt modelId="{6B7D8692-60EE-48AA-B7E5-83F1DB5F0B4B}" type="pres">
      <dgm:prSet presAssocID="{233E7245-E92A-499B-A69F-3B2C30B2C2A8}" presName="arrowAndChildren" presStyleCnt="0"/>
      <dgm:spPr/>
    </dgm:pt>
    <dgm:pt modelId="{D6F6C041-8378-4E2D-B11E-2BD9BA380549}" type="pres">
      <dgm:prSet presAssocID="{233E7245-E92A-499B-A69F-3B2C30B2C2A8}" presName="parentTextArrow" presStyleLbl="node1" presStyleIdx="1" presStyleCnt="3"/>
      <dgm:spPr/>
      <dgm:t>
        <a:bodyPr/>
        <a:lstStyle/>
        <a:p>
          <a:endParaRPr lang="zh-CN" altLang="en-US"/>
        </a:p>
      </dgm:t>
    </dgm:pt>
    <dgm:pt modelId="{60CE957F-EC85-4DDA-954D-C655C82519A8}" type="pres">
      <dgm:prSet presAssocID="{7785E763-E78C-4EC1-A02F-92B110A9F7EE}" presName="sp" presStyleCnt="0"/>
      <dgm:spPr/>
    </dgm:pt>
    <dgm:pt modelId="{B1F835CD-CEB0-429C-85AB-EE77FD4DFF2A}" type="pres">
      <dgm:prSet presAssocID="{036F7FF2-B17E-47C2-8150-621C5E87EA12}" presName="arrowAndChildren" presStyleCnt="0"/>
      <dgm:spPr/>
    </dgm:pt>
    <dgm:pt modelId="{F98F6745-DB38-4E6C-823C-268F431A26D3}" type="pres">
      <dgm:prSet presAssocID="{036F7FF2-B17E-47C2-8150-621C5E87EA12}" presName="parentTextArrow" presStyleLbl="node1" presStyleIdx="2" presStyleCnt="3"/>
      <dgm:spPr/>
      <dgm:t>
        <a:bodyPr/>
        <a:lstStyle/>
        <a:p>
          <a:endParaRPr lang="zh-CN" altLang="en-US"/>
        </a:p>
      </dgm:t>
    </dgm:pt>
  </dgm:ptLst>
  <dgm:cxnLst>
    <dgm:cxn modelId="{7A8DB9DE-6E91-46AB-86FB-CEC6067464B2}" type="presOf" srcId="{E88572AA-2F77-41E8-BBC5-570FA9100BCD}" destId="{ECFE0187-201B-4425-BAF9-1472651B51CC}" srcOrd="0" destOrd="0" presId="urn:microsoft.com/office/officeart/2005/8/layout/process4"/>
    <dgm:cxn modelId="{DA51654F-0A33-4EB3-8141-C4197022B169}" srcId="{E88572AA-2F77-41E8-BBC5-570FA9100BCD}" destId="{803C26C5-1BED-42CD-AF49-1700BA7DF627}" srcOrd="2" destOrd="0" parTransId="{2CF4E689-4799-48AE-9362-B95ABB083827}" sibTransId="{9137F7B3-7482-4BD9-B3CD-8E6BFEDA73FD}"/>
    <dgm:cxn modelId="{3A92B565-C98E-487C-B594-E1192EBA345B}" type="presOf" srcId="{803C26C5-1BED-42CD-AF49-1700BA7DF627}" destId="{2AC12963-C0D9-4557-AB65-DFC7ACB327BD}" srcOrd="0" destOrd="0" presId="urn:microsoft.com/office/officeart/2005/8/layout/process4"/>
    <dgm:cxn modelId="{C4D93F0A-ADD1-43C7-901D-058D5008A7B8}" type="presOf" srcId="{233E7245-E92A-499B-A69F-3B2C30B2C2A8}" destId="{D6F6C041-8378-4E2D-B11E-2BD9BA380549}" srcOrd="0" destOrd="0" presId="urn:microsoft.com/office/officeart/2005/8/layout/process4"/>
    <dgm:cxn modelId="{635CD6DD-1AB1-40D7-8948-CA7747125017}" srcId="{E88572AA-2F77-41E8-BBC5-570FA9100BCD}" destId="{233E7245-E92A-499B-A69F-3B2C30B2C2A8}" srcOrd="1" destOrd="0" parTransId="{8A9916F7-6440-47F4-8D69-D3E68C008F6C}" sibTransId="{6E58E355-3364-4722-9184-6C088AAC232D}"/>
    <dgm:cxn modelId="{E2D69F73-0AC1-48AA-AFD7-47BA6FCB459A}" type="presOf" srcId="{036F7FF2-B17E-47C2-8150-621C5E87EA12}" destId="{F98F6745-DB38-4E6C-823C-268F431A26D3}" srcOrd="0" destOrd="0" presId="urn:microsoft.com/office/officeart/2005/8/layout/process4"/>
    <dgm:cxn modelId="{655AFF43-C507-49ED-BBAF-0E11A1303D70}" srcId="{E88572AA-2F77-41E8-BBC5-570FA9100BCD}" destId="{036F7FF2-B17E-47C2-8150-621C5E87EA12}" srcOrd="0" destOrd="0" parTransId="{A9012FE3-2D4C-4B0D-9C81-62912A93BD3E}" sibTransId="{7785E763-E78C-4EC1-A02F-92B110A9F7EE}"/>
    <dgm:cxn modelId="{DF92C2DC-EB79-4675-9062-F8A01D2A6958}" type="presParOf" srcId="{ECFE0187-201B-4425-BAF9-1472651B51CC}" destId="{E778481D-3125-4551-86F9-629127682849}" srcOrd="0" destOrd="0" presId="urn:microsoft.com/office/officeart/2005/8/layout/process4"/>
    <dgm:cxn modelId="{1042BACF-2A9D-4A09-BCA1-11969342E19B}" type="presParOf" srcId="{E778481D-3125-4551-86F9-629127682849}" destId="{2AC12963-C0D9-4557-AB65-DFC7ACB327BD}" srcOrd="0" destOrd="0" presId="urn:microsoft.com/office/officeart/2005/8/layout/process4"/>
    <dgm:cxn modelId="{8380BAC1-B571-44E5-ACC2-2ED1E9B33343}" type="presParOf" srcId="{ECFE0187-201B-4425-BAF9-1472651B51CC}" destId="{EC5C821B-D32E-430E-81D5-7E1CD37A439D}" srcOrd="1" destOrd="0" presId="urn:microsoft.com/office/officeart/2005/8/layout/process4"/>
    <dgm:cxn modelId="{FD56A0F1-6024-433C-AB62-97515EC0B634}" type="presParOf" srcId="{ECFE0187-201B-4425-BAF9-1472651B51CC}" destId="{6B7D8692-60EE-48AA-B7E5-83F1DB5F0B4B}" srcOrd="2" destOrd="0" presId="urn:microsoft.com/office/officeart/2005/8/layout/process4"/>
    <dgm:cxn modelId="{EDA80344-AC67-48C0-8527-D6961D824989}" type="presParOf" srcId="{6B7D8692-60EE-48AA-B7E5-83F1DB5F0B4B}" destId="{D6F6C041-8378-4E2D-B11E-2BD9BA380549}" srcOrd="0" destOrd="0" presId="urn:microsoft.com/office/officeart/2005/8/layout/process4"/>
    <dgm:cxn modelId="{31A1CEA1-41A8-4D8A-93B3-78EA1268631B}" type="presParOf" srcId="{ECFE0187-201B-4425-BAF9-1472651B51CC}" destId="{60CE957F-EC85-4DDA-954D-C655C82519A8}" srcOrd="3" destOrd="0" presId="urn:microsoft.com/office/officeart/2005/8/layout/process4"/>
    <dgm:cxn modelId="{3C40C802-8F47-4F3A-8735-EAB0398ED8BE}" type="presParOf" srcId="{ECFE0187-201B-4425-BAF9-1472651B51CC}" destId="{B1F835CD-CEB0-429C-85AB-EE77FD4DFF2A}" srcOrd="4" destOrd="0" presId="urn:microsoft.com/office/officeart/2005/8/layout/process4"/>
    <dgm:cxn modelId="{A1912A0E-3EC3-4BBB-8A62-15603A637524}" type="presParOf" srcId="{B1F835CD-CEB0-429C-85AB-EE77FD4DFF2A}" destId="{F98F6745-DB38-4E6C-823C-268F431A26D3}" srcOrd="0" destOrd="0" presId="urn:microsoft.com/office/officeart/2005/8/layout/process4"/>
  </dgm:cxnLst>
  <dgm:bg/>
  <dgm:whole/>
</dgm:dataModel>
</file>

<file path=ppt/diagrams/data9.xml><?xml version="1.0" encoding="utf-8"?>
<dgm:dataModel xmlns:dgm="http://schemas.openxmlformats.org/drawingml/2006/diagram" xmlns:a="http://schemas.openxmlformats.org/drawingml/2006/main">
  <dgm:ptLst>
    <dgm:pt modelId="{DF7861AC-78F4-4384-B1BC-785F2773A8A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zh-CN" altLang="en-US"/>
        </a:p>
      </dgm:t>
    </dgm:pt>
    <dgm:pt modelId="{305721CA-994B-45D5-ABD8-38D8CA1B396F}">
      <dgm:prSet phldrT="[文本]"/>
      <dgm:spPr/>
      <dgm:t>
        <a:bodyPr/>
        <a:lstStyle/>
        <a:p>
          <a:r>
            <a:rPr lang="zh-CN" altLang="en-US" dirty="0" smtClean="0"/>
            <a:t>计次套餐</a:t>
          </a:r>
          <a:endParaRPr lang="zh-CN" altLang="en-US" dirty="0"/>
        </a:p>
      </dgm:t>
    </dgm:pt>
    <dgm:pt modelId="{9D43C5F4-BA55-41DD-BDA9-415B3AE30A90}" type="parTrans" cxnId="{F0CDA8DD-4539-4931-9BC7-070577412880}">
      <dgm:prSet/>
      <dgm:spPr/>
      <dgm:t>
        <a:bodyPr/>
        <a:lstStyle/>
        <a:p>
          <a:endParaRPr lang="zh-CN" altLang="en-US"/>
        </a:p>
      </dgm:t>
    </dgm:pt>
    <dgm:pt modelId="{E7A528E8-2A3A-4E65-A9F1-CBC209D937A6}" type="sibTrans" cxnId="{F0CDA8DD-4539-4931-9BC7-070577412880}">
      <dgm:prSet/>
      <dgm:spPr/>
      <dgm:t>
        <a:bodyPr/>
        <a:lstStyle/>
        <a:p>
          <a:endParaRPr lang="zh-CN" altLang="en-US"/>
        </a:p>
      </dgm:t>
    </dgm:pt>
    <dgm:pt modelId="{02DEB53C-32DD-4991-B09B-3096CBC015D3}">
      <dgm:prSet phldrT="[文本]"/>
      <dgm:spPr/>
      <dgm:t>
        <a:bodyPr/>
        <a:lstStyle/>
        <a:p>
          <a:r>
            <a:rPr lang="zh-CN" dirty="0" smtClean="0"/>
            <a:t>计次</a:t>
          </a:r>
          <a:r>
            <a:rPr lang="zh-CN" altLang="en-US" dirty="0" smtClean="0"/>
            <a:t>项目</a:t>
          </a:r>
          <a:endParaRPr lang="zh-CN" altLang="en-US" dirty="0"/>
        </a:p>
      </dgm:t>
    </dgm:pt>
    <dgm:pt modelId="{A37DB52D-9C73-49DF-A7F6-DFC876C94FF3}" type="parTrans" cxnId="{BBFE51BE-7519-4FB3-A6F9-9F0FD1E58432}">
      <dgm:prSet/>
      <dgm:spPr/>
      <dgm:t>
        <a:bodyPr/>
        <a:lstStyle/>
        <a:p>
          <a:endParaRPr lang="zh-CN" altLang="en-US"/>
        </a:p>
      </dgm:t>
    </dgm:pt>
    <dgm:pt modelId="{0D5AD74D-803F-4833-8CAE-52173D8BFDEF}" type="sibTrans" cxnId="{BBFE51BE-7519-4FB3-A6F9-9F0FD1E58432}">
      <dgm:prSet/>
      <dgm:spPr/>
      <dgm:t>
        <a:bodyPr/>
        <a:lstStyle/>
        <a:p>
          <a:endParaRPr lang="zh-CN" altLang="en-US"/>
        </a:p>
      </dgm:t>
    </dgm:pt>
    <dgm:pt modelId="{C125AC20-44C0-483A-A6BB-FEEF9B9943BB}">
      <dgm:prSet phldrT="[文本]"/>
      <dgm:spPr/>
      <dgm:t>
        <a:bodyPr/>
        <a:lstStyle/>
        <a:p>
          <a:r>
            <a:rPr lang="zh-CN" dirty="0" smtClean="0"/>
            <a:t>套盒</a:t>
          </a:r>
          <a:r>
            <a:rPr lang="zh-CN" altLang="en-US" dirty="0" smtClean="0"/>
            <a:t>管理</a:t>
          </a:r>
          <a:endParaRPr lang="zh-CN" altLang="en-US" dirty="0"/>
        </a:p>
      </dgm:t>
    </dgm:pt>
    <dgm:pt modelId="{6E030753-C31C-4953-B7EB-E0C72635FF57}" type="parTrans" cxnId="{4FB77795-2669-4006-BC72-413BFFAA7193}">
      <dgm:prSet/>
      <dgm:spPr/>
      <dgm:t>
        <a:bodyPr/>
        <a:lstStyle/>
        <a:p>
          <a:endParaRPr lang="zh-CN" altLang="en-US"/>
        </a:p>
      </dgm:t>
    </dgm:pt>
    <dgm:pt modelId="{5235F9FD-5680-4C2B-8FC7-F20D4B9B1C13}" type="sibTrans" cxnId="{4FB77795-2669-4006-BC72-413BFFAA7193}">
      <dgm:prSet/>
      <dgm:spPr/>
      <dgm:t>
        <a:bodyPr/>
        <a:lstStyle/>
        <a:p>
          <a:endParaRPr lang="zh-CN" altLang="en-US"/>
        </a:p>
      </dgm:t>
    </dgm:pt>
    <dgm:pt modelId="{D3115B8D-B7D2-4B2A-98CC-DBBE323AADCA}">
      <dgm:prSet phldrT="[文本]"/>
      <dgm:spPr/>
      <dgm:t>
        <a:bodyPr/>
        <a:lstStyle/>
        <a:p>
          <a:r>
            <a:rPr lang="zh-CN" altLang="en-US" dirty="0" smtClean="0"/>
            <a:t>技师管理</a:t>
          </a:r>
          <a:endParaRPr lang="zh-CN" altLang="en-US" dirty="0"/>
        </a:p>
      </dgm:t>
    </dgm:pt>
    <dgm:pt modelId="{9B0B20C2-72B3-4BE9-9660-D7599A858731}" type="parTrans" cxnId="{E38EB373-18A2-468C-BBC8-B07241D62156}">
      <dgm:prSet/>
      <dgm:spPr/>
      <dgm:t>
        <a:bodyPr/>
        <a:lstStyle/>
        <a:p>
          <a:endParaRPr lang="zh-CN" altLang="en-US"/>
        </a:p>
      </dgm:t>
    </dgm:pt>
    <dgm:pt modelId="{72CF655B-D406-4A13-8218-5C761CB5A7EE}" type="sibTrans" cxnId="{E38EB373-18A2-468C-BBC8-B07241D62156}">
      <dgm:prSet/>
      <dgm:spPr/>
      <dgm:t>
        <a:bodyPr/>
        <a:lstStyle/>
        <a:p>
          <a:endParaRPr lang="zh-CN" altLang="en-US"/>
        </a:p>
      </dgm:t>
    </dgm:pt>
    <dgm:pt modelId="{0EFECDB0-D311-4D86-8EF8-BD8B3B432A83}" type="pres">
      <dgm:prSet presAssocID="{DF7861AC-78F4-4384-B1BC-785F2773A8AD}" presName="diagram" presStyleCnt="0">
        <dgm:presLayoutVars>
          <dgm:dir/>
          <dgm:resizeHandles val="exact"/>
        </dgm:presLayoutVars>
      </dgm:prSet>
      <dgm:spPr/>
      <dgm:t>
        <a:bodyPr/>
        <a:lstStyle/>
        <a:p>
          <a:endParaRPr lang="zh-CN" altLang="en-US"/>
        </a:p>
      </dgm:t>
    </dgm:pt>
    <dgm:pt modelId="{1B121F80-C562-450D-90E9-410011D4412F}" type="pres">
      <dgm:prSet presAssocID="{305721CA-994B-45D5-ABD8-38D8CA1B396F}" presName="node" presStyleLbl="node1" presStyleIdx="0" presStyleCnt="4">
        <dgm:presLayoutVars>
          <dgm:bulletEnabled val="1"/>
        </dgm:presLayoutVars>
      </dgm:prSet>
      <dgm:spPr/>
      <dgm:t>
        <a:bodyPr/>
        <a:lstStyle/>
        <a:p>
          <a:endParaRPr lang="zh-CN" altLang="en-US"/>
        </a:p>
      </dgm:t>
    </dgm:pt>
    <dgm:pt modelId="{4D1ADCAE-C083-4612-88EF-B66606D0A26F}" type="pres">
      <dgm:prSet presAssocID="{E7A528E8-2A3A-4E65-A9F1-CBC209D937A6}" presName="sibTrans" presStyleCnt="0"/>
      <dgm:spPr/>
      <dgm:t>
        <a:bodyPr/>
        <a:lstStyle/>
        <a:p>
          <a:endParaRPr lang="zh-CN" altLang="en-US"/>
        </a:p>
      </dgm:t>
    </dgm:pt>
    <dgm:pt modelId="{9BFD4BDE-9DA5-4389-976F-9818D9CFF94A}" type="pres">
      <dgm:prSet presAssocID="{02DEB53C-32DD-4991-B09B-3096CBC015D3}" presName="node" presStyleLbl="node1" presStyleIdx="1" presStyleCnt="4">
        <dgm:presLayoutVars>
          <dgm:bulletEnabled val="1"/>
        </dgm:presLayoutVars>
      </dgm:prSet>
      <dgm:spPr/>
      <dgm:t>
        <a:bodyPr/>
        <a:lstStyle/>
        <a:p>
          <a:endParaRPr lang="zh-CN" altLang="en-US"/>
        </a:p>
      </dgm:t>
    </dgm:pt>
    <dgm:pt modelId="{7D537106-9B58-4CB3-B812-87BFB3F2F3E2}" type="pres">
      <dgm:prSet presAssocID="{0D5AD74D-803F-4833-8CAE-52173D8BFDEF}" presName="sibTrans" presStyleCnt="0"/>
      <dgm:spPr/>
      <dgm:t>
        <a:bodyPr/>
        <a:lstStyle/>
        <a:p>
          <a:endParaRPr lang="zh-CN" altLang="en-US"/>
        </a:p>
      </dgm:t>
    </dgm:pt>
    <dgm:pt modelId="{CD456E57-AEB3-43F3-9E87-9BB80434D959}" type="pres">
      <dgm:prSet presAssocID="{C125AC20-44C0-483A-A6BB-FEEF9B9943BB}" presName="node" presStyleLbl="node1" presStyleIdx="2" presStyleCnt="4">
        <dgm:presLayoutVars>
          <dgm:bulletEnabled val="1"/>
        </dgm:presLayoutVars>
      </dgm:prSet>
      <dgm:spPr/>
      <dgm:t>
        <a:bodyPr/>
        <a:lstStyle/>
        <a:p>
          <a:endParaRPr lang="zh-CN" altLang="en-US"/>
        </a:p>
      </dgm:t>
    </dgm:pt>
    <dgm:pt modelId="{A34FB5EC-C60A-4302-A10B-4B64BD52DF34}" type="pres">
      <dgm:prSet presAssocID="{5235F9FD-5680-4C2B-8FC7-F20D4B9B1C13}" presName="sibTrans" presStyleCnt="0"/>
      <dgm:spPr/>
      <dgm:t>
        <a:bodyPr/>
        <a:lstStyle/>
        <a:p>
          <a:endParaRPr lang="zh-CN" altLang="en-US"/>
        </a:p>
      </dgm:t>
    </dgm:pt>
    <dgm:pt modelId="{C5699AB2-A7D2-466C-9714-2997F40C870D}" type="pres">
      <dgm:prSet presAssocID="{D3115B8D-B7D2-4B2A-98CC-DBBE323AADCA}" presName="node" presStyleLbl="node1" presStyleIdx="3" presStyleCnt="4">
        <dgm:presLayoutVars>
          <dgm:bulletEnabled val="1"/>
        </dgm:presLayoutVars>
      </dgm:prSet>
      <dgm:spPr/>
      <dgm:t>
        <a:bodyPr/>
        <a:lstStyle/>
        <a:p>
          <a:endParaRPr lang="zh-CN" altLang="en-US"/>
        </a:p>
      </dgm:t>
    </dgm:pt>
  </dgm:ptLst>
  <dgm:cxnLst>
    <dgm:cxn modelId="{D7EA9BCE-634B-4371-9A3C-9EA3EEAC3244}" type="presOf" srcId="{DF7861AC-78F4-4384-B1BC-785F2773A8AD}" destId="{0EFECDB0-D311-4D86-8EF8-BD8B3B432A83}" srcOrd="0" destOrd="0" presId="urn:microsoft.com/office/officeart/2005/8/layout/default"/>
    <dgm:cxn modelId="{BA9DB3E6-99E1-4385-BD3B-26987A965122}" type="presOf" srcId="{D3115B8D-B7D2-4B2A-98CC-DBBE323AADCA}" destId="{C5699AB2-A7D2-466C-9714-2997F40C870D}" srcOrd="0" destOrd="0" presId="urn:microsoft.com/office/officeart/2005/8/layout/default"/>
    <dgm:cxn modelId="{4FB77795-2669-4006-BC72-413BFFAA7193}" srcId="{DF7861AC-78F4-4384-B1BC-785F2773A8AD}" destId="{C125AC20-44C0-483A-A6BB-FEEF9B9943BB}" srcOrd="2" destOrd="0" parTransId="{6E030753-C31C-4953-B7EB-E0C72635FF57}" sibTransId="{5235F9FD-5680-4C2B-8FC7-F20D4B9B1C13}"/>
    <dgm:cxn modelId="{E38EB373-18A2-468C-BBC8-B07241D62156}" srcId="{DF7861AC-78F4-4384-B1BC-785F2773A8AD}" destId="{D3115B8D-B7D2-4B2A-98CC-DBBE323AADCA}" srcOrd="3" destOrd="0" parTransId="{9B0B20C2-72B3-4BE9-9660-D7599A858731}" sibTransId="{72CF655B-D406-4A13-8218-5C761CB5A7EE}"/>
    <dgm:cxn modelId="{F0CDA8DD-4539-4931-9BC7-070577412880}" srcId="{DF7861AC-78F4-4384-B1BC-785F2773A8AD}" destId="{305721CA-994B-45D5-ABD8-38D8CA1B396F}" srcOrd="0" destOrd="0" parTransId="{9D43C5F4-BA55-41DD-BDA9-415B3AE30A90}" sibTransId="{E7A528E8-2A3A-4E65-A9F1-CBC209D937A6}"/>
    <dgm:cxn modelId="{7B5607AD-C7D8-4354-BE89-27278069BE3B}" type="presOf" srcId="{305721CA-994B-45D5-ABD8-38D8CA1B396F}" destId="{1B121F80-C562-450D-90E9-410011D4412F}" srcOrd="0" destOrd="0" presId="urn:microsoft.com/office/officeart/2005/8/layout/default"/>
    <dgm:cxn modelId="{B0EF612A-56CD-48F3-9986-D19F705CB362}" type="presOf" srcId="{C125AC20-44C0-483A-A6BB-FEEF9B9943BB}" destId="{CD456E57-AEB3-43F3-9E87-9BB80434D959}" srcOrd="0" destOrd="0" presId="urn:microsoft.com/office/officeart/2005/8/layout/default"/>
    <dgm:cxn modelId="{BBFE51BE-7519-4FB3-A6F9-9F0FD1E58432}" srcId="{DF7861AC-78F4-4384-B1BC-785F2773A8AD}" destId="{02DEB53C-32DD-4991-B09B-3096CBC015D3}" srcOrd="1" destOrd="0" parTransId="{A37DB52D-9C73-49DF-A7F6-DFC876C94FF3}" sibTransId="{0D5AD74D-803F-4833-8CAE-52173D8BFDEF}"/>
    <dgm:cxn modelId="{96650A42-14C4-4D42-9455-96DD11B4B7F6}" type="presOf" srcId="{02DEB53C-32DD-4991-B09B-3096CBC015D3}" destId="{9BFD4BDE-9DA5-4389-976F-9818D9CFF94A}" srcOrd="0" destOrd="0" presId="urn:microsoft.com/office/officeart/2005/8/layout/default"/>
    <dgm:cxn modelId="{6648FDE7-9988-4ED0-AD22-4E6F26C93E2F}" type="presParOf" srcId="{0EFECDB0-D311-4D86-8EF8-BD8B3B432A83}" destId="{1B121F80-C562-450D-90E9-410011D4412F}" srcOrd="0" destOrd="0" presId="urn:microsoft.com/office/officeart/2005/8/layout/default"/>
    <dgm:cxn modelId="{0BCAE8C9-DA80-4940-8174-9FF44C9E2953}" type="presParOf" srcId="{0EFECDB0-D311-4D86-8EF8-BD8B3B432A83}" destId="{4D1ADCAE-C083-4612-88EF-B66606D0A26F}" srcOrd="1" destOrd="0" presId="urn:microsoft.com/office/officeart/2005/8/layout/default"/>
    <dgm:cxn modelId="{BED8F4D4-AD0D-4D63-A584-7F79298F0A78}" type="presParOf" srcId="{0EFECDB0-D311-4D86-8EF8-BD8B3B432A83}" destId="{9BFD4BDE-9DA5-4389-976F-9818D9CFF94A}" srcOrd="2" destOrd="0" presId="urn:microsoft.com/office/officeart/2005/8/layout/default"/>
    <dgm:cxn modelId="{AC3C1AB9-14C7-4E74-813A-302C24EA3522}" type="presParOf" srcId="{0EFECDB0-D311-4D86-8EF8-BD8B3B432A83}" destId="{7D537106-9B58-4CB3-B812-87BFB3F2F3E2}" srcOrd="3" destOrd="0" presId="urn:microsoft.com/office/officeart/2005/8/layout/default"/>
    <dgm:cxn modelId="{79525D64-EA79-45BC-A97E-2A0A35DEC72E}" type="presParOf" srcId="{0EFECDB0-D311-4D86-8EF8-BD8B3B432A83}" destId="{CD456E57-AEB3-43F3-9E87-9BB80434D959}" srcOrd="4" destOrd="0" presId="urn:microsoft.com/office/officeart/2005/8/layout/default"/>
    <dgm:cxn modelId="{7D64AA45-2C9A-4D12-979B-C7C5BA776CFC}" type="presParOf" srcId="{0EFECDB0-D311-4D86-8EF8-BD8B3B432A83}" destId="{A34FB5EC-C60A-4302-A10B-4B64BD52DF34}" srcOrd="5" destOrd="0" presId="urn:microsoft.com/office/officeart/2005/8/layout/default"/>
    <dgm:cxn modelId="{0D0EB1E2-6D97-487D-8103-7F9F871B8BE0}" type="presParOf" srcId="{0EFECDB0-D311-4D86-8EF8-BD8B3B432A83}" destId="{C5699AB2-A7D2-466C-9714-2997F40C870D}" srcOrd="6"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67DE8489-8106-44CE-8604-7D2E6658DE43}" type="datetimeFigureOut">
              <a:rPr lang="zh-CN" altLang="en-US" smtClean="0"/>
              <a:pPr/>
              <a:t>2018-07-26</a:t>
            </a:fld>
            <a:endParaRPr lang="zh-CN" altLang="en-US"/>
          </a:p>
        </p:txBody>
      </p:sp>
      <p:sp>
        <p:nvSpPr>
          <p:cNvPr id="4" name="幻灯片图像占位符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F4251D46-4BA5-42D1-B75F-49C0D5720AF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9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9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4251D46-4BA5-42D1-B75F-49C0D5720AF4}" type="slidenum">
              <a:rPr lang="zh-CN" altLang="en-US" smtClean="0"/>
              <a:pPr/>
              <a:t>18</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30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36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37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38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39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40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41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42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4251D46-4BA5-42D1-B75F-49C0D5720AF4}" type="slidenum">
              <a:rPr lang="zh-CN" altLang="en-US" smtClean="0"/>
              <a:pPr/>
              <a:t>19</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43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44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46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47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4251D46-4BA5-42D1-B75F-49C0D5720AF4}" type="slidenum">
              <a:rPr lang="zh-CN" altLang="en-US" smtClean="0"/>
              <a:pPr/>
              <a:t>88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4251D46-4BA5-42D1-B75F-49C0D5720AF4}" type="slidenum">
              <a:rPr lang="zh-CN" altLang="en-US" smtClean="0"/>
              <a:pPr/>
              <a:t>89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4251D46-4BA5-42D1-B75F-49C0D5720AF4}" type="slidenum">
              <a:rPr lang="zh-CN" altLang="en-US" smtClean="0"/>
              <a:pPr/>
              <a:t>90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4251D46-4BA5-42D1-B75F-49C0D5720AF4}" type="slidenum">
              <a:rPr lang="zh-CN" altLang="en-US" smtClean="0"/>
              <a:pPr/>
              <a:t>91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4251D46-4BA5-42D1-B75F-49C0D5720AF4}" type="slidenum">
              <a:rPr lang="zh-CN" altLang="en-US" smtClean="0"/>
              <a:pPr/>
              <a:t>92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4038600" y="857250"/>
            <a:ext cx="4114800" cy="2314575"/>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6905979" y="6513910"/>
            <a:ext cx="5283200" cy="344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94</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996487059"/>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20</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4038600" y="857250"/>
            <a:ext cx="4114800" cy="2314575"/>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6905979" y="6513910"/>
            <a:ext cx="5283200" cy="344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95</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996487059"/>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4038600" y="857250"/>
            <a:ext cx="4114800" cy="2314575"/>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6905979" y="6513910"/>
            <a:ext cx="5283200" cy="344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96</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996487059"/>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4038600" y="857250"/>
            <a:ext cx="4114800" cy="2314575"/>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6905979" y="6513910"/>
            <a:ext cx="5283200" cy="344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97</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996487059"/>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Microsoft YaHei"/>
                <a:cs typeface="Microsoft YaHe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Microsoft YaHei"/>
                <a:cs typeface="Microsoft YaHe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solidFill>
            <a:srgbClr val="006FC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bg1"/>
                </a:solidFill>
                <a:latin typeface="Microsoft YaHei"/>
                <a:cs typeface="Microsoft Ya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98"/>
            <a:ext cx="9144000" cy="892552"/>
          </a:xfrm>
        </p:spPr>
        <p:txBody>
          <a:bodyPr anchor="b"/>
          <a:lstStyle>
            <a:lvl1pPr algn="ctr">
              <a:defRPr sz="58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151"/>
            <a:ext cx="9144000" cy="353943"/>
          </a:xfrm>
        </p:spPr>
        <p:txBody>
          <a:bodyPr/>
          <a:lstStyle>
            <a:lvl1pPr marL="0" indent="0" algn="ctr">
              <a:buNone/>
              <a:defRPr sz="2300"/>
            </a:lvl1pPr>
            <a:lvl2pPr marL="439644" indent="0" algn="ctr">
              <a:buNone/>
              <a:defRPr sz="1900"/>
            </a:lvl2pPr>
            <a:lvl3pPr marL="879287" indent="0" algn="ctr">
              <a:buNone/>
              <a:defRPr sz="1700"/>
            </a:lvl3pPr>
            <a:lvl4pPr marL="1318473" indent="0" algn="ctr">
              <a:buNone/>
              <a:defRPr sz="1500"/>
            </a:lvl4pPr>
            <a:lvl5pPr marL="1758116" indent="0" algn="ctr">
              <a:buNone/>
              <a:defRPr sz="1500"/>
            </a:lvl5pPr>
            <a:lvl6pPr marL="2197760" indent="0" algn="ctr">
              <a:buNone/>
              <a:defRPr sz="1500"/>
            </a:lvl6pPr>
            <a:lvl7pPr marL="2637403" indent="0" algn="ctr">
              <a:buNone/>
              <a:defRPr sz="1500"/>
            </a:lvl7pPr>
            <a:lvl8pPr marL="3077047" indent="0" algn="ctr">
              <a:buNone/>
              <a:defRPr sz="1500"/>
            </a:lvl8pPr>
            <a:lvl9pPr marL="3516232" indent="0" algn="ctr">
              <a:buNone/>
              <a:defRPr sz="15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609600" y="6377940"/>
            <a:ext cx="2804160" cy="276999"/>
          </a:xfrm>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a:xfrm>
            <a:off x="4145280" y="6377940"/>
            <a:ext cx="3901440" cy="276999"/>
          </a:xfrm>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a:xfrm>
            <a:off x="8778240" y="6377940"/>
            <a:ext cx="2804160" cy="276999"/>
          </a:xfrm>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eaLnBrk="1" fontAlgn="base" hangingPunct="1"/>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C9B81F-C347-4BEF-BFDF-29C42F48304A}" type="datetimeFigureOut">
              <a:rPr lang="en-US" smtClean="0"/>
              <a:pPr/>
              <a:t>7/26/2018</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210" y="598538"/>
            <a:ext cx="12171578" cy="378459"/>
          </a:xfrm>
          <a:prstGeom prst="rect">
            <a:avLst/>
          </a:prstGeom>
        </p:spPr>
        <p:txBody>
          <a:bodyPr wrap="square" lIns="0" tIns="0" rIns="0" bIns="0">
            <a:spAutoFit/>
          </a:bodyPr>
          <a:lstStyle>
            <a:lvl1pPr>
              <a:defRPr sz="2400" b="1" i="0">
                <a:solidFill>
                  <a:schemeClr val="bg1"/>
                </a:solidFill>
                <a:latin typeface="Microsoft YaHei"/>
                <a:cs typeface="Microsoft YaHe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7/26/2018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jpe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 Id="rId4" Type="http://schemas.openxmlformats.org/officeDocument/2006/relationships/image" Target="../media/image9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0.pn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119.png"/></Relationships>
</file>

<file path=ppt/slides/_rels/slide9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24.jpeg"/><Relationship Id="rId5" Type="http://schemas.openxmlformats.org/officeDocument/2006/relationships/image" Target="../media/image123.png"/><Relationship Id="rId4" Type="http://schemas.openxmlformats.org/officeDocument/2006/relationships/image" Target="../media/image122.jpeg"/></Relationships>
</file>

<file path=ppt/slides/_rels/slide9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s>
</file>

<file path=ppt/slides/_rels/slide98.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solidFill>
            <a:srgbClr val="006FC0"/>
          </a:solidFill>
        </p:spPr>
        <p:txBody>
          <a:bodyPr wrap="square" lIns="0" tIns="0" rIns="0" bIns="0" rtlCol="0"/>
          <a:lstStyle/>
          <a:p>
            <a:endParaRPr/>
          </a:p>
        </p:txBody>
      </p:sp>
      <p:sp>
        <p:nvSpPr>
          <p:cNvPr id="61" name="object 61"/>
          <p:cNvSpPr txBox="1"/>
          <p:nvPr/>
        </p:nvSpPr>
        <p:spPr>
          <a:xfrm>
            <a:off x="9067800" y="5766752"/>
            <a:ext cx="2394267" cy="276999"/>
          </a:xfrm>
          <a:prstGeom prst="rect">
            <a:avLst/>
          </a:prstGeom>
        </p:spPr>
        <p:txBody>
          <a:bodyPr vert="horz" wrap="square" lIns="0" tIns="0" rIns="0" bIns="0" rtlCol="0">
            <a:spAutoFit/>
          </a:bodyPr>
          <a:lstStyle/>
          <a:p>
            <a:pPr marL="12700">
              <a:lnSpc>
                <a:spcPct val="100000"/>
              </a:lnSpc>
            </a:pPr>
            <a:r>
              <a:rPr sz="1800" dirty="0">
                <a:solidFill>
                  <a:srgbClr val="FFFFFF"/>
                </a:solidFill>
                <a:latin typeface="Microsoft YaHei"/>
                <a:cs typeface="Microsoft YaHei"/>
              </a:rPr>
              <a:t>讲解人</a:t>
            </a:r>
            <a:r>
              <a:rPr sz="1800" dirty="0" smtClean="0">
                <a:solidFill>
                  <a:srgbClr val="FFFFFF"/>
                </a:solidFill>
                <a:latin typeface="Microsoft YaHei"/>
                <a:cs typeface="Microsoft YaHei"/>
              </a:rPr>
              <a:t>：</a:t>
            </a:r>
            <a:r>
              <a:rPr lang="en-US" altLang="zh-CN" sz="1800" dirty="0" smtClean="0">
                <a:solidFill>
                  <a:srgbClr val="FFFFFF"/>
                </a:solidFill>
                <a:latin typeface="Microsoft YaHei"/>
                <a:cs typeface="Microsoft YaHei"/>
              </a:rPr>
              <a:t>eShop</a:t>
            </a:r>
            <a:r>
              <a:rPr lang="zh-CN" altLang="en-US" sz="1800" dirty="0" smtClean="0">
                <a:solidFill>
                  <a:srgbClr val="FFFFFF"/>
                </a:solidFill>
                <a:latin typeface="Microsoft YaHei"/>
                <a:cs typeface="Microsoft YaHei"/>
              </a:rPr>
              <a:t>事业部</a:t>
            </a:r>
            <a:endParaRPr sz="1800" dirty="0">
              <a:latin typeface="Microsoft YaHei"/>
              <a:cs typeface="Microsoft YaHei"/>
            </a:endParaRPr>
          </a:p>
        </p:txBody>
      </p:sp>
      <p:sp>
        <p:nvSpPr>
          <p:cNvPr id="62" name="object 62"/>
          <p:cNvSpPr/>
          <p:nvPr/>
        </p:nvSpPr>
        <p:spPr>
          <a:xfrm>
            <a:off x="12030456" y="2122932"/>
            <a:ext cx="161925" cy="1492250"/>
          </a:xfrm>
          <a:custGeom>
            <a:avLst/>
            <a:gdLst/>
            <a:ahLst/>
            <a:cxnLst/>
            <a:rect l="l" t="t" r="r" b="b"/>
            <a:pathLst>
              <a:path w="161925" h="1492250">
                <a:moveTo>
                  <a:pt x="0" y="0"/>
                </a:moveTo>
                <a:lnTo>
                  <a:pt x="161544" y="0"/>
                </a:lnTo>
                <a:lnTo>
                  <a:pt x="161544" y="1491996"/>
                </a:lnTo>
                <a:lnTo>
                  <a:pt x="0" y="1491996"/>
                </a:lnTo>
                <a:lnTo>
                  <a:pt x="0" y="0"/>
                </a:lnTo>
                <a:close/>
              </a:path>
            </a:pathLst>
          </a:custGeom>
          <a:solidFill>
            <a:srgbClr val="FF9500"/>
          </a:solidFill>
        </p:spPr>
        <p:txBody>
          <a:bodyPr wrap="square" lIns="0" tIns="0" rIns="0" bIns="0" rtlCol="0"/>
          <a:lstStyle/>
          <a:p>
            <a:endParaRPr/>
          </a:p>
        </p:txBody>
      </p:sp>
      <p:sp>
        <p:nvSpPr>
          <p:cNvPr id="63" name="object 63"/>
          <p:cNvSpPr txBox="1"/>
          <p:nvPr/>
        </p:nvSpPr>
        <p:spPr>
          <a:xfrm>
            <a:off x="5584190" y="3694709"/>
            <a:ext cx="2877185" cy="230832"/>
          </a:xfrm>
          <a:prstGeom prst="rect">
            <a:avLst/>
          </a:prstGeom>
        </p:spPr>
        <p:txBody>
          <a:bodyPr vert="horz" wrap="square" lIns="0" tIns="0" rIns="0" bIns="0" rtlCol="0">
            <a:spAutoFit/>
          </a:bodyPr>
          <a:lstStyle/>
          <a:p>
            <a:pPr marL="12700">
              <a:lnSpc>
                <a:spcPct val="100000"/>
              </a:lnSpc>
            </a:pPr>
            <a:r>
              <a:rPr lang="en-US" sz="1500" spc="5" dirty="0" smtClean="0">
                <a:solidFill>
                  <a:srgbClr val="FFFFFF"/>
                </a:solidFill>
                <a:latin typeface="Microsoft YaHei"/>
                <a:cs typeface="Microsoft YaHei"/>
              </a:rPr>
              <a:t>CORA BABY CHILD </a:t>
            </a:r>
            <a:r>
              <a:rPr sz="1500" spc="-5" dirty="0" smtClean="0">
                <a:solidFill>
                  <a:srgbClr val="FFFFFF"/>
                </a:solidFill>
                <a:latin typeface="Microsoft YaHei"/>
                <a:cs typeface="Microsoft YaHei"/>
              </a:rPr>
              <a:t>BUSINESS</a:t>
            </a:r>
            <a:endParaRPr sz="1500" dirty="0">
              <a:latin typeface="Microsoft YaHei"/>
              <a:cs typeface="Microsoft YaHei"/>
            </a:endParaRPr>
          </a:p>
        </p:txBody>
      </p:sp>
      <p:sp>
        <p:nvSpPr>
          <p:cNvPr id="64" name="object 64"/>
          <p:cNvSpPr txBox="1"/>
          <p:nvPr/>
        </p:nvSpPr>
        <p:spPr>
          <a:xfrm>
            <a:off x="8548369" y="3694709"/>
            <a:ext cx="3217545" cy="241300"/>
          </a:xfrm>
          <a:prstGeom prst="rect">
            <a:avLst/>
          </a:prstGeom>
        </p:spPr>
        <p:txBody>
          <a:bodyPr vert="horz" wrap="square" lIns="0" tIns="0" rIns="0" bIns="0" rtlCol="0">
            <a:spAutoFit/>
          </a:bodyPr>
          <a:lstStyle/>
          <a:p>
            <a:pPr marL="12700">
              <a:lnSpc>
                <a:spcPct val="100000"/>
              </a:lnSpc>
            </a:pPr>
            <a:r>
              <a:rPr sz="1500" spc="-15" dirty="0">
                <a:solidFill>
                  <a:srgbClr val="FFFFFF"/>
                </a:solidFill>
                <a:latin typeface="Microsoft YaHei"/>
                <a:cs typeface="Microsoft YaHei"/>
              </a:rPr>
              <a:t>INFORMATION </a:t>
            </a:r>
            <a:r>
              <a:rPr sz="1500" spc="-10" dirty="0">
                <a:solidFill>
                  <a:srgbClr val="FFFFFF"/>
                </a:solidFill>
                <a:latin typeface="Microsoft YaHei"/>
                <a:cs typeface="Microsoft YaHei"/>
              </a:rPr>
              <a:t>SYSTEM</a:t>
            </a:r>
            <a:r>
              <a:rPr sz="1500" spc="-20" dirty="0">
                <a:solidFill>
                  <a:srgbClr val="FFFFFF"/>
                </a:solidFill>
                <a:latin typeface="Microsoft YaHei"/>
                <a:cs typeface="Microsoft YaHei"/>
              </a:rPr>
              <a:t> </a:t>
            </a:r>
            <a:r>
              <a:rPr sz="1500" spc="-10" dirty="0">
                <a:solidFill>
                  <a:srgbClr val="FFFFFF"/>
                </a:solidFill>
                <a:latin typeface="Microsoft YaHei"/>
                <a:cs typeface="Microsoft YaHei"/>
              </a:rPr>
              <a:t>SOLUTION</a:t>
            </a:r>
            <a:endParaRPr sz="1500" dirty="0">
              <a:latin typeface="Microsoft YaHei"/>
              <a:cs typeface="Microsoft YaHei"/>
            </a:endParaRPr>
          </a:p>
        </p:txBody>
      </p:sp>
      <p:sp>
        <p:nvSpPr>
          <p:cNvPr id="65" name="object 65"/>
          <p:cNvSpPr txBox="1">
            <a:spLocks noGrp="1"/>
          </p:cNvSpPr>
          <p:nvPr>
            <p:ph type="title"/>
          </p:nvPr>
        </p:nvSpPr>
        <p:spPr>
          <a:xfrm>
            <a:off x="5584190" y="1934527"/>
            <a:ext cx="5913755" cy="1354217"/>
          </a:xfrm>
          <a:prstGeom prst="rect">
            <a:avLst/>
          </a:prstGeom>
        </p:spPr>
        <p:txBody>
          <a:bodyPr vert="horz" wrap="square" lIns="0" tIns="0" rIns="0" bIns="0" rtlCol="0">
            <a:spAutoFit/>
          </a:bodyPr>
          <a:lstStyle/>
          <a:p>
            <a:pPr marL="12700">
              <a:lnSpc>
                <a:spcPct val="100000"/>
              </a:lnSpc>
              <a:tabLst>
                <a:tab pos="1060450" algn="l"/>
                <a:tab pos="2108835" algn="l"/>
                <a:tab pos="2873375" algn="l"/>
                <a:tab pos="3401060" algn="l"/>
                <a:tab pos="4165600" algn="l"/>
                <a:tab pos="5214620" algn="l"/>
              </a:tabLst>
            </a:pPr>
            <a:r>
              <a:rPr lang="zh-CN" altLang="en-US" sz="5400" spc="-170" dirty="0" smtClean="0">
                <a:latin typeface="黑体" pitchFamily="49" charset="-122"/>
                <a:ea typeface="黑体" pitchFamily="49" charset="-122"/>
              </a:rPr>
              <a:t>智慧母婴新时代</a:t>
            </a:r>
            <a:endParaRPr sz="5400" dirty="0">
              <a:latin typeface="黑体" pitchFamily="49" charset="-122"/>
              <a:ea typeface="黑体" pitchFamily="49" charset="-122"/>
            </a:endParaRPr>
          </a:p>
          <a:p>
            <a:pPr marL="2198370">
              <a:lnSpc>
                <a:spcPct val="100000"/>
              </a:lnSpc>
              <a:spcBef>
                <a:spcPts val="1175"/>
              </a:spcBef>
            </a:pPr>
            <a:r>
              <a:rPr lang="en-US" altLang="zh-CN" dirty="0" smtClean="0">
                <a:solidFill>
                  <a:srgbClr val="FF9500"/>
                </a:solidFill>
                <a:latin typeface="+mn-ea"/>
                <a:ea typeface="+mn-ea"/>
              </a:rPr>
              <a:t>eShop</a:t>
            </a:r>
            <a:r>
              <a:rPr lang="zh-CN" altLang="en-US" dirty="0" smtClean="0">
                <a:solidFill>
                  <a:srgbClr val="FF9500"/>
                </a:solidFill>
                <a:latin typeface="+mn-ea"/>
                <a:ea typeface="+mn-ea"/>
              </a:rPr>
              <a:t>考拉与你携手共进</a:t>
            </a:r>
            <a:endParaRPr dirty="0">
              <a:solidFill>
                <a:srgbClr val="FF9500"/>
              </a:solidFill>
              <a:latin typeface="+mn-ea"/>
              <a:ea typeface="+mn-ea"/>
              <a:cs typeface="Microsoft YaHei"/>
            </a:endParaRPr>
          </a:p>
        </p:txBody>
      </p:sp>
      <p:pic>
        <p:nvPicPr>
          <p:cNvPr id="9" name="图片 8" descr="eShop考拉 理系统6-logo-02.png"/>
          <p:cNvPicPr>
            <a:picLocks noChangeAspect="1"/>
          </p:cNvPicPr>
          <p:nvPr/>
        </p:nvPicPr>
        <p:blipFill>
          <a:blip r:embed="rId2"/>
          <a:stretch>
            <a:fillRect/>
          </a:stretch>
        </p:blipFill>
        <p:spPr>
          <a:xfrm>
            <a:off x="304800" y="1371600"/>
            <a:ext cx="5320030" cy="4191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产</a:t>
            </a:r>
            <a:r>
              <a:rPr sz="3600" dirty="0"/>
              <a:t>品  </a:t>
            </a:r>
            <a:r>
              <a:rPr sz="3600" spc="5" dirty="0"/>
              <a:t>特</a:t>
            </a:r>
            <a:r>
              <a:rPr sz="3600" dirty="0"/>
              <a:t>点</a:t>
            </a:r>
          </a:p>
        </p:txBody>
      </p:sp>
      <p:sp>
        <p:nvSpPr>
          <p:cNvPr id="4" name="object 4"/>
          <p:cNvSpPr txBox="1"/>
          <p:nvPr/>
        </p:nvSpPr>
        <p:spPr>
          <a:xfrm>
            <a:off x="2819400" y="2899676"/>
            <a:ext cx="5334000" cy="492443"/>
          </a:xfrm>
          <a:prstGeom prst="rect">
            <a:avLst/>
          </a:prstGeom>
        </p:spPr>
        <p:txBody>
          <a:bodyPr vert="horz" wrap="square" lIns="0" tIns="0" rIns="0" bIns="0" rtlCol="0">
            <a:spAutoFit/>
          </a:bodyPr>
          <a:lstStyle/>
          <a:p>
            <a:pPr marL="12700">
              <a:lnSpc>
                <a:spcPct val="100000"/>
              </a:lnSpc>
            </a:pPr>
            <a:r>
              <a:rPr lang="zh-CN" altLang="en-US" sz="3200" b="1" dirty="0" smtClean="0">
                <a:solidFill>
                  <a:srgbClr val="FFFFFF"/>
                </a:solidFill>
                <a:latin typeface="+mn-ea"/>
                <a:cs typeface="Microsoft YaHei"/>
              </a:rPr>
              <a:t>五大特点，助力企业运营腾飞</a:t>
            </a:r>
            <a:endParaRPr sz="3200" b="1" dirty="0">
              <a:latin typeface="+mn-ea"/>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
        <p:nvSpPr>
          <p:cNvPr id="6" name="object 6"/>
          <p:cNvSpPr/>
          <p:nvPr/>
        </p:nvSpPr>
        <p:spPr>
          <a:xfrm>
            <a:off x="8001330" y="2892958"/>
            <a:ext cx="4190669" cy="396504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1815"/>
            <a:ext cx="12192000" cy="2996565"/>
          </a:xfrm>
          <a:custGeom>
            <a:avLst/>
            <a:gdLst/>
            <a:ahLst/>
            <a:cxnLst/>
            <a:rect l="l" t="t" r="r" b="b"/>
            <a:pathLst>
              <a:path w="12192000" h="2996565">
                <a:moveTo>
                  <a:pt x="0" y="0"/>
                </a:moveTo>
                <a:lnTo>
                  <a:pt x="12192000" y="0"/>
                </a:lnTo>
                <a:lnTo>
                  <a:pt x="12192000" y="2996184"/>
                </a:lnTo>
                <a:lnTo>
                  <a:pt x="0" y="2996184"/>
                </a:lnTo>
                <a:lnTo>
                  <a:pt x="0" y="0"/>
                </a:lnTo>
                <a:close/>
              </a:path>
            </a:pathLst>
          </a:custGeom>
          <a:solidFill>
            <a:srgbClr val="006FC0"/>
          </a:solidFill>
        </p:spPr>
        <p:txBody>
          <a:bodyPr wrap="square" lIns="0" tIns="0" rIns="0" bIns="0" rtlCol="0"/>
          <a:lstStyle/>
          <a:p>
            <a:endParaRPr/>
          </a:p>
        </p:txBody>
      </p:sp>
      <p:sp>
        <p:nvSpPr>
          <p:cNvPr id="3" name="object 3"/>
          <p:cNvSpPr txBox="1"/>
          <p:nvPr/>
        </p:nvSpPr>
        <p:spPr>
          <a:xfrm>
            <a:off x="2647149" y="2657538"/>
            <a:ext cx="711200" cy="287020"/>
          </a:xfrm>
          <a:prstGeom prst="rect">
            <a:avLst/>
          </a:prstGeom>
        </p:spPr>
        <p:txBody>
          <a:bodyPr vert="horz" wrap="square" lIns="0" tIns="0" rIns="0" bIns="0" rtlCol="0">
            <a:spAutoFit/>
          </a:bodyPr>
          <a:lstStyle/>
          <a:p>
            <a:pPr marL="12700">
              <a:lnSpc>
                <a:spcPct val="100000"/>
              </a:lnSpc>
            </a:pPr>
            <a:r>
              <a:rPr sz="1800" dirty="0">
                <a:latin typeface="Microsoft YaHei"/>
                <a:cs typeface="Microsoft YaHei"/>
              </a:rPr>
              <a:t>全业务</a:t>
            </a:r>
            <a:endParaRPr sz="1800">
              <a:latin typeface="Microsoft YaHei"/>
              <a:cs typeface="Microsoft YaHei"/>
            </a:endParaRPr>
          </a:p>
        </p:txBody>
      </p:sp>
      <p:sp>
        <p:nvSpPr>
          <p:cNvPr id="4" name="object 4"/>
          <p:cNvSpPr txBox="1"/>
          <p:nvPr/>
        </p:nvSpPr>
        <p:spPr>
          <a:xfrm>
            <a:off x="8270087" y="2636901"/>
            <a:ext cx="711200" cy="287020"/>
          </a:xfrm>
          <a:prstGeom prst="rect">
            <a:avLst/>
          </a:prstGeom>
        </p:spPr>
        <p:txBody>
          <a:bodyPr vert="horz" wrap="square" lIns="0" tIns="0" rIns="0" bIns="0" rtlCol="0">
            <a:spAutoFit/>
          </a:bodyPr>
          <a:lstStyle/>
          <a:p>
            <a:pPr marL="12700">
              <a:lnSpc>
                <a:spcPct val="100000"/>
              </a:lnSpc>
            </a:pPr>
            <a:r>
              <a:rPr sz="1800" dirty="0">
                <a:latin typeface="Microsoft YaHei"/>
                <a:cs typeface="Microsoft YaHei"/>
              </a:rPr>
              <a:t>领先性</a:t>
            </a:r>
            <a:endParaRPr sz="1800">
              <a:latin typeface="Microsoft YaHei"/>
              <a:cs typeface="Microsoft YaHei"/>
            </a:endParaRPr>
          </a:p>
        </p:txBody>
      </p:sp>
      <p:sp>
        <p:nvSpPr>
          <p:cNvPr id="5" name="object 5"/>
          <p:cNvSpPr/>
          <p:nvPr/>
        </p:nvSpPr>
        <p:spPr>
          <a:xfrm>
            <a:off x="1629155" y="4641341"/>
            <a:ext cx="2662555" cy="0"/>
          </a:xfrm>
          <a:custGeom>
            <a:avLst/>
            <a:gdLst/>
            <a:ahLst/>
            <a:cxnLst/>
            <a:rect l="l" t="t" r="r" b="b"/>
            <a:pathLst>
              <a:path w="2662554">
                <a:moveTo>
                  <a:pt x="0" y="0"/>
                </a:moveTo>
                <a:lnTo>
                  <a:pt x="2662427" y="0"/>
                </a:lnTo>
              </a:path>
            </a:pathLst>
          </a:custGeom>
          <a:ln w="56387">
            <a:solidFill>
              <a:srgbClr val="FAF8E0"/>
            </a:solidFill>
          </a:ln>
        </p:spPr>
        <p:txBody>
          <a:bodyPr wrap="square" lIns="0" tIns="0" rIns="0" bIns="0" rtlCol="0"/>
          <a:lstStyle/>
          <a:p>
            <a:endParaRPr/>
          </a:p>
        </p:txBody>
      </p:sp>
      <p:sp>
        <p:nvSpPr>
          <p:cNvPr id="6" name="object 6"/>
          <p:cNvSpPr/>
          <p:nvPr/>
        </p:nvSpPr>
        <p:spPr>
          <a:xfrm>
            <a:off x="7321295" y="4641341"/>
            <a:ext cx="2662555" cy="0"/>
          </a:xfrm>
          <a:custGeom>
            <a:avLst/>
            <a:gdLst/>
            <a:ahLst/>
            <a:cxnLst/>
            <a:rect l="l" t="t" r="r" b="b"/>
            <a:pathLst>
              <a:path w="2662554">
                <a:moveTo>
                  <a:pt x="0" y="0"/>
                </a:moveTo>
                <a:lnTo>
                  <a:pt x="2662428" y="0"/>
                </a:lnTo>
              </a:path>
            </a:pathLst>
          </a:custGeom>
          <a:ln w="56387">
            <a:solidFill>
              <a:srgbClr val="FAF8E0"/>
            </a:solidFill>
          </a:ln>
        </p:spPr>
        <p:txBody>
          <a:bodyPr wrap="square" lIns="0" tIns="0" rIns="0" bIns="0" rtlCol="0"/>
          <a:lstStyle/>
          <a:p>
            <a:endParaRPr/>
          </a:p>
        </p:txBody>
      </p:sp>
      <p:sp>
        <p:nvSpPr>
          <p:cNvPr id="7" name="object 7"/>
          <p:cNvSpPr/>
          <p:nvPr/>
        </p:nvSpPr>
        <p:spPr>
          <a:xfrm>
            <a:off x="2751747" y="2020861"/>
            <a:ext cx="1026794" cy="1171575"/>
          </a:xfrm>
          <a:custGeom>
            <a:avLst/>
            <a:gdLst/>
            <a:ahLst/>
            <a:cxnLst/>
            <a:rect l="l" t="t" r="r" b="b"/>
            <a:pathLst>
              <a:path w="1026795" h="1171575">
                <a:moveTo>
                  <a:pt x="37033" y="153937"/>
                </a:moveTo>
                <a:lnTo>
                  <a:pt x="0" y="36627"/>
                </a:lnTo>
                <a:lnTo>
                  <a:pt x="46375" y="23523"/>
                </a:lnTo>
                <a:lnTo>
                  <a:pt x="93053" y="13343"/>
                </a:lnTo>
                <a:lnTo>
                  <a:pt x="139914" y="6054"/>
                </a:lnTo>
                <a:lnTo>
                  <a:pt x="186836" y="1618"/>
                </a:lnTo>
                <a:lnTo>
                  <a:pt x="233702" y="0"/>
                </a:lnTo>
                <a:lnTo>
                  <a:pt x="280390" y="1164"/>
                </a:lnTo>
                <a:lnTo>
                  <a:pt x="326781" y="5074"/>
                </a:lnTo>
                <a:lnTo>
                  <a:pt x="372755" y="11696"/>
                </a:lnTo>
                <a:lnTo>
                  <a:pt x="418192" y="20992"/>
                </a:lnTo>
                <a:lnTo>
                  <a:pt x="462973" y="32928"/>
                </a:lnTo>
                <a:lnTo>
                  <a:pt x="506978" y="47468"/>
                </a:lnTo>
                <a:lnTo>
                  <a:pt x="550086" y="64575"/>
                </a:lnTo>
                <a:lnTo>
                  <a:pt x="592178" y="84214"/>
                </a:lnTo>
                <a:lnTo>
                  <a:pt x="633135" y="106350"/>
                </a:lnTo>
                <a:lnTo>
                  <a:pt x="660293" y="123175"/>
                </a:lnTo>
                <a:lnTo>
                  <a:pt x="222674" y="123175"/>
                </a:lnTo>
                <a:lnTo>
                  <a:pt x="176100" y="125849"/>
                </a:lnTo>
                <a:lnTo>
                  <a:pt x="129526" y="131834"/>
                </a:lnTo>
                <a:lnTo>
                  <a:pt x="83115" y="141180"/>
                </a:lnTo>
                <a:lnTo>
                  <a:pt x="37033" y="153937"/>
                </a:lnTo>
                <a:close/>
              </a:path>
              <a:path w="1026795" h="1171575">
                <a:moveTo>
                  <a:pt x="927747" y="1171220"/>
                </a:moveTo>
                <a:lnTo>
                  <a:pt x="820127" y="1111631"/>
                </a:lnTo>
                <a:lnTo>
                  <a:pt x="841781" y="1069001"/>
                </a:lnTo>
                <a:lnTo>
                  <a:pt x="860158" y="1025372"/>
                </a:lnTo>
                <a:lnTo>
                  <a:pt x="875273" y="980914"/>
                </a:lnTo>
                <a:lnTo>
                  <a:pt x="887143" y="935800"/>
                </a:lnTo>
                <a:lnTo>
                  <a:pt x="895781" y="890200"/>
                </a:lnTo>
                <a:lnTo>
                  <a:pt x="901205" y="844286"/>
                </a:lnTo>
                <a:lnTo>
                  <a:pt x="903429" y="798228"/>
                </a:lnTo>
                <a:lnTo>
                  <a:pt x="902469" y="752199"/>
                </a:lnTo>
                <a:lnTo>
                  <a:pt x="898340" y="706369"/>
                </a:lnTo>
                <a:lnTo>
                  <a:pt x="891057" y="660910"/>
                </a:lnTo>
                <a:lnTo>
                  <a:pt x="880636" y="615992"/>
                </a:lnTo>
                <a:lnTo>
                  <a:pt x="867092" y="571787"/>
                </a:lnTo>
                <a:lnTo>
                  <a:pt x="850441" y="528466"/>
                </a:lnTo>
                <a:lnTo>
                  <a:pt x="830698" y="486201"/>
                </a:lnTo>
                <a:lnTo>
                  <a:pt x="807878" y="445162"/>
                </a:lnTo>
                <a:lnTo>
                  <a:pt x="781998" y="405521"/>
                </a:lnTo>
                <a:lnTo>
                  <a:pt x="753010" y="367380"/>
                </a:lnTo>
                <a:lnTo>
                  <a:pt x="721503" y="331539"/>
                </a:lnTo>
                <a:lnTo>
                  <a:pt x="687793" y="298302"/>
                </a:lnTo>
                <a:lnTo>
                  <a:pt x="652104" y="267787"/>
                </a:lnTo>
                <a:lnTo>
                  <a:pt x="614602" y="240044"/>
                </a:lnTo>
                <a:lnTo>
                  <a:pt x="575452" y="215121"/>
                </a:lnTo>
                <a:lnTo>
                  <a:pt x="534818" y="193068"/>
                </a:lnTo>
                <a:lnTo>
                  <a:pt x="492865" y="173934"/>
                </a:lnTo>
                <a:lnTo>
                  <a:pt x="449758" y="157768"/>
                </a:lnTo>
                <a:lnTo>
                  <a:pt x="405661" y="144618"/>
                </a:lnTo>
                <a:lnTo>
                  <a:pt x="360740" y="134535"/>
                </a:lnTo>
                <a:lnTo>
                  <a:pt x="315158" y="127568"/>
                </a:lnTo>
                <a:lnTo>
                  <a:pt x="269081" y="123765"/>
                </a:lnTo>
                <a:lnTo>
                  <a:pt x="222674" y="123175"/>
                </a:lnTo>
                <a:lnTo>
                  <a:pt x="660293" y="123175"/>
                </a:lnTo>
                <a:lnTo>
                  <a:pt x="711160" y="157967"/>
                </a:lnTo>
                <a:lnTo>
                  <a:pt x="747990" y="187377"/>
                </a:lnTo>
                <a:lnTo>
                  <a:pt x="783205" y="219141"/>
                </a:lnTo>
                <a:lnTo>
                  <a:pt x="816684" y="253222"/>
                </a:lnTo>
                <a:lnTo>
                  <a:pt x="848309" y="289586"/>
                </a:lnTo>
                <a:lnTo>
                  <a:pt x="877665" y="327800"/>
                </a:lnTo>
                <a:lnTo>
                  <a:pt x="904458" y="367449"/>
                </a:lnTo>
                <a:lnTo>
                  <a:pt x="928553" y="408200"/>
                </a:lnTo>
                <a:lnTo>
                  <a:pt x="950062" y="450136"/>
                </a:lnTo>
                <a:lnTo>
                  <a:pt x="968933" y="493064"/>
                </a:lnTo>
                <a:lnTo>
                  <a:pt x="985154" y="536858"/>
                </a:lnTo>
                <a:lnTo>
                  <a:pt x="998714" y="581394"/>
                </a:lnTo>
                <a:lnTo>
                  <a:pt x="1009602" y="626548"/>
                </a:lnTo>
                <a:lnTo>
                  <a:pt x="1017806" y="672195"/>
                </a:lnTo>
                <a:lnTo>
                  <a:pt x="1023316" y="718211"/>
                </a:lnTo>
                <a:lnTo>
                  <a:pt x="1026121" y="764470"/>
                </a:lnTo>
                <a:lnTo>
                  <a:pt x="1026208" y="810849"/>
                </a:lnTo>
                <a:lnTo>
                  <a:pt x="1023567" y="857222"/>
                </a:lnTo>
                <a:lnTo>
                  <a:pt x="1018187" y="903465"/>
                </a:lnTo>
                <a:lnTo>
                  <a:pt x="1010056" y="949454"/>
                </a:lnTo>
                <a:lnTo>
                  <a:pt x="999163" y="995064"/>
                </a:lnTo>
                <a:lnTo>
                  <a:pt x="985497" y="1040170"/>
                </a:lnTo>
                <a:lnTo>
                  <a:pt x="969046" y="1084647"/>
                </a:lnTo>
                <a:lnTo>
                  <a:pt x="949800" y="1128372"/>
                </a:lnTo>
                <a:lnTo>
                  <a:pt x="927747" y="1171220"/>
                </a:lnTo>
                <a:close/>
              </a:path>
            </a:pathLst>
          </a:custGeom>
          <a:solidFill>
            <a:srgbClr val="00AEEF"/>
          </a:solidFill>
        </p:spPr>
        <p:txBody>
          <a:bodyPr wrap="square" lIns="0" tIns="0" rIns="0" bIns="0" rtlCol="0"/>
          <a:lstStyle/>
          <a:p>
            <a:endParaRPr/>
          </a:p>
        </p:txBody>
      </p:sp>
      <p:sp>
        <p:nvSpPr>
          <p:cNvPr id="8" name="object 8"/>
          <p:cNvSpPr/>
          <p:nvPr/>
        </p:nvSpPr>
        <p:spPr>
          <a:xfrm>
            <a:off x="2200270" y="2051545"/>
            <a:ext cx="1520190" cy="1547495"/>
          </a:xfrm>
          <a:custGeom>
            <a:avLst/>
            <a:gdLst/>
            <a:ahLst/>
            <a:cxnLst/>
            <a:rect l="l" t="t" r="r" b="b"/>
            <a:pathLst>
              <a:path w="1520189" h="1547495">
                <a:moveTo>
                  <a:pt x="801152" y="1547286"/>
                </a:moveTo>
                <a:lnTo>
                  <a:pt x="754222" y="1546588"/>
                </a:lnTo>
                <a:lnTo>
                  <a:pt x="707009" y="1543058"/>
                </a:lnTo>
                <a:lnTo>
                  <a:pt x="659616" y="1536636"/>
                </a:lnTo>
                <a:lnTo>
                  <a:pt x="612695" y="1527381"/>
                </a:lnTo>
                <a:lnTo>
                  <a:pt x="566878" y="1515448"/>
                </a:lnTo>
                <a:lnTo>
                  <a:pt x="522247" y="1500927"/>
                </a:lnTo>
                <a:lnTo>
                  <a:pt x="478880" y="1483906"/>
                </a:lnTo>
                <a:lnTo>
                  <a:pt x="436858" y="1464473"/>
                </a:lnTo>
                <a:lnTo>
                  <a:pt x="396260" y="1442718"/>
                </a:lnTo>
                <a:lnTo>
                  <a:pt x="357166" y="1418730"/>
                </a:lnTo>
                <a:lnTo>
                  <a:pt x="319536" y="1392503"/>
                </a:lnTo>
                <a:lnTo>
                  <a:pt x="283810" y="1364409"/>
                </a:lnTo>
                <a:lnTo>
                  <a:pt x="249707" y="1334254"/>
                </a:lnTo>
                <a:lnTo>
                  <a:pt x="217427" y="1302220"/>
                </a:lnTo>
                <a:lnTo>
                  <a:pt x="187050" y="1268397"/>
                </a:lnTo>
                <a:lnTo>
                  <a:pt x="158656" y="1232874"/>
                </a:lnTo>
                <a:lnTo>
                  <a:pt x="132324" y="1195739"/>
                </a:lnTo>
                <a:lnTo>
                  <a:pt x="108135" y="1157081"/>
                </a:lnTo>
                <a:lnTo>
                  <a:pt x="86167" y="1116989"/>
                </a:lnTo>
                <a:lnTo>
                  <a:pt x="66502" y="1075552"/>
                </a:lnTo>
                <a:lnTo>
                  <a:pt x="49218" y="1032859"/>
                </a:lnTo>
                <a:lnTo>
                  <a:pt x="34395" y="988998"/>
                </a:lnTo>
                <a:lnTo>
                  <a:pt x="22113" y="944058"/>
                </a:lnTo>
                <a:lnTo>
                  <a:pt x="12452" y="898129"/>
                </a:lnTo>
                <a:lnTo>
                  <a:pt x="5492" y="851298"/>
                </a:lnTo>
                <a:lnTo>
                  <a:pt x="1312" y="803656"/>
                </a:lnTo>
                <a:lnTo>
                  <a:pt x="0" y="755848"/>
                </a:lnTo>
                <a:lnTo>
                  <a:pt x="1542" y="708528"/>
                </a:lnTo>
                <a:lnTo>
                  <a:pt x="5871" y="661793"/>
                </a:lnTo>
                <a:lnTo>
                  <a:pt x="12917" y="615741"/>
                </a:lnTo>
                <a:lnTo>
                  <a:pt x="22611" y="570470"/>
                </a:lnTo>
                <a:lnTo>
                  <a:pt x="34884" y="526075"/>
                </a:lnTo>
                <a:lnTo>
                  <a:pt x="49667" y="482656"/>
                </a:lnTo>
                <a:lnTo>
                  <a:pt x="66891" y="440309"/>
                </a:lnTo>
                <a:lnTo>
                  <a:pt x="86486" y="399131"/>
                </a:lnTo>
                <a:lnTo>
                  <a:pt x="108384" y="359221"/>
                </a:lnTo>
                <a:lnTo>
                  <a:pt x="132516" y="320675"/>
                </a:lnTo>
                <a:lnTo>
                  <a:pt x="158813" y="283590"/>
                </a:lnTo>
                <a:lnTo>
                  <a:pt x="187205" y="248065"/>
                </a:lnTo>
                <a:lnTo>
                  <a:pt x="217623" y="214197"/>
                </a:lnTo>
                <a:lnTo>
                  <a:pt x="249999" y="182083"/>
                </a:lnTo>
                <a:lnTo>
                  <a:pt x="284263" y="151820"/>
                </a:lnTo>
                <a:lnTo>
                  <a:pt x="320347" y="123505"/>
                </a:lnTo>
                <a:lnTo>
                  <a:pt x="358181" y="97238"/>
                </a:lnTo>
                <a:lnTo>
                  <a:pt x="397696" y="73113"/>
                </a:lnTo>
                <a:lnTo>
                  <a:pt x="438823" y="51230"/>
                </a:lnTo>
                <a:lnTo>
                  <a:pt x="481493" y="31685"/>
                </a:lnTo>
                <a:lnTo>
                  <a:pt x="525637" y="14576"/>
                </a:lnTo>
                <a:lnTo>
                  <a:pt x="571186" y="0"/>
                </a:lnTo>
                <a:lnTo>
                  <a:pt x="605146" y="118237"/>
                </a:lnTo>
                <a:lnTo>
                  <a:pt x="558754" y="133407"/>
                </a:lnTo>
                <a:lnTo>
                  <a:pt x="514117" y="151684"/>
                </a:lnTo>
                <a:lnTo>
                  <a:pt x="471339" y="172924"/>
                </a:lnTo>
                <a:lnTo>
                  <a:pt x="430524" y="196980"/>
                </a:lnTo>
                <a:lnTo>
                  <a:pt x="391775" y="223706"/>
                </a:lnTo>
                <a:lnTo>
                  <a:pt x="355195" y="252957"/>
                </a:lnTo>
                <a:lnTo>
                  <a:pt x="320888" y="284587"/>
                </a:lnTo>
                <a:lnTo>
                  <a:pt x="288957" y="318449"/>
                </a:lnTo>
                <a:lnTo>
                  <a:pt x="259506" y="354398"/>
                </a:lnTo>
                <a:lnTo>
                  <a:pt x="232638" y="392288"/>
                </a:lnTo>
                <a:lnTo>
                  <a:pt x="208456" y="431974"/>
                </a:lnTo>
                <a:lnTo>
                  <a:pt x="187064" y="473309"/>
                </a:lnTo>
                <a:lnTo>
                  <a:pt x="168565" y="516148"/>
                </a:lnTo>
                <a:lnTo>
                  <a:pt x="153063" y="560345"/>
                </a:lnTo>
                <a:lnTo>
                  <a:pt x="140661" y="605754"/>
                </a:lnTo>
                <a:lnTo>
                  <a:pt x="131462" y="652229"/>
                </a:lnTo>
                <a:lnTo>
                  <a:pt x="125570" y="699625"/>
                </a:lnTo>
                <a:lnTo>
                  <a:pt x="123089" y="747795"/>
                </a:lnTo>
                <a:lnTo>
                  <a:pt x="124121" y="796594"/>
                </a:lnTo>
                <a:lnTo>
                  <a:pt x="128693" y="845190"/>
                </a:lnTo>
                <a:lnTo>
                  <a:pt x="136684" y="892757"/>
                </a:lnTo>
                <a:lnTo>
                  <a:pt x="147974" y="939164"/>
                </a:lnTo>
                <a:lnTo>
                  <a:pt x="162444" y="984277"/>
                </a:lnTo>
                <a:lnTo>
                  <a:pt x="179973" y="1027963"/>
                </a:lnTo>
                <a:lnTo>
                  <a:pt x="200443" y="1070089"/>
                </a:lnTo>
                <a:lnTo>
                  <a:pt x="223735" y="1110523"/>
                </a:lnTo>
                <a:lnTo>
                  <a:pt x="249728" y="1149131"/>
                </a:lnTo>
                <a:lnTo>
                  <a:pt x="278303" y="1185781"/>
                </a:lnTo>
                <a:lnTo>
                  <a:pt x="309341" y="1220338"/>
                </a:lnTo>
                <a:lnTo>
                  <a:pt x="342722" y="1252671"/>
                </a:lnTo>
                <a:lnTo>
                  <a:pt x="378327" y="1282647"/>
                </a:lnTo>
                <a:lnTo>
                  <a:pt x="416037" y="1310131"/>
                </a:lnTo>
                <a:lnTo>
                  <a:pt x="455731" y="1334992"/>
                </a:lnTo>
                <a:lnTo>
                  <a:pt x="497291" y="1357097"/>
                </a:lnTo>
                <a:lnTo>
                  <a:pt x="540597" y="1376311"/>
                </a:lnTo>
                <a:lnTo>
                  <a:pt x="585530" y="1392503"/>
                </a:lnTo>
                <a:lnTo>
                  <a:pt x="631970" y="1405540"/>
                </a:lnTo>
                <a:lnTo>
                  <a:pt x="679797" y="1415288"/>
                </a:lnTo>
                <a:lnTo>
                  <a:pt x="728204" y="1421535"/>
                </a:lnTo>
                <a:lnTo>
                  <a:pt x="776361" y="1424223"/>
                </a:lnTo>
                <a:lnTo>
                  <a:pt x="1211572" y="1424223"/>
                </a:lnTo>
                <a:lnTo>
                  <a:pt x="1193550" y="1435699"/>
                </a:lnTo>
                <a:lnTo>
                  <a:pt x="1153864" y="1457876"/>
                </a:lnTo>
                <a:lnTo>
                  <a:pt x="1112957" y="1477744"/>
                </a:lnTo>
                <a:lnTo>
                  <a:pt x="1070932" y="1495245"/>
                </a:lnTo>
                <a:lnTo>
                  <a:pt x="1027894" y="1510321"/>
                </a:lnTo>
                <a:lnTo>
                  <a:pt x="983947" y="1522914"/>
                </a:lnTo>
                <a:lnTo>
                  <a:pt x="939195" y="1532965"/>
                </a:lnTo>
                <a:lnTo>
                  <a:pt x="893742" y="1540416"/>
                </a:lnTo>
                <a:lnTo>
                  <a:pt x="847693" y="1545209"/>
                </a:lnTo>
                <a:lnTo>
                  <a:pt x="801152" y="1547286"/>
                </a:lnTo>
                <a:close/>
              </a:path>
              <a:path w="1520189" h="1547495">
                <a:moveTo>
                  <a:pt x="1211572" y="1424223"/>
                </a:moveTo>
                <a:lnTo>
                  <a:pt x="776361" y="1424223"/>
                </a:lnTo>
                <a:lnTo>
                  <a:pt x="824114" y="1423437"/>
                </a:lnTo>
                <a:lnTo>
                  <a:pt x="871306" y="1419265"/>
                </a:lnTo>
                <a:lnTo>
                  <a:pt x="917781" y="1411793"/>
                </a:lnTo>
                <a:lnTo>
                  <a:pt x="963382" y="1401111"/>
                </a:lnTo>
                <a:lnTo>
                  <a:pt x="1007954" y="1387303"/>
                </a:lnTo>
                <a:lnTo>
                  <a:pt x="1051341" y="1370458"/>
                </a:lnTo>
                <a:lnTo>
                  <a:pt x="1093386" y="1350663"/>
                </a:lnTo>
                <a:lnTo>
                  <a:pt x="1133934" y="1328004"/>
                </a:lnTo>
                <a:lnTo>
                  <a:pt x="1172829" y="1302570"/>
                </a:lnTo>
                <a:lnTo>
                  <a:pt x="1209914" y="1274447"/>
                </a:lnTo>
                <a:lnTo>
                  <a:pt x="1245033" y="1243723"/>
                </a:lnTo>
                <a:lnTo>
                  <a:pt x="1278030" y="1210484"/>
                </a:lnTo>
                <a:lnTo>
                  <a:pt x="1308750" y="1174817"/>
                </a:lnTo>
                <a:lnTo>
                  <a:pt x="1337035" y="1136811"/>
                </a:lnTo>
                <a:lnTo>
                  <a:pt x="1362731" y="1096552"/>
                </a:lnTo>
                <a:lnTo>
                  <a:pt x="1385681" y="1054127"/>
                </a:lnTo>
                <a:lnTo>
                  <a:pt x="1405729" y="1009624"/>
                </a:lnTo>
                <a:lnTo>
                  <a:pt x="1519648" y="1056043"/>
                </a:lnTo>
                <a:lnTo>
                  <a:pt x="1500280" y="1099770"/>
                </a:lnTo>
                <a:lnTo>
                  <a:pt x="1478544" y="1141830"/>
                </a:lnTo>
                <a:lnTo>
                  <a:pt x="1454544" y="1182163"/>
                </a:lnTo>
                <a:lnTo>
                  <a:pt x="1428385" y="1220713"/>
                </a:lnTo>
                <a:lnTo>
                  <a:pt x="1400170" y="1257419"/>
                </a:lnTo>
                <a:lnTo>
                  <a:pt x="1370003" y="1292224"/>
                </a:lnTo>
                <a:lnTo>
                  <a:pt x="1337990" y="1325071"/>
                </a:lnTo>
                <a:lnTo>
                  <a:pt x="1304234" y="1355899"/>
                </a:lnTo>
                <a:lnTo>
                  <a:pt x="1268839" y="1384653"/>
                </a:lnTo>
                <a:lnTo>
                  <a:pt x="1231909" y="1411272"/>
                </a:lnTo>
                <a:lnTo>
                  <a:pt x="1211572" y="1424223"/>
                </a:lnTo>
                <a:close/>
              </a:path>
            </a:pathLst>
          </a:custGeom>
          <a:solidFill>
            <a:srgbClr val="404040"/>
          </a:solidFill>
        </p:spPr>
        <p:txBody>
          <a:bodyPr wrap="square" lIns="0" tIns="0" rIns="0" bIns="0" rtlCol="0"/>
          <a:lstStyle/>
          <a:p>
            <a:endParaRPr/>
          </a:p>
        </p:txBody>
      </p:sp>
      <p:sp>
        <p:nvSpPr>
          <p:cNvPr id="9" name="object 9"/>
          <p:cNvSpPr/>
          <p:nvPr/>
        </p:nvSpPr>
        <p:spPr>
          <a:xfrm>
            <a:off x="1972055" y="1779587"/>
            <a:ext cx="687070" cy="687705"/>
          </a:xfrm>
          <a:custGeom>
            <a:avLst/>
            <a:gdLst/>
            <a:ahLst/>
            <a:cxnLst/>
            <a:rect l="l" t="t" r="r" b="b"/>
            <a:pathLst>
              <a:path w="687069" h="687705">
                <a:moveTo>
                  <a:pt x="343319" y="687387"/>
                </a:moveTo>
                <a:lnTo>
                  <a:pt x="296679" y="684249"/>
                </a:lnTo>
                <a:lnTo>
                  <a:pt x="251949" y="675109"/>
                </a:lnTo>
                <a:lnTo>
                  <a:pt x="209538" y="660373"/>
                </a:lnTo>
                <a:lnTo>
                  <a:pt x="169858" y="640451"/>
                </a:lnTo>
                <a:lnTo>
                  <a:pt x="133318" y="615750"/>
                </a:lnTo>
                <a:lnTo>
                  <a:pt x="100331" y="586679"/>
                </a:lnTo>
                <a:lnTo>
                  <a:pt x="71306" y="553647"/>
                </a:lnTo>
                <a:lnTo>
                  <a:pt x="46655" y="517060"/>
                </a:lnTo>
                <a:lnTo>
                  <a:pt x="26788" y="477329"/>
                </a:lnTo>
                <a:lnTo>
                  <a:pt x="12116" y="434860"/>
                </a:lnTo>
                <a:lnTo>
                  <a:pt x="3049" y="390062"/>
                </a:lnTo>
                <a:lnTo>
                  <a:pt x="0" y="343344"/>
                </a:lnTo>
                <a:lnTo>
                  <a:pt x="3049" y="296786"/>
                </a:lnTo>
                <a:lnTo>
                  <a:pt x="12116" y="252122"/>
                </a:lnTo>
                <a:lnTo>
                  <a:pt x="26788" y="209763"/>
                </a:lnTo>
                <a:lnTo>
                  <a:pt x="46655" y="170119"/>
                </a:lnTo>
                <a:lnTo>
                  <a:pt x="71306" y="133601"/>
                </a:lnTo>
                <a:lnTo>
                  <a:pt x="100331" y="100620"/>
                </a:lnTo>
                <a:lnTo>
                  <a:pt x="133318" y="71586"/>
                </a:lnTo>
                <a:lnTo>
                  <a:pt x="169858" y="46910"/>
                </a:lnTo>
                <a:lnTo>
                  <a:pt x="209538" y="27003"/>
                </a:lnTo>
                <a:lnTo>
                  <a:pt x="251949" y="12275"/>
                </a:lnTo>
                <a:lnTo>
                  <a:pt x="296679" y="3137"/>
                </a:lnTo>
                <a:lnTo>
                  <a:pt x="343319" y="0"/>
                </a:lnTo>
                <a:lnTo>
                  <a:pt x="389955" y="3137"/>
                </a:lnTo>
                <a:lnTo>
                  <a:pt x="434685" y="12276"/>
                </a:lnTo>
                <a:lnTo>
                  <a:pt x="477098" y="27008"/>
                </a:lnTo>
                <a:lnTo>
                  <a:pt x="516785" y="46923"/>
                </a:lnTo>
                <a:lnTo>
                  <a:pt x="553336" y="71612"/>
                </a:lnTo>
                <a:lnTo>
                  <a:pt x="586343" y="100664"/>
                </a:lnTo>
                <a:lnTo>
                  <a:pt x="615395" y="133672"/>
                </a:lnTo>
                <a:lnTo>
                  <a:pt x="640083" y="170225"/>
                </a:lnTo>
                <a:lnTo>
                  <a:pt x="659997" y="209913"/>
                </a:lnTo>
                <a:lnTo>
                  <a:pt x="674729" y="252328"/>
                </a:lnTo>
                <a:lnTo>
                  <a:pt x="683869" y="297060"/>
                </a:lnTo>
                <a:lnTo>
                  <a:pt x="687006" y="343700"/>
                </a:lnTo>
                <a:lnTo>
                  <a:pt x="683869" y="390336"/>
                </a:lnTo>
                <a:lnTo>
                  <a:pt x="674729" y="435066"/>
                </a:lnTo>
                <a:lnTo>
                  <a:pt x="659997" y="477479"/>
                </a:lnTo>
                <a:lnTo>
                  <a:pt x="640083" y="517166"/>
                </a:lnTo>
                <a:lnTo>
                  <a:pt x="615395" y="553717"/>
                </a:lnTo>
                <a:lnTo>
                  <a:pt x="586343" y="586724"/>
                </a:lnTo>
                <a:lnTo>
                  <a:pt x="553336" y="615776"/>
                </a:lnTo>
                <a:lnTo>
                  <a:pt x="516785" y="640464"/>
                </a:lnTo>
                <a:lnTo>
                  <a:pt x="477098" y="660378"/>
                </a:lnTo>
                <a:lnTo>
                  <a:pt x="434685" y="675110"/>
                </a:lnTo>
                <a:lnTo>
                  <a:pt x="389955" y="684250"/>
                </a:lnTo>
                <a:lnTo>
                  <a:pt x="343319" y="687387"/>
                </a:lnTo>
                <a:close/>
              </a:path>
            </a:pathLst>
          </a:custGeom>
          <a:solidFill>
            <a:srgbClr val="0D8ECF"/>
          </a:solidFill>
        </p:spPr>
        <p:txBody>
          <a:bodyPr wrap="square" lIns="0" tIns="0" rIns="0" bIns="0" rtlCol="0"/>
          <a:lstStyle/>
          <a:p>
            <a:endParaRPr/>
          </a:p>
        </p:txBody>
      </p:sp>
      <p:sp>
        <p:nvSpPr>
          <p:cNvPr id="10" name="object 10"/>
          <p:cNvSpPr/>
          <p:nvPr/>
        </p:nvSpPr>
        <p:spPr>
          <a:xfrm>
            <a:off x="8204758" y="2020884"/>
            <a:ext cx="1193165" cy="1547495"/>
          </a:xfrm>
          <a:custGeom>
            <a:avLst/>
            <a:gdLst/>
            <a:ahLst/>
            <a:cxnLst/>
            <a:rect l="l" t="t" r="r" b="b"/>
            <a:pathLst>
              <a:path w="1193165" h="1547495">
                <a:moveTo>
                  <a:pt x="63042" y="217083"/>
                </a:moveTo>
                <a:lnTo>
                  <a:pt x="0" y="111445"/>
                </a:lnTo>
                <a:lnTo>
                  <a:pt x="42067" y="88046"/>
                </a:lnTo>
                <a:lnTo>
                  <a:pt x="85123" y="67410"/>
                </a:lnTo>
                <a:lnTo>
                  <a:pt x="129044" y="49532"/>
                </a:lnTo>
                <a:lnTo>
                  <a:pt x="173702" y="34410"/>
                </a:lnTo>
                <a:lnTo>
                  <a:pt x="218972" y="22039"/>
                </a:lnTo>
                <a:lnTo>
                  <a:pt x="264729" y="12416"/>
                </a:lnTo>
                <a:lnTo>
                  <a:pt x="310847" y="5538"/>
                </a:lnTo>
                <a:lnTo>
                  <a:pt x="357201" y="1400"/>
                </a:lnTo>
                <a:lnTo>
                  <a:pt x="403665" y="0"/>
                </a:lnTo>
                <a:lnTo>
                  <a:pt x="450113" y="1332"/>
                </a:lnTo>
                <a:lnTo>
                  <a:pt x="496420" y="5395"/>
                </a:lnTo>
                <a:lnTo>
                  <a:pt x="542460" y="12184"/>
                </a:lnTo>
                <a:lnTo>
                  <a:pt x="588108" y="21696"/>
                </a:lnTo>
                <a:lnTo>
                  <a:pt x="633238" y="33927"/>
                </a:lnTo>
                <a:lnTo>
                  <a:pt x="677724" y="48873"/>
                </a:lnTo>
                <a:lnTo>
                  <a:pt x="721441" y="66531"/>
                </a:lnTo>
                <a:lnTo>
                  <a:pt x="764263" y="86897"/>
                </a:lnTo>
                <a:lnTo>
                  <a:pt x="806065" y="109968"/>
                </a:lnTo>
                <a:lnTo>
                  <a:pt x="827092" y="123297"/>
                </a:lnTo>
                <a:lnTo>
                  <a:pt x="423370" y="123297"/>
                </a:lnTo>
                <a:lnTo>
                  <a:pt x="376791" y="123588"/>
                </a:lnTo>
                <a:lnTo>
                  <a:pt x="330297" y="127135"/>
                </a:lnTo>
                <a:lnTo>
                  <a:pt x="284064" y="133943"/>
                </a:lnTo>
                <a:lnTo>
                  <a:pt x="238271" y="144018"/>
                </a:lnTo>
                <a:lnTo>
                  <a:pt x="193095" y="157364"/>
                </a:lnTo>
                <a:lnTo>
                  <a:pt x="148713" y="173987"/>
                </a:lnTo>
                <a:lnTo>
                  <a:pt x="105303" y="193892"/>
                </a:lnTo>
                <a:lnTo>
                  <a:pt x="63042" y="217083"/>
                </a:lnTo>
                <a:close/>
              </a:path>
              <a:path w="1193165" h="1547495">
                <a:moveTo>
                  <a:pt x="622071" y="1547319"/>
                </a:moveTo>
                <a:lnTo>
                  <a:pt x="588111" y="1429082"/>
                </a:lnTo>
                <a:lnTo>
                  <a:pt x="633936" y="1414112"/>
                </a:lnTo>
                <a:lnTo>
                  <a:pt x="678148" y="1396056"/>
                </a:lnTo>
                <a:lnTo>
                  <a:pt x="720631" y="1375047"/>
                </a:lnTo>
                <a:lnTo>
                  <a:pt x="761266" y="1351217"/>
                </a:lnTo>
                <a:lnTo>
                  <a:pt x="799936" y="1324699"/>
                </a:lnTo>
                <a:lnTo>
                  <a:pt x="836523" y="1295628"/>
                </a:lnTo>
                <a:lnTo>
                  <a:pt x="870910" y="1264135"/>
                </a:lnTo>
                <a:lnTo>
                  <a:pt x="902979" y="1230353"/>
                </a:lnTo>
                <a:lnTo>
                  <a:pt x="932612" y="1194415"/>
                </a:lnTo>
                <a:lnTo>
                  <a:pt x="959692" y="1156455"/>
                </a:lnTo>
                <a:lnTo>
                  <a:pt x="984100" y="1116605"/>
                </a:lnTo>
                <a:lnTo>
                  <a:pt x="1005720" y="1074999"/>
                </a:lnTo>
                <a:lnTo>
                  <a:pt x="1024434" y="1031768"/>
                </a:lnTo>
                <a:lnTo>
                  <a:pt x="1040124" y="987047"/>
                </a:lnTo>
                <a:lnTo>
                  <a:pt x="1052672" y="940968"/>
                </a:lnTo>
                <a:lnTo>
                  <a:pt x="1061961" y="893663"/>
                </a:lnTo>
                <a:lnTo>
                  <a:pt x="1067816" y="845812"/>
                </a:lnTo>
                <a:lnTo>
                  <a:pt x="1070192" y="798114"/>
                </a:lnTo>
                <a:lnTo>
                  <a:pt x="1069160" y="750731"/>
                </a:lnTo>
                <a:lnTo>
                  <a:pt x="1064790" y="703827"/>
                </a:lnTo>
                <a:lnTo>
                  <a:pt x="1057154" y="657564"/>
                </a:lnTo>
                <a:lnTo>
                  <a:pt x="1046322" y="612105"/>
                </a:lnTo>
                <a:lnTo>
                  <a:pt x="1032363" y="567613"/>
                </a:lnTo>
                <a:lnTo>
                  <a:pt x="1015350" y="524252"/>
                </a:lnTo>
                <a:lnTo>
                  <a:pt x="995353" y="482183"/>
                </a:lnTo>
                <a:lnTo>
                  <a:pt x="972441" y="441571"/>
                </a:lnTo>
                <a:lnTo>
                  <a:pt x="946686" y="402577"/>
                </a:lnTo>
                <a:lnTo>
                  <a:pt x="918159" y="365365"/>
                </a:lnTo>
                <a:lnTo>
                  <a:pt x="886929" y="330098"/>
                </a:lnTo>
                <a:lnTo>
                  <a:pt x="853069" y="296938"/>
                </a:lnTo>
                <a:lnTo>
                  <a:pt x="816647" y="266049"/>
                </a:lnTo>
                <a:lnTo>
                  <a:pt x="777735" y="237594"/>
                </a:lnTo>
                <a:lnTo>
                  <a:pt x="736872" y="212016"/>
                </a:lnTo>
                <a:lnTo>
                  <a:pt x="694673" y="189653"/>
                </a:lnTo>
                <a:lnTo>
                  <a:pt x="651316" y="170512"/>
                </a:lnTo>
                <a:lnTo>
                  <a:pt x="606978" y="154597"/>
                </a:lnTo>
                <a:lnTo>
                  <a:pt x="561837" y="141913"/>
                </a:lnTo>
                <a:lnTo>
                  <a:pt x="516070" y="132465"/>
                </a:lnTo>
                <a:lnTo>
                  <a:pt x="469855" y="126258"/>
                </a:lnTo>
                <a:lnTo>
                  <a:pt x="423370" y="123297"/>
                </a:lnTo>
                <a:lnTo>
                  <a:pt x="827092" y="123297"/>
                </a:lnTo>
                <a:lnTo>
                  <a:pt x="885737" y="163932"/>
                </a:lnTo>
                <a:lnTo>
                  <a:pt x="922671" y="194191"/>
                </a:lnTo>
                <a:lnTo>
                  <a:pt x="957471" y="226400"/>
                </a:lnTo>
                <a:lnTo>
                  <a:pt x="990088" y="260445"/>
                </a:lnTo>
                <a:lnTo>
                  <a:pt x="1020472" y="296211"/>
                </a:lnTo>
                <a:lnTo>
                  <a:pt x="1048574" y="333581"/>
                </a:lnTo>
                <a:lnTo>
                  <a:pt x="1074343" y="372440"/>
                </a:lnTo>
                <a:lnTo>
                  <a:pt x="1097730" y="412674"/>
                </a:lnTo>
                <a:lnTo>
                  <a:pt x="1118683" y="454168"/>
                </a:lnTo>
                <a:lnTo>
                  <a:pt x="1137155" y="496805"/>
                </a:lnTo>
                <a:lnTo>
                  <a:pt x="1153094" y="540471"/>
                </a:lnTo>
                <a:lnTo>
                  <a:pt x="1166451" y="585050"/>
                </a:lnTo>
                <a:lnTo>
                  <a:pt x="1177175" y="630427"/>
                </a:lnTo>
                <a:lnTo>
                  <a:pt x="1185217" y="676486"/>
                </a:lnTo>
                <a:lnTo>
                  <a:pt x="1190528" y="723114"/>
                </a:lnTo>
                <a:lnTo>
                  <a:pt x="1193056" y="770193"/>
                </a:lnTo>
                <a:lnTo>
                  <a:pt x="1192752" y="817610"/>
                </a:lnTo>
                <a:lnTo>
                  <a:pt x="1189566" y="865248"/>
                </a:lnTo>
                <a:lnTo>
                  <a:pt x="1183449" y="912992"/>
                </a:lnTo>
                <a:lnTo>
                  <a:pt x="1174442" y="960279"/>
                </a:lnTo>
                <a:lnTo>
                  <a:pt x="1162682" y="1006555"/>
                </a:lnTo>
                <a:lnTo>
                  <a:pt x="1148251" y="1051724"/>
                </a:lnTo>
                <a:lnTo>
                  <a:pt x="1131232" y="1095694"/>
                </a:lnTo>
                <a:lnTo>
                  <a:pt x="1111709" y="1138370"/>
                </a:lnTo>
                <a:lnTo>
                  <a:pt x="1089766" y="1179659"/>
                </a:lnTo>
                <a:lnTo>
                  <a:pt x="1065484" y="1219465"/>
                </a:lnTo>
                <a:lnTo>
                  <a:pt x="1038949" y="1257695"/>
                </a:lnTo>
                <a:lnTo>
                  <a:pt x="1010242" y="1294256"/>
                </a:lnTo>
                <a:lnTo>
                  <a:pt x="979447" y="1329052"/>
                </a:lnTo>
                <a:lnTo>
                  <a:pt x="946647" y="1361991"/>
                </a:lnTo>
                <a:lnTo>
                  <a:pt x="911926" y="1392977"/>
                </a:lnTo>
                <a:lnTo>
                  <a:pt x="875367" y="1421917"/>
                </a:lnTo>
                <a:lnTo>
                  <a:pt x="837053" y="1448716"/>
                </a:lnTo>
                <a:lnTo>
                  <a:pt x="797067" y="1473282"/>
                </a:lnTo>
                <a:lnTo>
                  <a:pt x="755493" y="1495519"/>
                </a:lnTo>
                <a:lnTo>
                  <a:pt x="712413" y="1515334"/>
                </a:lnTo>
                <a:lnTo>
                  <a:pt x="667911" y="1532632"/>
                </a:lnTo>
                <a:lnTo>
                  <a:pt x="622071" y="1547319"/>
                </a:lnTo>
                <a:close/>
              </a:path>
            </a:pathLst>
          </a:custGeom>
          <a:solidFill>
            <a:srgbClr val="79CDEE"/>
          </a:solidFill>
        </p:spPr>
        <p:txBody>
          <a:bodyPr wrap="square" lIns="0" tIns="0" rIns="0" bIns="0" rtlCol="0"/>
          <a:lstStyle/>
          <a:p>
            <a:endParaRPr/>
          </a:p>
        </p:txBody>
      </p:sp>
      <p:sp>
        <p:nvSpPr>
          <p:cNvPr id="11" name="object 11"/>
          <p:cNvSpPr/>
          <p:nvPr/>
        </p:nvSpPr>
        <p:spPr>
          <a:xfrm>
            <a:off x="7820201" y="2021014"/>
            <a:ext cx="1417955" cy="1577975"/>
          </a:xfrm>
          <a:custGeom>
            <a:avLst/>
            <a:gdLst/>
            <a:ahLst/>
            <a:cxnLst/>
            <a:rect l="l" t="t" r="r" b="b"/>
            <a:pathLst>
              <a:path w="1417954" h="1577975">
                <a:moveTo>
                  <a:pt x="779245" y="1577854"/>
                </a:moveTo>
                <a:lnTo>
                  <a:pt x="733417" y="1575979"/>
                </a:lnTo>
                <a:lnTo>
                  <a:pt x="687585" y="1571412"/>
                </a:lnTo>
                <a:lnTo>
                  <a:pt x="641865" y="1564123"/>
                </a:lnTo>
                <a:lnTo>
                  <a:pt x="596373" y="1554082"/>
                </a:lnTo>
                <a:lnTo>
                  <a:pt x="551224" y="1541261"/>
                </a:lnTo>
                <a:lnTo>
                  <a:pt x="506535" y="1525630"/>
                </a:lnTo>
                <a:lnTo>
                  <a:pt x="462420" y="1507159"/>
                </a:lnTo>
                <a:lnTo>
                  <a:pt x="419492" y="1486076"/>
                </a:lnTo>
                <a:lnTo>
                  <a:pt x="378325" y="1462692"/>
                </a:lnTo>
                <a:lnTo>
                  <a:pt x="338972" y="1437114"/>
                </a:lnTo>
                <a:lnTo>
                  <a:pt x="301488" y="1409448"/>
                </a:lnTo>
                <a:lnTo>
                  <a:pt x="265927" y="1379802"/>
                </a:lnTo>
                <a:lnTo>
                  <a:pt x="232343" y="1348282"/>
                </a:lnTo>
                <a:lnTo>
                  <a:pt x="200789" y="1314993"/>
                </a:lnTo>
                <a:lnTo>
                  <a:pt x="171320" y="1280043"/>
                </a:lnTo>
                <a:lnTo>
                  <a:pt x="143991" y="1243537"/>
                </a:lnTo>
                <a:lnTo>
                  <a:pt x="118854" y="1205583"/>
                </a:lnTo>
                <a:lnTo>
                  <a:pt x="95965" y="1166286"/>
                </a:lnTo>
                <a:lnTo>
                  <a:pt x="75376" y="1125754"/>
                </a:lnTo>
                <a:lnTo>
                  <a:pt x="57143" y="1084092"/>
                </a:lnTo>
                <a:lnTo>
                  <a:pt x="41320" y="1041408"/>
                </a:lnTo>
                <a:lnTo>
                  <a:pt x="27959" y="997807"/>
                </a:lnTo>
                <a:lnTo>
                  <a:pt x="17116" y="953395"/>
                </a:lnTo>
                <a:lnTo>
                  <a:pt x="8845" y="908281"/>
                </a:lnTo>
                <a:lnTo>
                  <a:pt x="3199" y="862569"/>
                </a:lnTo>
                <a:lnTo>
                  <a:pt x="232" y="816366"/>
                </a:lnTo>
                <a:lnTo>
                  <a:pt x="0" y="769779"/>
                </a:lnTo>
                <a:lnTo>
                  <a:pt x="2554" y="722914"/>
                </a:lnTo>
                <a:lnTo>
                  <a:pt x="7951" y="675878"/>
                </a:lnTo>
                <a:lnTo>
                  <a:pt x="16244" y="628777"/>
                </a:lnTo>
                <a:lnTo>
                  <a:pt x="27351" y="582258"/>
                </a:lnTo>
                <a:lnTo>
                  <a:pt x="41089" y="536950"/>
                </a:lnTo>
                <a:lnTo>
                  <a:pt x="57367" y="492928"/>
                </a:lnTo>
                <a:lnTo>
                  <a:pt x="76092" y="450269"/>
                </a:lnTo>
                <a:lnTo>
                  <a:pt x="97174" y="409049"/>
                </a:lnTo>
                <a:lnTo>
                  <a:pt x="120519" y="369344"/>
                </a:lnTo>
                <a:lnTo>
                  <a:pt x="146036" y="331230"/>
                </a:lnTo>
                <a:lnTo>
                  <a:pt x="173634" y="294783"/>
                </a:lnTo>
                <a:lnTo>
                  <a:pt x="203220" y="260081"/>
                </a:lnTo>
                <a:lnTo>
                  <a:pt x="234702" y="227198"/>
                </a:lnTo>
                <a:lnTo>
                  <a:pt x="267988" y="196211"/>
                </a:lnTo>
                <a:lnTo>
                  <a:pt x="302987" y="167196"/>
                </a:lnTo>
                <a:lnTo>
                  <a:pt x="339606" y="140230"/>
                </a:lnTo>
                <a:lnTo>
                  <a:pt x="377754" y="115389"/>
                </a:lnTo>
                <a:lnTo>
                  <a:pt x="417339" y="92748"/>
                </a:lnTo>
                <a:lnTo>
                  <a:pt x="458269" y="72385"/>
                </a:lnTo>
                <a:lnTo>
                  <a:pt x="500452" y="54375"/>
                </a:lnTo>
                <a:lnTo>
                  <a:pt x="543796" y="38794"/>
                </a:lnTo>
                <a:lnTo>
                  <a:pt x="588209" y="25719"/>
                </a:lnTo>
                <a:lnTo>
                  <a:pt x="633599" y="15226"/>
                </a:lnTo>
                <a:lnTo>
                  <a:pt x="679874" y="7391"/>
                </a:lnTo>
                <a:lnTo>
                  <a:pt x="726943" y="2290"/>
                </a:lnTo>
                <a:lnTo>
                  <a:pt x="774713" y="0"/>
                </a:lnTo>
                <a:lnTo>
                  <a:pt x="776910" y="122999"/>
                </a:lnTo>
                <a:lnTo>
                  <a:pt x="728173" y="125644"/>
                </a:lnTo>
                <a:lnTo>
                  <a:pt x="680328" y="131745"/>
                </a:lnTo>
                <a:lnTo>
                  <a:pt x="633511" y="141188"/>
                </a:lnTo>
                <a:lnTo>
                  <a:pt x="587861" y="153860"/>
                </a:lnTo>
                <a:lnTo>
                  <a:pt x="543515" y="169646"/>
                </a:lnTo>
                <a:lnTo>
                  <a:pt x="500611" y="188432"/>
                </a:lnTo>
                <a:lnTo>
                  <a:pt x="459287" y="210104"/>
                </a:lnTo>
                <a:lnTo>
                  <a:pt x="419680" y="234548"/>
                </a:lnTo>
                <a:lnTo>
                  <a:pt x="381928" y="261649"/>
                </a:lnTo>
                <a:lnTo>
                  <a:pt x="346168" y="291294"/>
                </a:lnTo>
                <a:lnTo>
                  <a:pt x="312539" y="323369"/>
                </a:lnTo>
                <a:lnTo>
                  <a:pt x="281177" y="357759"/>
                </a:lnTo>
                <a:lnTo>
                  <a:pt x="252221" y="394350"/>
                </a:lnTo>
                <a:lnTo>
                  <a:pt x="225807" y="433028"/>
                </a:lnTo>
                <a:lnTo>
                  <a:pt x="202075" y="473679"/>
                </a:lnTo>
                <a:lnTo>
                  <a:pt x="181160" y="516189"/>
                </a:lnTo>
                <a:lnTo>
                  <a:pt x="163202" y="560444"/>
                </a:lnTo>
                <a:lnTo>
                  <a:pt x="148337" y="606330"/>
                </a:lnTo>
                <a:lnTo>
                  <a:pt x="136703" y="653732"/>
                </a:lnTo>
                <a:lnTo>
                  <a:pt x="128542" y="701855"/>
                </a:lnTo>
                <a:lnTo>
                  <a:pt x="123949" y="749871"/>
                </a:lnTo>
                <a:lnTo>
                  <a:pt x="122843" y="797619"/>
                </a:lnTo>
                <a:lnTo>
                  <a:pt x="125143" y="844940"/>
                </a:lnTo>
                <a:lnTo>
                  <a:pt x="130768" y="891675"/>
                </a:lnTo>
                <a:lnTo>
                  <a:pt x="139637" y="937664"/>
                </a:lnTo>
                <a:lnTo>
                  <a:pt x="151669" y="982748"/>
                </a:lnTo>
                <a:lnTo>
                  <a:pt x="166783" y="1026769"/>
                </a:lnTo>
                <a:lnTo>
                  <a:pt x="184899" y="1069565"/>
                </a:lnTo>
                <a:lnTo>
                  <a:pt x="205935" y="1110979"/>
                </a:lnTo>
                <a:lnTo>
                  <a:pt x="229810" y="1150850"/>
                </a:lnTo>
                <a:lnTo>
                  <a:pt x="256443" y="1189019"/>
                </a:lnTo>
                <a:lnTo>
                  <a:pt x="285754" y="1225328"/>
                </a:lnTo>
                <a:lnTo>
                  <a:pt x="317661" y="1259616"/>
                </a:lnTo>
                <a:lnTo>
                  <a:pt x="352084" y="1291724"/>
                </a:lnTo>
                <a:lnTo>
                  <a:pt x="388941" y="1321493"/>
                </a:lnTo>
                <a:lnTo>
                  <a:pt x="428151" y="1348763"/>
                </a:lnTo>
                <a:lnTo>
                  <a:pt x="469635" y="1373376"/>
                </a:lnTo>
                <a:lnTo>
                  <a:pt x="513309" y="1395171"/>
                </a:lnTo>
                <a:lnTo>
                  <a:pt x="558451" y="1413735"/>
                </a:lnTo>
                <a:lnTo>
                  <a:pt x="604273" y="1428796"/>
                </a:lnTo>
                <a:lnTo>
                  <a:pt x="650604" y="1440397"/>
                </a:lnTo>
                <a:lnTo>
                  <a:pt x="697268" y="1448581"/>
                </a:lnTo>
                <a:lnTo>
                  <a:pt x="744094" y="1453393"/>
                </a:lnTo>
                <a:lnTo>
                  <a:pt x="790907" y="1454877"/>
                </a:lnTo>
                <a:lnTo>
                  <a:pt x="1211956" y="1454877"/>
                </a:lnTo>
                <a:lnTo>
                  <a:pt x="1172431" y="1478386"/>
                </a:lnTo>
                <a:lnTo>
                  <a:pt x="1131845" y="1499428"/>
                </a:lnTo>
                <a:lnTo>
                  <a:pt x="1090214" y="1518040"/>
                </a:lnTo>
                <a:lnTo>
                  <a:pt x="1047653" y="1534195"/>
                </a:lnTo>
                <a:lnTo>
                  <a:pt x="1004278" y="1547861"/>
                </a:lnTo>
                <a:lnTo>
                  <a:pt x="960205" y="1559011"/>
                </a:lnTo>
                <a:lnTo>
                  <a:pt x="915550" y="1567614"/>
                </a:lnTo>
                <a:lnTo>
                  <a:pt x="870427" y="1573642"/>
                </a:lnTo>
                <a:lnTo>
                  <a:pt x="824954" y="1577065"/>
                </a:lnTo>
                <a:lnTo>
                  <a:pt x="779245" y="1577854"/>
                </a:lnTo>
                <a:close/>
              </a:path>
              <a:path w="1417954" h="1577975">
                <a:moveTo>
                  <a:pt x="1211956" y="1454877"/>
                </a:moveTo>
                <a:lnTo>
                  <a:pt x="790907" y="1454877"/>
                </a:lnTo>
                <a:lnTo>
                  <a:pt x="837535" y="1453076"/>
                </a:lnTo>
                <a:lnTo>
                  <a:pt x="883803" y="1448034"/>
                </a:lnTo>
                <a:lnTo>
                  <a:pt x="929540" y="1439795"/>
                </a:lnTo>
                <a:lnTo>
                  <a:pt x="974571" y="1428402"/>
                </a:lnTo>
                <a:lnTo>
                  <a:pt x="1018723" y="1413901"/>
                </a:lnTo>
                <a:lnTo>
                  <a:pt x="1061823" y="1396334"/>
                </a:lnTo>
                <a:lnTo>
                  <a:pt x="1103698" y="1375746"/>
                </a:lnTo>
                <a:lnTo>
                  <a:pt x="1144173" y="1352180"/>
                </a:lnTo>
                <a:lnTo>
                  <a:pt x="1183077" y="1325681"/>
                </a:lnTo>
                <a:lnTo>
                  <a:pt x="1220236" y="1296291"/>
                </a:lnTo>
                <a:lnTo>
                  <a:pt x="1255475" y="1264056"/>
                </a:lnTo>
                <a:lnTo>
                  <a:pt x="1288623" y="1229018"/>
                </a:lnTo>
                <a:lnTo>
                  <a:pt x="1319505" y="1191221"/>
                </a:lnTo>
                <a:lnTo>
                  <a:pt x="1417537" y="1265542"/>
                </a:lnTo>
                <a:lnTo>
                  <a:pt x="1387510" y="1302767"/>
                </a:lnTo>
                <a:lnTo>
                  <a:pt x="1355627" y="1337767"/>
                </a:lnTo>
                <a:lnTo>
                  <a:pt x="1322005" y="1370515"/>
                </a:lnTo>
                <a:lnTo>
                  <a:pt x="1286758" y="1400980"/>
                </a:lnTo>
                <a:lnTo>
                  <a:pt x="1250003" y="1429133"/>
                </a:lnTo>
                <a:lnTo>
                  <a:pt x="1211956" y="1454877"/>
                </a:lnTo>
                <a:close/>
              </a:path>
            </a:pathLst>
          </a:custGeom>
          <a:solidFill>
            <a:srgbClr val="404040"/>
          </a:solidFill>
        </p:spPr>
        <p:txBody>
          <a:bodyPr wrap="square" lIns="0" tIns="0" rIns="0" bIns="0" rtlCol="0"/>
          <a:lstStyle/>
          <a:p>
            <a:endParaRPr/>
          </a:p>
        </p:txBody>
      </p:sp>
      <p:sp>
        <p:nvSpPr>
          <p:cNvPr id="12" name="object 12"/>
          <p:cNvSpPr/>
          <p:nvPr/>
        </p:nvSpPr>
        <p:spPr>
          <a:xfrm>
            <a:off x="7536180" y="1779587"/>
            <a:ext cx="687070" cy="687705"/>
          </a:xfrm>
          <a:custGeom>
            <a:avLst/>
            <a:gdLst/>
            <a:ahLst/>
            <a:cxnLst/>
            <a:rect l="l" t="t" r="r" b="b"/>
            <a:pathLst>
              <a:path w="687070" h="687705">
                <a:moveTo>
                  <a:pt x="343382" y="687387"/>
                </a:moveTo>
                <a:lnTo>
                  <a:pt x="296746" y="684249"/>
                </a:lnTo>
                <a:lnTo>
                  <a:pt x="252017" y="675109"/>
                </a:lnTo>
                <a:lnTo>
                  <a:pt x="209608" y="660373"/>
                </a:lnTo>
                <a:lnTo>
                  <a:pt x="169927" y="640451"/>
                </a:lnTo>
                <a:lnTo>
                  <a:pt x="133387" y="615750"/>
                </a:lnTo>
                <a:lnTo>
                  <a:pt x="100396" y="586679"/>
                </a:lnTo>
                <a:lnTo>
                  <a:pt x="71367" y="553647"/>
                </a:lnTo>
                <a:lnTo>
                  <a:pt x="46708" y="517060"/>
                </a:lnTo>
                <a:lnTo>
                  <a:pt x="26832" y="477329"/>
                </a:lnTo>
                <a:lnTo>
                  <a:pt x="12148" y="434860"/>
                </a:lnTo>
                <a:lnTo>
                  <a:pt x="3067" y="390062"/>
                </a:lnTo>
                <a:lnTo>
                  <a:pt x="0" y="343344"/>
                </a:lnTo>
                <a:lnTo>
                  <a:pt x="3067" y="296786"/>
                </a:lnTo>
                <a:lnTo>
                  <a:pt x="12148" y="252122"/>
                </a:lnTo>
                <a:lnTo>
                  <a:pt x="26832" y="209763"/>
                </a:lnTo>
                <a:lnTo>
                  <a:pt x="46708" y="170119"/>
                </a:lnTo>
                <a:lnTo>
                  <a:pt x="71367" y="133601"/>
                </a:lnTo>
                <a:lnTo>
                  <a:pt x="100396" y="100620"/>
                </a:lnTo>
                <a:lnTo>
                  <a:pt x="133387" y="71586"/>
                </a:lnTo>
                <a:lnTo>
                  <a:pt x="169927" y="46910"/>
                </a:lnTo>
                <a:lnTo>
                  <a:pt x="209608" y="27003"/>
                </a:lnTo>
                <a:lnTo>
                  <a:pt x="252017" y="12275"/>
                </a:lnTo>
                <a:lnTo>
                  <a:pt x="296746" y="3137"/>
                </a:lnTo>
                <a:lnTo>
                  <a:pt x="343382" y="0"/>
                </a:lnTo>
                <a:lnTo>
                  <a:pt x="390022" y="3137"/>
                </a:lnTo>
                <a:lnTo>
                  <a:pt x="434753" y="12276"/>
                </a:lnTo>
                <a:lnTo>
                  <a:pt x="477168" y="27008"/>
                </a:lnTo>
                <a:lnTo>
                  <a:pt x="516857" y="46923"/>
                </a:lnTo>
                <a:lnTo>
                  <a:pt x="553410" y="71612"/>
                </a:lnTo>
                <a:lnTo>
                  <a:pt x="586417" y="100664"/>
                </a:lnTo>
                <a:lnTo>
                  <a:pt x="615470" y="133672"/>
                </a:lnTo>
                <a:lnTo>
                  <a:pt x="640159" y="170225"/>
                </a:lnTo>
                <a:lnTo>
                  <a:pt x="660073" y="209913"/>
                </a:lnTo>
                <a:lnTo>
                  <a:pt x="674805" y="252328"/>
                </a:lnTo>
                <a:lnTo>
                  <a:pt x="683945" y="297060"/>
                </a:lnTo>
                <a:lnTo>
                  <a:pt x="687082" y="343700"/>
                </a:lnTo>
                <a:lnTo>
                  <a:pt x="683945" y="390336"/>
                </a:lnTo>
                <a:lnTo>
                  <a:pt x="674805" y="435066"/>
                </a:lnTo>
                <a:lnTo>
                  <a:pt x="660073" y="477479"/>
                </a:lnTo>
                <a:lnTo>
                  <a:pt x="640159" y="517166"/>
                </a:lnTo>
                <a:lnTo>
                  <a:pt x="615470" y="553717"/>
                </a:lnTo>
                <a:lnTo>
                  <a:pt x="586417" y="586724"/>
                </a:lnTo>
                <a:lnTo>
                  <a:pt x="553410" y="615776"/>
                </a:lnTo>
                <a:lnTo>
                  <a:pt x="516857" y="640464"/>
                </a:lnTo>
                <a:lnTo>
                  <a:pt x="477168" y="660378"/>
                </a:lnTo>
                <a:lnTo>
                  <a:pt x="434753" y="675110"/>
                </a:lnTo>
                <a:lnTo>
                  <a:pt x="390022" y="684250"/>
                </a:lnTo>
                <a:lnTo>
                  <a:pt x="343382" y="687387"/>
                </a:lnTo>
                <a:close/>
              </a:path>
            </a:pathLst>
          </a:custGeom>
          <a:solidFill>
            <a:srgbClr val="79CDEE"/>
          </a:solidFill>
        </p:spPr>
        <p:txBody>
          <a:bodyPr wrap="square" lIns="0" tIns="0" rIns="0" bIns="0" rtlCol="0"/>
          <a:lstStyle/>
          <a:p>
            <a:endParaRPr/>
          </a:p>
        </p:txBody>
      </p:sp>
      <p:sp>
        <p:nvSpPr>
          <p:cNvPr id="15" name="object 15"/>
          <p:cNvSpPr txBox="1"/>
          <p:nvPr/>
        </p:nvSpPr>
        <p:spPr>
          <a:xfrm>
            <a:off x="2758325" y="4247515"/>
            <a:ext cx="71247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Microsoft YaHei"/>
                <a:cs typeface="Microsoft YaHei"/>
              </a:rPr>
              <a:t>全业</a:t>
            </a:r>
            <a:r>
              <a:rPr sz="1800" b="1" dirty="0">
                <a:solidFill>
                  <a:srgbClr val="FFFFFF"/>
                </a:solidFill>
                <a:latin typeface="Microsoft YaHei"/>
                <a:cs typeface="Microsoft YaHei"/>
              </a:rPr>
              <a:t>务</a:t>
            </a:r>
            <a:endParaRPr sz="1800">
              <a:latin typeface="Microsoft YaHei"/>
              <a:cs typeface="Microsoft YaHei"/>
            </a:endParaRPr>
          </a:p>
        </p:txBody>
      </p:sp>
      <p:sp>
        <p:nvSpPr>
          <p:cNvPr id="17" name="object 17"/>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18" name="object 18"/>
          <p:cNvSpPr txBox="1">
            <a:spLocks noGrp="1"/>
          </p:cNvSpPr>
          <p:nvPr>
            <p:ph type="title"/>
          </p:nvPr>
        </p:nvSpPr>
        <p:spPr>
          <a:prstGeom prst="rect">
            <a:avLst/>
          </a:prstGeom>
        </p:spPr>
        <p:txBody>
          <a:bodyPr vert="horz" wrap="square" lIns="0" tIns="0" rIns="0" bIns="0" rtlCol="0">
            <a:spAutoFit/>
          </a:bodyPr>
          <a:lstStyle/>
          <a:p>
            <a:pPr marL="2016760">
              <a:lnSpc>
                <a:spcPct val="100000"/>
              </a:lnSpc>
            </a:pPr>
            <a:r>
              <a:rPr spc="5" dirty="0"/>
              <a:t>门店管</a:t>
            </a:r>
            <a:r>
              <a:rPr dirty="0"/>
              <a:t>理</a:t>
            </a:r>
          </a:p>
        </p:txBody>
      </p:sp>
      <p:sp>
        <p:nvSpPr>
          <p:cNvPr id="19" name="object 19"/>
          <p:cNvSpPr/>
          <p:nvPr/>
        </p:nvSpPr>
        <p:spPr>
          <a:xfrm>
            <a:off x="2310612" y="1925637"/>
            <a:ext cx="193675" cy="419100"/>
          </a:xfrm>
          <a:custGeom>
            <a:avLst/>
            <a:gdLst/>
            <a:ahLst/>
            <a:cxnLst/>
            <a:rect l="l" t="t" r="r" b="b"/>
            <a:pathLst>
              <a:path w="193675" h="419100">
                <a:moveTo>
                  <a:pt x="18440" y="419100"/>
                </a:moveTo>
                <a:lnTo>
                  <a:pt x="9220" y="419100"/>
                </a:lnTo>
                <a:lnTo>
                  <a:pt x="3073" y="416013"/>
                </a:lnTo>
                <a:lnTo>
                  <a:pt x="3073" y="412940"/>
                </a:lnTo>
                <a:lnTo>
                  <a:pt x="0" y="406768"/>
                </a:lnTo>
                <a:lnTo>
                  <a:pt x="3073" y="397522"/>
                </a:lnTo>
                <a:lnTo>
                  <a:pt x="9220" y="397522"/>
                </a:lnTo>
                <a:lnTo>
                  <a:pt x="20011" y="392449"/>
                </a:lnTo>
                <a:lnTo>
                  <a:pt x="74722" y="356694"/>
                </a:lnTo>
                <a:lnTo>
                  <a:pt x="108101" y="323965"/>
                </a:lnTo>
                <a:lnTo>
                  <a:pt x="138469" y="279968"/>
                </a:lnTo>
                <a:lnTo>
                  <a:pt x="160554" y="223680"/>
                </a:lnTo>
                <a:lnTo>
                  <a:pt x="169087" y="154076"/>
                </a:lnTo>
                <a:lnTo>
                  <a:pt x="169087" y="73964"/>
                </a:lnTo>
                <a:lnTo>
                  <a:pt x="98663" y="64909"/>
                </a:lnTo>
                <a:lnTo>
                  <a:pt x="48417" y="47766"/>
                </a:lnTo>
                <a:lnTo>
                  <a:pt x="17770" y="30625"/>
                </a:lnTo>
                <a:lnTo>
                  <a:pt x="6146" y="21577"/>
                </a:lnTo>
                <a:lnTo>
                  <a:pt x="0" y="18491"/>
                </a:lnTo>
                <a:lnTo>
                  <a:pt x="0" y="9245"/>
                </a:lnTo>
                <a:lnTo>
                  <a:pt x="6146" y="6159"/>
                </a:lnTo>
                <a:lnTo>
                  <a:pt x="9220" y="0"/>
                </a:lnTo>
                <a:lnTo>
                  <a:pt x="18440"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3" y="324605"/>
                </a:lnTo>
                <a:lnTo>
                  <a:pt x="107214" y="360549"/>
                </a:lnTo>
                <a:lnTo>
                  <a:pt x="75241" y="387249"/>
                </a:lnTo>
                <a:lnTo>
                  <a:pt x="26856" y="415801"/>
                </a:lnTo>
                <a:lnTo>
                  <a:pt x="18440" y="419100"/>
                </a:lnTo>
                <a:close/>
              </a:path>
            </a:pathLst>
          </a:custGeom>
          <a:solidFill>
            <a:srgbClr val="FFFFFF"/>
          </a:solidFill>
        </p:spPr>
        <p:txBody>
          <a:bodyPr wrap="square" lIns="0" tIns="0" rIns="0" bIns="0" rtlCol="0"/>
          <a:lstStyle/>
          <a:p>
            <a:endParaRPr/>
          </a:p>
        </p:txBody>
      </p:sp>
      <p:sp>
        <p:nvSpPr>
          <p:cNvPr id="20" name="object 20"/>
          <p:cNvSpPr/>
          <p:nvPr/>
        </p:nvSpPr>
        <p:spPr>
          <a:xfrm>
            <a:off x="2145512" y="1925637"/>
            <a:ext cx="192405" cy="419100"/>
          </a:xfrm>
          <a:custGeom>
            <a:avLst/>
            <a:gdLst/>
            <a:ahLst/>
            <a:cxnLst/>
            <a:rect l="l" t="t" r="r" b="b"/>
            <a:pathLst>
              <a:path w="192405" h="419100">
                <a:moveTo>
                  <a:pt x="182791" y="419100"/>
                </a:moveTo>
                <a:lnTo>
                  <a:pt x="173494" y="419100"/>
                </a:lnTo>
                <a:lnTo>
                  <a:pt x="73193" y="376825"/>
                </a:lnTo>
                <a:lnTo>
                  <a:pt x="21686" y="335127"/>
                </a:lnTo>
                <a:lnTo>
                  <a:pt x="2710" y="269159"/>
                </a:lnTo>
                <a:lnTo>
                  <a:pt x="0" y="154076"/>
                </a:lnTo>
                <a:lnTo>
                  <a:pt x="0" y="55473"/>
                </a:lnTo>
                <a:lnTo>
                  <a:pt x="3098" y="49301"/>
                </a:lnTo>
                <a:lnTo>
                  <a:pt x="12395" y="49301"/>
                </a:lnTo>
                <a:lnTo>
                  <a:pt x="81520" y="42080"/>
                </a:lnTo>
                <a:lnTo>
                  <a:pt x="130895" y="26193"/>
                </a:lnTo>
                <a:lnTo>
                  <a:pt x="160520" y="10307"/>
                </a:lnTo>
                <a:lnTo>
                  <a:pt x="170395" y="3086"/>
                </a:lnTo>
                <a:lnTo>
                  <a:pt x="176593" y="0"/>
                </a:lnTo>
                <a:lnTo>
                  <a:pt x="182791" y="0"/>
                </a:lnTo>
                <a:lnTo>
                  <a:pt x="192087" y="9245"/>
                </a:lnTo>
                <a:lnTo>
                  <a:pt x="192087" y="18491"/>
                </a:lnTo>
                <a:lnTo>
                  <a:pt x="185889" y="21577"/>
                </a:lnTo>
                <a:lnTo>
                  <a:pt x="175966" y="30625"/>
                </a:lnTo>
                <a:lnTo>
                  <a:pt x="146002" y="47766"/>
                </a:lnTo>
                <a:lnTo>
                  <a:pt x="95707" y="64909"/>
                </a:lnTo>
                <a:lnTo>
                  <a:pt x="24790" y="73964"/>
                </a:lnTo>
                <a:lnTo>
                  <a:pt x="24790" y="154076"/>
                </a:lnTo>
                <a:lnTo>
                  <a:pt x="33542" y="224651"/>
                </a:lnTo>
                <a:lnTo>
                  <a:pt x="56114" y="281317"/>
                </a:lnTo>
                <a:lnTo>
                  <a:pt x="86977" y="325260"/>
                </a:lnTo>
                <a:lnTo>
                  <a:pt x="120604" y="357666"/>
                </a:lnTo>
                <a:lnTo>
                  <a:pt x="182791" y="397522"/>
                </a:lnTo>
                <a:lnTo>
                  <a:pt x="188988" y="397522"/>
                </a:lnTo>
                <a:lnTo>
                  <a:pt x="192087" y="406768"/>
                </a:lnTo>
                <a:lnTo>
                  <a:pt x="188988" y="412940"/>
                </a:lnTo>
                <a:lnTo>
                  <a:pt x="188988" y="416013"/>
                </a:lnTo>
                <a:lnTo>
                  <a:pt x="182791" y="419100"/>
                </a:lnTo>
                <a:close/>
              </a:path>
            </a:pathLst>
          </a:custGeom>
          <a:solidFill>
            <a:srgbClr val="FFFFFF"/>
          </a:solidFill>
        </p:spPr>
        <p:txBody>
          <a:bodyPr wrap="square" lIns="0" tIns="0" rIns="0" bIns="0" rtlCol="0"/>
          <a:lstStyle/>
          <a:p>
            <a:endParaRPr/>
          </a:p>
        </p:txBody>
      </p:sp>
      <p:sp>
        <p:nvSpPr>
          <p:cNvPr id="21" name="object 21"/>
          <p:cNvSpPr/>
          <p:nvPr/>
        </p:nvSpPr>
        <p:spPr>
          <a:xfrm>
            <a:off x="2251875" y="2047875"/>
            <a:ext cx="144780" cy="139700"/>
          </a:xfrm>
          <a:custGeom>
            <a:avLst/>
            <a:gdLst/>
            <a:ahLst/>
            <a:cxnLst/>
            <a:rect l="l" t="t" r="r" b="b"/>
            <a:pathLst>
              <a:path w="144780" h="139700">
                <a:moveTo>
                  <a:pt x="33807" y="139700"/>
                </a:moveTo>
                <a:lnTo>
                  <a:pt x="27660" y="139700"/>
                </a:lnTo>
                <a:lnTo>
                  <a:pt x="24587" y="136601"/>
                </a:lnTo>
                <a:lnTo>
                  <a:pt x="24587" y="130390"/>
                </a:lnTo>
                <a:lnTo>
                  <a:pt x="39954" y="86931"/>
                </a:lnTo>
                <a:lnTo>
                  <a:pt x="3073" y="58991"/>
                </a:lnTo>
                <a:lnTo>
                  <a:pt x="0" y="58991"/>
                </a:lnTo>
                <a:lnTo>
                  <a:pt x="0" y="49669"/>
                </a:lnTo>
                <a:lnTo>
                  <a:pt x="52247" y="49669"/>
                </a:lnTo>
                <a:lnTo>
                  <a:pt x="67627" y="3111"/>
                </a:lnTo>
                <a:lnTo>
                  <a:pt x="67627" y="0"/>
                </a:lnTo>
                <a:lnTo>
                  <a:pt x="76847" y="0"/>
                </a:lnTo>
                <a:lnTo>
                  <a:pt x="79921" y="3111"/>
                </a:lnTo>
                <a:lnTo>
                  <a:pt x="85658" y="24841"/>
                </a:lnTo>
                <a:lnTo>
                  <a:pt x="73774" y="24841"/>
                </a:lnTo>
                <a:lnTo>
                  <a:pt x="61468" y="55880"/>
                </a:lnTo>
                <a:lnTo>
                  <a:pt x="61468" y="58991"/>
                </a:lnTo>
                <a:lnTo>
                  <a:pt x="58394" y="62090"/>
                </a:lnTo>
                <a:lnTo>
                  <a:pt x="24587" y="62090"/>
                </a:lnTo>
                <a:lnTo>
                  <a:pt x="52247" y="80721"/>
                </a:lnTo>
                <a:lnTo>
                  <a:pt x="55321" y="83819"/>
                </a:lnTo>
                <a:lnTo>
                  <a:pt x="52247" y="86931"/>
                </a:lnTo>
                <a:lnTo>
                  <a:pt x="43027" y="117970"/>
                </a:lnTo>
                <a:lnTo>
                  <a:pt x="64890" y="117970"/>
                </a:lnTo>
                <a:lnTo>
                  <a:pt x="33807" y="139700"/>
                </a:lnTo>
                <a:close/>
              </a:path>
              <a:path w="144780"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80" h="139700">
                <a:moveTo>
                  <a:pt x="64890" y="117970"/>
                </a:moveTo>
                <a:lnTo>
                  <a:pt x="43027" y="117970"/>
                </a:lnTo>
                <a:lnTo>
                  <a:pt x="67627" y="99339"/>
                </a:lnTo>
                <a:lnTo>
                  <a:pt x="70700" y="96240"/>
                </a:lnTo>
                <a:lnTo>
                  <a:pt x="73774" y="96240"/>
                </a:lnTo>
                <a:lnTo>
                  <a:pt x="76847" y="99339"/>
                </a:lnTo>
                <a:lnTo>
                  <a:pt x="93239" y="111760"/>
                </a:lnTo>
                <a:lnTo>
                  <a:pt x="73774" y="111760"/>
                </a:lnTo>
                <a:lnTo>
                  <a:pt x="64890" y="117970"/>
                </a:lnTo>
                <a:close/>
              </a:path>
              <a:path w="144780"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a:p>
        </p:txBody>
      </p:sp>
      <p:sp>
        <p:nvSpPr>
          <p:cNvPr id="22" name="object 22"/>
          <p:cNvSpPr/>
          <p:nvPr/>
        </p:nvSpPr>
        <p:spPr>
          <a:xfrm>
            <a:off x="7865274" y="1934095"/>
            <a:ext cx="193675" cy="419100"/>
          </a:xfrm>
          <a:custGeom>
            <a:avLst/>
            <a:gdLst/>
            <a:ahLst/>
            <a:cxnLst/>
            <a:rect l="l" t="t" r="r" b="b"/>
            <a:pathLst>
              <a:path w="193675" h="419100">
                <a:moveTo>
                  <a:pt x="18453" y="419100"/>
                </a:moveTo>
                <a:lnTo>
                  <a:pt x="9232" y="419100"/>
                </a:lnTo>
                <a:lnTo>
                  <a:pt x="3073" y="416013"/>
                </a:lnTo>
                <a:lnTo>
                  <a:pt x="3073" y="412940"/>
                </a:lnTo>
                <a:lnTo>
                  <a:pt x="0" y="406768"/>
                </a:lnTo>
                <a:lnTo>
                  <a:pt x="3073"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a:p>
        </p:txBody>
      </p:sp>
      <p:sp>
        <p:nvSpPr>
          <p:cNvPr id="23" name="object 23"/>
          <p:cNvSpPr/>
          <p:nvPr/>
        </p:nvSpPr>
        <p:spPr>
          <a:xfrm>
            <a:off x="7700174" y="1934095"/>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902" y="21577"/>
                </a:lnTo>
                <a:lnTo>
                  <a:pt x="175977" y="30625"/>
                </a:lnTo>
                <a:lnTo>
                  <a:pt x="146008" y="47766"/>
                </a:lnTo>
                <a:lnTo>
                  <a:pt x="95709"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a:p>
        </p:txBody>
      </p:sp>
      <p:sp>
        <p:nvSpPr>
          <p:cNvPr id="24" name="object 24"/>
          <p:cNvSpPr/>
          <p:nvPr/>
        </p:nvSpPr>
        <p:spPr>
          <a:xfrm>
            <a:off x="7806537" y="2056333"/>
            <a:ext cx="144780" cy="139700"/>
          </a:xfrm>
          <a:custGeom>
            <a:avLst/>
            <a:gdLst/>
            <a:ahLst/>
            <a:cxnLst/>
            <a:rect l="l" t="t" r="r" b="b"/>
            <a:pathLst>
              <a:path w="144779" h="139700">
                <a:moveTo>
                  <a:pt x="33820" y="139700"/>
                </a:moveTo>
                <a:lnTo>
                  <a:pt x="27673" y="139700"/>
                </a:lnTo>
                <a:lnTo>
                  <a:pt x="24599" y="136601"/>
                </a:lnTo>
                <a:lnTo>
                  <a:pt x="24599" y="130390"/>
                </a:lnTo>
                <a:lnTo>
                  <a:pt x="39966" y="86918"/>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18"/>
                </a:lnTo>
                <a:lnTo>
                  <a:pt x="43040" y="117970"/>
                </a:lnTo>
                <a:lnTo>
                  <a:pt x="64893" y="117970"/>
                </a:lnTo>
                <a:lnTo>
                  <a:pt x="33820" y="139700"/>
                </a:lnTo>
                <a:close/>
              </a:path>
              <a:path w="144779" h="139700">
                <a:moveTo>
                  <a:pt x="115484" y="117970"/>
                </a:moveTo>
                <a:lnTo>
                  <a:pt x="101434" y="117970"/>
                </a:lnTo>
                <a:lnTo>
                  <a:pt x="92214" y="86918"/>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18"/>
                </a:lnTo>
                <a:lnTo>
                  <a:pt x="115484"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4" y="117970"/>
                </a:lnTo>
                <a:lnTo>
                  <a:pt x="119875" y="130390"/>
                </a:lnTo>
                <a:lnTo>
                  <a:pt x="119875" y="136601"/>
                </a:lnTo>
                <a:lnTo>
                  <a:pt x="116801" y="139700"/>
                </a:lnTo>
                <a:close/>
              </a:path>
            </a:pathLst>
          </a:custGeom>
          <a:solidFill>
            <a:srgbClr val="FFFFFF"/>
          </a:solidFill>
        </p:spPr>
        <p:txBody>
          <a:bodyPr wrap="square" lIns="0" tIns="0" rIns="0" bIns="0" rtlCol="0"/>
          <a:lstStyle/>
          <a:p>
            <a:endParaRPr/>
          </a:p>
        </p:txBody>
      </p:sp>
      <p:sp>
        <p:nvSpPr>
          <p:cNvPr id="25" name="object 14"/>
          <p:cNvSpPr txBox="1"/>
          <p:nvPr/>
        </p:nvSpPr>
        <p:spPr>
          <a:xfrm>
            <a:off x="3164794" y="4803276"/>
            <a:ext cx="2190977" cy="1231106"/>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icrosoft YaHei"/>
                <a:cs typeface="Microsoft YaHei"/>
              </a:rPr>
              <a:t>损耗</a:t>
            </a:r>
            <a:r>
              <a:rPr sz="2000" dirty="0" smtClean="0">
                <a:solidFill>
                  <a:srgbClr val="FFFFFF"/>
                </a:solidFill>
                <a:latin typeface="Microsoft YaHei"/>
                <a:cs typeface="Microsoft YaHei"/>
              </a:rPr>
              <a:t>管理  </a:t>
            </a:r>
            <a:endParaRPr lang="en-US" sz="2000" dirty="0" smtClean="0">
              <a:solidFill>
                <a:srgbClr val="FFFFFF"/>
              </a:solidFill>
              <a:latin typeface="Microsoft YaHei"/>
              <a:cs typeface="Microsoft YaHei"/>
            </a:endParaRPr>
          </a:p>
          <a:p>
            <a:pPr marL="12700" marR="5080">
              <a:lnSpc>
                <a:spcPct val="100000"/>
              </a:lnSpc>
            </a:pPr>
            <a:r>
              <a:rPr sz="2000" dirty="0" smtClean="0">
                <a:solidFill>
                  <a:srgbClr val="FFFFFF"/>
                </a:solidFill>
                <a:latin typeface="Microsoft YaHei"/>
                <a:cs typeface="Microsoft YaHei"/>
              </a:rPr>
              <a:t>成本管理  </a:t>
            </a:r>
            <a:endParaRPr lang="en-US" sz="2000" dirty="0" smtClean="0">
              <a:solidFill>
                <a:srgbClr val="FFFFFF"/>
              </a:solidFill>
              <a:latin typeface="Microsoft YaHei"/>
              <a:cs typeface="Microsoft YaHei"/>
            </a:endParaRPr>
          </a:p>
          <a:p>
            <a:pPr marL="12700" marR="5080">
              <a:lnSpc>
                <a:spcPct val="100000"/>
              </a:lnSpc>
            </a:pPr>
            <a:r>
              <a:rPr lang="zh-CN" altLang="en-US" sz="2000" dirty="0" smtClean="0">
                <a:solidFill>
                  <a:srgbClr val="FFFFFF"/>
                </a:solidFill>
                <a:latin typeface="Microsoft YaHei"/>
                <a:cs typeface="Microsoft YaHei"/>
              </a:rPr>
              <a:t>资金</a:t>
            </a:r>
            <a:r>
              <a:rPr sz="2000" dirty="0" smtClean="0">
                <a:solidFill>
                  <a:srgbClr val="FFFFFF"/>
                </a:solidFill>
                <a:latin typeface="Microsoft YaHei"/>
                <a:cs typeface="Microsoft YaHei"/>
              </a:rPr>
              <a:t>管理  </a:t>
            </a:r>
            <a:endParaRPr lang="en-US" sz="2000" dirty="0" smtClean="0">
              <a:solidFill>
                <a:srgbClr val="FFFFFF"/>
              </a:solidFill>
              <a:latin typeface="Microsoft YaHei"/>
              <a:cs typeface="Microsoft YaHei"/>
            </a:endParaRPr>
          </a:p>
          <a:p>
            <a:pPr marL="12700" marR="5080">
              <a:lnSpc>
                <a:spcPct val="100000"/>
              </a:lnSpc>
            </a:pPr>
            <a:r>
              <a:rPr lang="zh-CN" altLang="en-US" sz="2000" dirty="0" smtClean="0">
                <a:solidFill>
                  <a:srgbClr val="FFFFFF"/>
                </a:solidFill>
                <a:latin typeface="Microsoft YaHei"/>
                <a:cs typeface="Microsoft YaHei"/>
              </a:rPr>
              <a:t>协同</a:t>
            </a:r>
            <a:r>
              <a:rPr sz="2000" dirty="0" smtClean="0">
                <a:solidFill>
                  <a:srgbClr val="FFFFFF"/>
                </a:solidFill>
                <a:latin typeface="Microsoft YaHei"/>
                <a:cs typeface="Microsoft YaHei"/>
              </a:rPr>
              <a:t>出入</a:t>
            </a:r>
            <a:r>
              <a:rPr sz="2000" spc="5" dirty="0" smtClean="0">
                <a:solidFill>
                  <a:srgbClr val="FFFFFF"/>
                </a:solidFill>
                <a:latin typeface="Microsoft YaHei"/>
                <a:cs typeface="Microsoft YaHei"/>
              </a:rPr>
              <a:t>库</a:t>
            </a:r>
            <a:endParaRPr sz="2000" dirty="0">
              <a:latin typeface="Microsoft YaHei"/>
              <a:cs typeface="Microsoft YaHei"/>
            </a:endParaRPr>
          </a:p>
        </p:txBody>
      </p:sp>
      <p:sp>
        <p:nvSpPr>
          <p:cNvPr id="26" name="object 14"/>
          <p:cNvSpPr txBox="1"/>
          <p:nvPr/>
        </p:nvSpPr>
        <p:spPr>
          <a:xfrm>
            <a:off x="1582737" y="4803276"/>
            <a:ext cx="1494292" cy="1231106"/>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icrosoft YaHei"/>
                <a:cs typeface="Microsoft YaHei"/>
              </a:rPr>
              <a:t>营运管理</a:t>
            </a:r>
            <a:endParaRPr lang="en-US" altLang="zh-CN" sz="2000" dirty="0" smtClean="0">
              <a:solidFill>
                <a:srgbClr val="FFFFFF"/>
              </a:solidFill>
              <a:latin typeface="Microsoft YaHei"/>
              <a:cs typeface="Microsoft YaHei"/>
            </a:endParaRPr>
          </a:p>
          <a:p>
            <a:pPr marL="12700" marR="5080">
              <a:lnSpc>
                <a:spcPct val="100000"/>
              </a:lnSpc>
            </a:pPr>
            <a:r>
              <a:rPr lang="zh-CN" altLang="en-US" sz="2000" dirty="0" smtClean="0">
                <a:solidFill>
                  <a:srgbClr val="FFFFFF"/>
                </a:solidFill>
                <a:latin typeface="Microsoft YaHei"/>
                <a:cs typeface="Microsoft YaHei"/>
              </a:rPr>
              <a:t>仓储管理</a:t>
            </a:r>
            <a:endParaRPr lang="en-US" altLang="zh-CN" sz="2000" dirty="0" smtClean="0">
              <a:solidFill>
                <a:srgbClr val="FFFFFF"/>
              </a:solidFill>
              <a:latin typeface="Microsoft YaHei"/>
              <a:cs typeface="Microsoft YaHei"/>
            </a:endParaRPr>
          </a:p>
          <a:p>
            <a:pPr marL="12700" marR="5080">
              <a:lnSpc>
                <a:spcPct val="100000"/>
              </a:lnSpc>
            </a:pPr>
            <a:r>
              <a:rPr lang="zh-CN" altLang="en-US" sz="2000" dirty="0" smtClean="0">
                <a:solidFill>
                  <a:srgbClr val="FFFFFF"/>
                </a:solidFill>
                <a:latin typeface="Microsoft YaHei"/>
                <a:cs typeface="Microsoft YaHei"/>
              </a:rPr>
              <a:t>要货申请</a:t>
            </a:r>
            <a:endParaRPr lang="en-US" altLang="zh-CN" sz="2000" dirty="0" smtClean="0">
              <a:solidFill>
                <a:srgbClr val="FFFFFF"/>
              </a:solidFill>
              <a:latin typeface="Microsoft YaHei"/>
              <a:cs typeface="Microsoft YaHei"/>
            </a:endParaRPr>
          </a:p>
          <a:p>
            <a:pPr marL="12700" marR="5080">
              <a:lnSpc>
                <a:spcPct val="100000"/>
              </a:lnSpc>
            </a:pPr>
            <a:r>
              <a:rPr lang="zh-CN" altLang="en-US" sz="2000" dirty="0" smtClean="0">
                <a:solidFill>
                  <a:srgbClr val="FFFFFF"/>
                </a:solidFill>
                <a:latin typeface="Microsoft YaHei"/>
                <a:cs typeface="Microsoft YaHei"/>
              </a:rPr>
              <a:t>自主采购</a:t>
            </a:r>
            <a:endParaRPr sz="2000" dirty="0">
              <a:latin typeface="Microsoft YaHei"/>
              <a:cs typeface="Microsoft YaHei"/>
            </a:endParaRPr>
          </a:p>
        </p:txBody>
      </p:sp>
      <p:sp>
        <p:nvSpPr>
          <p:cNvPr id="27" name="矩形 26"/>
          <p:cNvSpPr/>
          <p:nvPr/>
        </p:nvSpPr>
        <p:spPr>
          <a:xfrm>
            <a:off x="5602515" y="4191000"/>
            <a:ext cx="6096000" cy="2246769"/>
          </a:xfrm>
          <a:prstGeom prst="rect">
            <a:avLst/>
          </a:prstGeom>
        </p:spPr>
        <p:txBody>
          <a:bodyPr>
            <a:spAutoFit/>
          </a:bodyPr>
          <a:lstStyle/>
          <a:p>
            <a:pPr algn="ctr"/>
            <a:r>
              <a:rPr lang="zh-CN" altLang="en-US" sz="2000" b="1" spc="5" dirty="0" smtClean="0">
                <a:solidFill>
                  <a:srgbClr val="FFFFFF"/>
                </a:solidFill>
                <a:latin typeface="Microsoft YaHei"/>
                <a:cs typeface="Microsoft YaHei"/>
              </a:rPr>
              <a:t>领先性</a:t>
            </a:r>
            <a:endParaRPr lang="en-US" altLang="zh-CN" sz="2000" b="1" spc="5" dirty="0" smtClean="0">
              <a:solidFill>
                <a:srgbClr val="FFFFFF"/>
              </a:solidFill>
              <a:latin typeface="Microsoft YaHei"/>
              <a:cs typeface="Microsoft YaHei"/>
            </a:endParaRPr>
          </a:p>
          <a:p>
            <a:pPr algn="ctr"/>
            <a:endParaRPr lang="zh-CN" altLang="en-US" sz="2000" b="1" spc="5" dirty="0" smtClean="0">
              <a:solidFill>
                <a:srgbClr val="FFFFFF"/>
              </a:solidFill>
              <a:latin typeface="Microsoft YaHei"/>
              <a:cs typeface="Microsoft YaHei"/>
            </a:endParaRPr>
          </a:p>
          <a:p>
            <a:r>
              <a:rPr lang="en-US" altLang="zh-CN" sz="2000" spc="5" dirty="0" smtClean="0">
                <a:solidFill>
                  <a:srgbClr val="FFFFFF"/>
                </a:solidFill>
                <a:latin typeface="Microsoft YaHei"/>
                <a:cs typeface="Microsoft YaHei"/>
              </a:rPr>
              <a:t>B/S</a:t>
            </a:r>
            <a:r>
              <a:rPr lang="zh-CN" altLang="en-US" sz="2000" spc="5" dirty="0" smtClean="0">
                <a:solidFill>
                  <a:srgbClr val="FFFFFF"/>
                </a:solidFill>
                <a:latin typeface="Microsoft YaHei"/>
                <a:cs typeface="Microsoft YaHei"/>
              </a:rPr>
              <a:t>架构完美解决门店与总部、配送中心之间的数据流转及响应。可实现精准要货，降低配送资源浪费，提供灵活的门店成本管理，让企业可在第一时间了解企业营运情况。手机移动端应用，灵活高效的进行业务操作</a:t>
            </a:r>
            <a:endParaRPr lang="zh-CN" altLang="en-US" sz="2000" spc="5" dirty="0">
              <a:solidFill>
                <a:srgbClr val="FFFFFF"/>
              </a:solidFill>
              <a:latin typeface="Microsoft YaHei"/>
              <a:cs typeface="Microsoft YaHe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0" rIns="0" bIns="0" rtlCol="0">
            <a:spAutoFit/>
          </a:bodyPr>
          <a:lstStyle/>
          <a:p>
            <a:pPr marL="2016760">
              <a:lnSpc>
                <a:spcPct val="100000"/>
              </a:lnSpc>
            </a:pPr>
            <a:r>
              <a:rPr spc="5" dirty="0"/>
              <a:t>门店报</a:t>
            </a:r>
            <a:r>
              <a:rPr dirty="0"/>
              <a:t>货</a:t>
            </a:r>
          </a:p>
        </p:txBody>
      </p:sp>
      <p:sp>
        <p:nvSpPr>
          <p:cNvPr id="9" name="object 3"/>
          <p:cNvSpPr/>
          <p:nvPr/>
        </p:nvSpPr>
        <p:spPr>
          <a:xfrm>
            <a:off x="1400493" y="1806030"/>
            <a:ext cx="4395673" cy="4398429"/>
          </a:xfrm>
          <a:prstGeom prst="rect">
            <a:avLst/>
          </a:prstGeom>
          <a:blipFill>
            <a:blip r:embed="rId2" cstate="print"/>
            <a:stretch>
              <a:fillRect/>
            </a:stretch>
          </a:blipFill>
        </p:spPr>
        <p:txBody>
          <a:bodyPr wrap="square" lIns="0" tIns="0" rIns="0" bIns="0" rtlCol="0"/>
          <a:lstStyle/>
          <a:p>
            <a:endParaRPr sz="2400"/>
          </a:p>
        </p:txBody>
      </p:sp>
      <p:sp>
        <p:nvSpPr>
          <p:cNvPr id="10" name="object 4"/>
          <p:cNvSpPr txBox="1"/>
          <p:nvPr/>
        </p:nvSpPr>
        <p:spPr>
          <a:xfrm>
            <a:off x="2057401" y="2514600"/>
            <a:ext cx="1321436" cy="369332"/>
          </a:xfrm>
          <a:prstGeom prst="rect">
            <a:avLst/>
          </a:prstGeom>
        </p:spPr>
        <p:txBody>
          <a:bodyPr vert="horz" wrap="square" lIns="0" tIns="0" rIns="0" bIns="0" rtlCol="0">
            <a:spAutoFit/>
          </a:bodyPr>
          <a:lstStyle/>
          <a:p>
            <a:pPr marL="12700">
              <a:lnSpc>
                <a:spcPct val="100000"/>
              </a:lnSpc>
            </a:pPr>
            <a:r>
              <a:rPr lang="zh-CN" altLang="en-US" sz="2400" dirty="0" smtClean="0">
                <a:solidFill>
                  <a:srgbClr val="FFFFFF"/>
                </a:solidFill>
                <a:latin typeface="Microsoft YaHei"/>
                <a:cs typeface="Microsoft YaHei"/>
              </a:rPr>
              <a:t>快速寄存</a:t>
            </a:r>
            <a:endParaRPr sz="2400" dirty="0">
              <a:latin typeface="Microsoft YaHei"/>
              <a:cs typeface="Microsoft YaHei"/>
            </a:endParaRPr>
          </a:p>
        </p:txBody>
      </p:sp>
      <p:sp>
        <p:nvSpPr>
          <p:cNvPr id="11" name="object 5"/>
          <p:cNvSpPr txBox="1"/>
          <p:nvPr/>
        </p:nvSpPr>
        <p:spPr>
          <a:xfrm>
            <a:off x="3897744" y="3379139"/>
            <a:ext cx="1244600" cy="369332"/>
          </a:xfrm>
          <a:prstGeom prst="rect">
            <a:avLst/>
          </a:prstGeom>
        </p:spPr>
        <p:txBody>
          <a:bodyPr vert="horz" wrap="square" lIns="0" tIns="0" rIns="0" bIns="0" rtlCol="0">
            <a:spAutoFit/>
          </a:bodyPr>
          <a:lstStyle/>
          <a:p>
            <a:pPr marL="12700">
              <a:lnSpc>
                <a:spcPct val="100000"/>
              </a:lnSpc>
            </a:pPr>
            <a:r>
              <a:rPr lang="zh-CN" altLang="en-US" sz="2400" dirty="0" smtClean="0">
                <a:solidFill>
                  <a:srgbClr val="FFFFFF"/>
                </a:solidFill>
                <a:latin typeface="Microsoft YaHei"/>
                <a:cs typeface="Microsoft YaHei"/>
              </a:rPr>
              <a:t>跨店取货</a:t>
            </a:r>
            <a:endParaRPr sz="2400" dirty="0">
              <a:latin typeface="Microsoft YaHei"/>
              <a:cs typeface="Microsoft YaHei"/>
            </a:endParaRPr>
          </a:p>
        </p:txBody>
      </p:sp>
      <p:sp>
        <p:nvSpPr>
          <p:cNvPr id="12" name="object 6"/>
          <p:cNvSpPr txBox="1"/>
          <p:nvPr/>
        </p:nvSpPr>
        <p:spPr>
          <a:xfrm>
            <a:off x="2593874" y="4769789"/>
            <a:ext cx="1292327" cy="369332"/>
          </a:xfrm>
          <a:prstGeom prst="rect">
            <a:avLst/>
          </a:prstGeom>
        </p:spPr>
        <p:txBody>
          <a:bodyPr vert="horz" wrap="square" lIns="0" tIns="0" rIns="0" bIns="0" rtlCol="0">
            <a:spAutoFit/>
          </a:bodyPr>
          <a:lstStyle/>
          <a:p>
            <a:pPr marL="12700">
              <a:lnSpc>
                <a:spcPct val="100000"/>
              </a:lnSpc>
            </a:pPr>
            <a:r>
              <a:rPr lang="zh-CN" altLang="en-US" sz="2400" dirty="0" smtClean="0">
                <a:solidFill>
                  <a:srgbClr val="FFFFFF"/>
                </a:solidFill>
                <a:latin typeface="Microsoft YaHei"/>
                <a:cs typeface="Microsoft YaHei"/>
              </a:rPr>
              <a:t>寄存流水</a:t>
            </a:r>
            <a:endParaRPr sz="2400" dirty="0">
              <a:latin typeface="Microsoft YaHei"/>
              <a:cs typeface="Microsoft YaHei"/>
            </a:endParaRPr>
          </a:p>
        </p:txBody>
      </p:sp>
      <p:sp>
        <p:nvSpPr>
          <p:cNvPr id="13" name="矩形 12"/>
          <p:cNvSpPr/>
          <p:nvPr/>
        </p:nvSpPr>
        <p:spPr>
          <a:xfrm>
            <a:off x="6589485" y="2269421"/>
            <a:ext cx="4789715" cy="2862322"/>
          </a:xfrm>
          <a:prstGeom prst="rect">
            <a:avLst/>
          </a:prstGeom>
        </p:spPr>
        <p:txBody>
          <a:bodyPr wrap="square">
            <a:spAutoFit/>
          </a:bodyPr>
          <a:lstStyle/>
          <a:p>
            <a:pPr marL="457200" indent="-457200">
              <a:lnSpc>
                <a:spcPct val="150000"/>
              </a:lnSpc>
              <a:buFont typeface="+mj-lt"/>
              <a:buAutoNum type="arabicPeriod"/>
            </a:pPr>
            <a:r>
              <a:rPr lang="zh-CN" altLang="en-US" sz="2400" dirty="0" smtClean="0">
                <a:latin typeface="+mn-ea"/>
                <a:ea typeface="+mn-ea"/>
              </a:rPr>
              <a:t>门店支持快速按单寄存</a:t>
            </a:r>
            <a:r>
              <a:rPr lang="en-US" altLang="zh-CN" sz="2400" dirty="0" smtClean="0">
                <a:latin typeface="+mn-ea"/>
                <a:ea typeface="+mn-ea"/>
              </a:rPr>
              <a:t>;</a:t>
            </a:r>
            <a:endParaRPr lang="zh-CN" altLang="en-US" sz="2400" dirty="0" smtClean="0">
              <a:latin typeface="+mn-ea"/>
              <a:ea typeface="+mn-ea"/>
            </a:endParaRPr>
          </a:p>
          <a:p>
            <a:pPr marL="457200" indent="-457200">
              <a:lnSpc>
                <a:spcPct val="150000"/>
              </a:lnSpc>
              <a:buFont typeface="+mj-lt"/>
              <a:buAutoNum type="arabicPeriod"/>
            </a:pPr>
            <a:r>
              <a:rPr lang="zh-CN" altLang="en-US" sz="2400" dirty="0" smtClean="0">
                <a:latin typeface="+mn-ea"/>
                <a:ea typeface="+mn-ea"/>
              </a:rPr>
              <a:t>寄存数量与库存数量独立管理</a:t>
            </a:r>
            <a:r>
              <a:rPr lang="en-US" altLang="zh-CN" sz="2400" dirty="0" smtClean="0">
                <a:latin typeface="+mn-ea"/>
                <a:ea typeface="+mn-ea"/>
              </a:rPr>
              <a:t>;</a:t>
            </a:r>
            <a:endParaRPr lang="zh-CN" altLang="en-US" sz="2400" dirty="0" smtClean="0">
              <a:latin typeface="+mn-ea"/>
              <a:ea typeface="+mn-ea"/>
            </a:endParaRPr>
          </a:p>
          <a:p>
            <a:pPr marL="457200" indent="-457200">
              <a:lnSpc>
                <a:spcPct val="150000"/>
              </a:lnSpc>
              <a:buFont typeface="+mj-lt"/>
              <a:buAutoNum type="arabicPeriod"/>
            </a:pPr>
            <a:r>
              <a:rPr lang="zh-CN" altLang="en-US" sz="2400" dirty="0" smtClean="0">
                <a:latin typeface="+mn-ea"/>
                <a:ea typeface="+mn-ea"/>
              </a:rPr>
              <a:t>支持跨区域、跨门店取货</a:t>
            </a:r>
            <a:r>
              <a:rPr lang="en-US" altLang="zh-CN" sz="2400" dirty="0" smtClean="0">
                <a:latin typeface="+mn-ea"/>
                <a:ea typeface="+mn-ea"/>
              </a:rPr>
              <a:t>;</a:t>
            </a:r>
            <a:endParaRPr lang="zh-CN" altLang="en-US" sz="2400" dirty="0" smtClean="0">
              <a:latin typeface="+mn-ea"/>
              <a:ea typeface="+mn-ea"/>
            </a:endParaRPr>
          </a:p>
          <a:p>
            <a:pPr marL="457200" indent="-457200">
              <a:lnSpc>
                <a:spcPct val="150000"/>
              </a:lnSpc>
              <a:buFont typeface="+mj-lt"/>
              <a:buAutoNum type="arabicPeriod"/>
            </a:pPr>
            <a:r>
              <a:rPr lang="zh-CN" altLang="en-US" sz="2400" dirty="0" smtClean="0">
                <a:latin typeface="+mn-ea"/>
                <a:ea typeface="+mn-ea"/>
              </a:rPr>
              <a:t>支持通过会员身份验证取货</a:t>
            </a:r>
            <a:r>
              <a:rPr lang="en-US" altLang="zh-CN" sz="2400" dirty="0" smtClean="0">
                <a:latin typeface="+mn-ea"/>
                <a:ea typeface="+mn-ea"/>
              </a:rPr>
              <a:t>;</a:t>
            </a:r>
            <a:endParaRPr lang="zh-CN" altLang="en-US" sz="2400" dirty="0" smtClean="0">
              <a:latin typeface="+mn-ea"/>
              <a:ea typeface="+mn-ea"/>
            </a:endParaRPr>
          </a:p>
          <a:p>
            <a:pPr marL="457200" indent="-457200">
              <a:lnSpc>
                <a:spcPct val="150000"/>
              </a:lnSpc>
              <a:buFont typeface="+mj-lt"/>
              <a:buAutoNum type="arabicPeriod"/>
            </a:pPr>
            <a:r>
              <a:rPr lang="zh-CN" altLang="en-US" sz="2400" dirty="0" smtClean="0">
                <a:latin typeface="+mn-ea"/>
                <a:ea typeface="+mn-ea"/>
              </a:rPr>
              <a:t>寄存流水、剩余数量清晰汇总</a:t>
            </a:r>
            <a:r>
              <a:rPr lang="en-US" altLang="zh-CN" sz="2400" dirty="0" smtClean="0">
                <a:latin typeface="+mn-ea"/>
                <a:ea typeface="+mn-ea"/>
              </a:rPr>
              <a:t>;</a:t>
            </a:r>
            <a:endParaRPr lang="zh-CN" altLang="en-US" sz="2400" dirty="0">
              <a:latin typeface="+mn-ea"/>
              <a:ea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2016760">
              <a:lnSpc>
                <a:spcPct val="100000"/>
              </a:lnSpc>
            </a:pPr>
            <a:r>
              <a:rPr spc="5" dirty="0"/>
              <a:t>库存管</a:t>
            </a:r>
            <a:r>
              <a:rPr dirty="0"/>
              <a:t>理</a:t>
            </a:r>
          </a:p>
        </p:txBody>
      </p:sp>
      <p:sp>
        <p:nvSpPr>
          <p:cNvPr id="11" name="object 4"/>
          <p:cNvSpPr/>
          <p:nvPr/>
        </p:nvSpPr>
        <p:spPr>
          <a:xfrm>
            <a:off x="4738103" y="1883526"/>
            <a:ext cx="2652788" cy="2644813"/>
          </a:xfrm>
          <a:prstGeom prst="rect">
            <a:avLst/>
          </a:prstGeom>
          <a:blipFill>
            <a:blip r:embed="rId2" cstate="print"/>
            <a:stretch>
              <a:fillRect/>
            </a:stretch>
          </a:blipFill>
        </p:spPr>
        <p:txBody>
          <a:bodyPr wrap="square" lIns="0" tIns="0" rIns="0" bIns="0" rtlCol="0"/>
          <a:lstStyle/>
          <a:p>
            <a:endParaRPr sz="2400">
              <a:latin typeface="+mn-ea"/>
              <a:ea typeface="+mn-ea"/>
            </a:endParaRPr>
          </a:p>
        </p:txBody>
      </p:sp>
      <p:sp>
        <p:nvSpPr>
          <p:cNvPr id="12" name="object 5"/>
          <p:cNvSpPr txBox="1"/>
          <p:nvPr/>
        </p:nvSpPr>
        <p:spPr>
          <a:xfrm>
            <a:off x="7627391" y="1821044"/>
            <a:ext cx="4071123" cy="1477328"/>
          </a:xfrm>
          <a:prstGeom prst="rect">
            <a:avLst/>
          </a:prstGeom>
        </p:spPr>
        <p:txBody>
          <a:bodyPr vert="horz" wrap="square" lIns="0" tIns="0" rIns="0" bIns="0" rtlCol="0">
            <a:spAutoFit/>
          </a:bodyPr>
          <a:lstStyle/>
          <a:p>
            <a:pPr marL="12700">
              <a:lnSpc>
                <a:spcPct val="100000"/>
              </a:lnSpc>
            </a:pPr>
            <a:r>
              <a:rPr lang="zh-CN" altLang="en-US" sz="2400" b="1" dirty="0" smtClean="0">
                <a:solidFill>
                  <a:srgbClr val="445369"/>
                </a:solidFill>
                <a:latin typeface="+mn-ea"/>
                <a:ea typeface="+mn-ea"/>
                <a:cs typeface="Microsoft YaHei"/>
              </a:rPr>
              <a:t>盘点：</a:t>
            </a:r>
          </a:p>
          <a:p>
            <a:pPr marL="12700">
              <a:lnSpc>
                <a:spcPct val="100000"/>
              </a:lnSpc>
            </a:pPr>
            <a:r>
              <a:rPr lang="zh-CN" altLang="en-US" sz="2400" dirty="0" smtClean="0">
                <a:solidFill>
                  <a:srgbClr val="445369"/>
                </a:solidFill>
                <a:latin typeface="+mn-ea"/>
                <a:ea typeface="+mn-ea"/>
                <a:cs typeface="Microsoft YaHei"/>
              </a:rPr>
              <a:t>类别、品牌、单品盘点支持，可直接生成空白盘点表进行盘点。</a:t>
            </a:r>
            <a:endParaRPr sz="2400" dirty="0">
              <a:latin typeface="+mn-ea"/>
              <a:ea typeface="+mn-ea"/>
              <a:cs typeface="Microsoft YaHei"/>
            </a:endParaRPr>
          </a:p>
        </p:txBody>
      </p:sp>
      <p:sp>
        <p:nvSpPr>
          <p:cNvPr id="13" name="object 6"/>
          <p:cNvSpPr txBox="1"/>
          <p:nvPr/>
        </p:nvSpPr>
        <p:spPr>
          <a:xfrm>
            <a:off x="7638730" y="3848054"/>
            <a:ext cx="3929155" cy="738664"/>
          </a:xfrm>
          <a:prstGeom prst="rect">
            <a:avLst/>
          </a:prstGeom>
        </p:spPr>
        <p:txBody>
          <a:bodyPr vert="horz" wrap="square" lIns="0" tIns="0" rIns="0" bIns="0" rtlCol="0">
            <a:spAutoFit/>
          </a:bodyPr>
          <a:lstStyle/>
          <a:p>
            <a:pPr marL="12700">
              <a:lnSpc>
                <a:spcPct val="100000"/>
              </a:lnSpc>
            </a:pPr>
            <a:r>
              <a:rPr lang="zh-CN" altLang="en-US" sz="2400" b="1" dirty="0" smtClean="0">
                <a:solidFill>
                  <a:srgbClr val="445369"/>
                </a:solidFill>
                <a:latin typeface="+mn-ea"/>
                <a:ea typeface="+mn-ea"/>
                <a:cs typeface="Microsoft YaHei"/>
              </a:rPr>
              <a:t>退库：</a:t>
            </a:r>
          </a:p>
          <a:p>
            <a:pPr marL="12700">
              <a:lnSpc>
                <a:spcPct val="100000"/>
              </a:lnSpc>
            </a:pPr>
            <a:r>
              <a:rPr lang="zh-CN" altLang="en-US" sz="2400" dirty="0" smtClean="0">
                <a:solidFill>
                  <a:srgbClr val="445369"/>
                </a:solidFill>
                <a:latin typeface="+mn-ea"/>
                <a:ea typeface="+mn-ea"/>
                <a:cs typeface="Microsoft YaHei"/>
              </a:rPr>
              <a:t>可完成退库、退货操作</a:t>
            </a:r>
            <a:endParaRPr sz="2400" dirty="0">
              <a:latin typeface="+mn-ea"/>
              <a:ea typeface="+mn-ea"/>
              <a:cs typeface="Microsoft YaHei"/>
            </a:endParaRPr>
          </a:p>
        </p:txBody>
      </p:sp>
      <p:sp>
        <p:nvSpPr>
          <p:cNvPr id="14" name="object 7"/>
          <p:cNvSpPr txBox="1"/>
          <p:nvPr/>
        </p:nvSpPr>
        <p:spPr>
          <a:xfrm>
            <a:off x="1979520" y="1748472"/>
            <a:ext cx="2650537" cy="1159292"/>
          </a:xfrm>
          <a:prstGeom prst="rect">
            <a:avLst/>
          </a:prstGeom>
        </p:spPr>
        <p:txBody>
          <a:bodyPr vert="horz" wrap="square" lIns="0" tIns="0" rIns="0" bIns="0" rtlCol="0">
            <a:spAutoFit/>
          </a:bodyPr>
          <a:lstStyle/>
          <a:p>
            <a:pPr marL="12700">
              <a:lnSpc>
                <a:spcPct val="100000"/>
              </a:lnSpc>
            </a:pPr>
            <a:r>
              <a:rPr lang="zh-CN" altLang="en-US" sz="2400" b="1" dirty="0" smtClean="0">
                <a:solidFill>
                  <a:srgbClr val="445369"/>
                </a:solidFill>
                <a:latin typeface="+mn-ea"/>
                <a:ea typeface="+mn-ea"/>
                <a:cs typeface="Microsoft YaHei"/>
              </a:rPr>
              <a:t>入库：</a:t>
            </a:r>
            <a:endParaRPr sz="2400" b="1" dirty="0">
              <a:latin typeface="+mn-ea"/>
              <a:ea typeface="+mn-ea"/>
              <a:cs typeface="Microsoft YaHei"/>
            </a:endParaRPr>
          </a:p>
          <a:p>
            <a:pPr marL="15875">
              <a:lnSpc>
                <a:spcPct val="100000"/>
              </a:lnSpc>
              <a:spcBef>
                <a:spcPts val="420"/>
              </a:spcBef>
            </a:pPr>
            <a:r>
              <a:rPr lang="zh-CN" altLang="en-US" sz="2400" dirty="0" smtClean="0">
                <a:solidFill>
                  <a:srgbClr val="445369"/>
                </a:solidFill>
                <a:latin typeface="+mn-ea"/>
                <a:ea typeface="+mn-ea"/>
                <a:cs typeface="Microsoft YaHei"/>
              </a:rPr>
              <a:t>引用上游单据快速入库</a:t>
            </a:r>
            <a:endParaRPr sz="2400" dirty="0">
              <a:solidFill>
                <a:srgbClr val="445369"/>
              </a:solidFill>
              <a:latin typeface="+mn-ea"/>
              <a:ea typeface="+mn-ea"/>
              <a:cs typeface="Microsoft YaHei"/>
            </a:endParaRPr>
          </a:p>
        </p:txBody>
      </p:sp>
      <p:sp>
        <p:nvSpPr>
          <p:cNvPr id="15" name="object 8"/>
          <p:cNvSpPr txBox="1"/>
          <p:nvPr/>
        </p:nvSpPr>
        <p:spPr>
          <a:xfrm>
            <a:off x="1902185" y="3180397"/>
            <a:ext cx="2814957" cy="1846659"/>
          </a:xfrm>
          <a:prstGeom prst="rect">
            <a:avLst/>
          </a:prstGeom>
        </p:spPr>
        <p:txBody>
          <a:bodyPr vert="horz" wrap="square" lIns="0" tIns="0" rIns="0" bIns="0" rtlCol="0">
            <a:spAutoFit/>
          </a:bodyPr>
          <a:lstStyle/>
          <a:p>
            <a:pPr marL="12700" algn="just">
              <a:lnSpc>
                <a:spcPct val="100000"/>
              </a:lnSpc>
            </a:pPr>
            <a:r>
              <a:rPr lang="zh-CN" altLang="en-US" sz="2400" b="1" dirty="0" smtClean="0">
                <a:solidFill>
                  <a:srgbClr val="445369"/>
                </a:solidFill>
                <a:latin typeface="+mn-ea"/>
                <a:ea typeface="+mn-ea"/>
                <a:cs typeface="Microsoft YaHei"/>
              </a:rPr>
              <a:t>门店调拨：</a:t>
            </a:r>
          </a:p>
          <a:p>
            <a:pPr marL="12700" algn="just">
              <a:lnSpc>
                <a:spcPct val="100000"/>
              </a:lnSpc>
            </a:pPr>
            <a:r>
              <a:rPr lang="zh-CN" altLang="en-US" sz="2400" dirty="0" smtClean="0">
                <a:solidFill>
                  <a:srgbClr val="445369"/>
                </a:solidFill>
                <a:latin typeface="+mn-ea"/>
                <a:ea typeface="+mn-ea"/>
                <a:cs typeface="Microsoft YaHei"/>
              </a:rPr>
              <a:t>可由门店发起调拨，调  拨单生成后，对方门店  也可同时查询到调拨单</a:t>
            </a:r>
            <a:endParaRPr sz="2400" dirty="0">
              <a:latin typeface="+mn-ea"/>
              <a:ea typeface="+mn-ea"/>
              <a:cs typeface="Microsoft YaHei"/>
            </a:endParaRPr>
          </a:p>
        </p:txBody>
      </p:sp>
      <p:sp>
        <p:nvSpPr>
          <p:cNvPr id="16" name="object 9"/>
          <p:cNvSpPr/>
          <p:nvPr/>
        </p:nvSpPr>
        <p:spPr>
          <a:xfrm>
            <a:off x="0" y="5068823"/>
            <a:ext cx="12192000" cy="1789430"/>
          </a:xfrm>
          <a:custGeom>
            <a:avLst/>
            <a:gdLst/>
            <a:ahLst/>
            <a:cxnLst/>
            <a:rect l="l" t="t" r="r" b="b"/>
            <a:pathLst>
              <a:path w="12192000" h="1789429">
                <a:moveTo>
                  <a:pt x="0" y="0"/>
                </a:moveTo>
                <a:lnTo>
                  <a:pt x="12192000" y="0"/>
                </a:lnTo>
                <a:lnTo>
                  <a:pt x="12192000" y="1789176"/>
                </a:lnTo>
                <a:lnTo>
                  <a:pt x="0" y="1789176"/>
                </a:lnTo>
                <a:lnTo>
                  <a:pt x="0" y="0"/>
                </a:lnTo>
                <a:close/>
              </a:path>
            </a:pathLst>
          </a:custGeom>
          <a:solidFill>
            <a:srgbClr val="D0CECE"/>
          </a:solidFill>
        </p:spPr>
        <p:txBody>
          <a:bodyPr wrap="square" lIns="0" tIns="0" rIns="0" bIns="0" rtlCol="0"/>
          <a:lstStyle/>
          <a:p>
            <a:endParaRPr>
              <a:latin typeface="+mn-ea"/>
              <a:ea typeface="+mn-ea"/>
            </a:endParaRPr>
          </a:p>
        </p:txBody>
      </p:sp>
      <p:sp>
        <p:nvSpPr>
          <p:cNvPr id="17" name="矩形 16"/>
          <p:cNvSpPr/>
          <p:nvPr/>
        </p:nvSpPr>
        <p:spPr>
          <a:xfrm>
            <a:off x="2844800" y="5703894"/>
            <a:ext cx="7649029" cy="830997"/>
          </a:xfrm>
          <a:prstGeom prst="rect">
            <a:avLst/>
          </a:prstGeom>
        </p:spPr>
        <p:txBody>
          <a:bodyPr wrap="square">
            <a:spAutoFit/>
          </a:bodyPr>
          <a:lstStyle/>
          <a:p>
            <a:r>
              <a:rPr lang="zh-CN" altLang="en-US" sz="2400" dirty="0" smtClean="0"/>
              <a:t>完善的库存管理，出入库管理灵活的处理门店的各种出入库业务。</a:t>
            </a:r>
            <a:endParaRPr lang="zh-CN" altLang="en-US" sz="2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13" name="object 13"/>
          <p:cNvSpPr txBox="1">
            <a:spLocks noGrp="1"/>
          </p:cNvSpPr>
          <p:nvPr>
            <p:ph type="title"/>
          </p:nvPr>
        </p:nvSpPr>
        <p:spPr>
          <a:prstGeom prst="rect">
            <a:avLst/>
          </a:prstGeom>
        </p:spPr>
        <p:txBody>
          <a:bodyPr vert="horz" wrap="square" lIns="0" tIns="0" rIns="0" bIns="0" rtlCol="0">
            <a:spAutoFit/>
          </a:bodyPr>
          <a:lstStyle/>
          <a:p>
            <a:pPr marL="2016760">
              <a:lnSpc>
                <a:spcPct val="100000"/>
              </a:lnSpc>
            </a:pPr>
            <a:r>
              <a:rPr spc="5" dirty="0"/>
              <a:t>门店验</a:t>
            </a:r>
            <a:r>
              <a:rPr dirty="0"/>
              <a:t>货</a:t>
            </a:r>
          </a:p>
        </p:txBody>
      </p:sp>
      <p:sp>
        <p:nvSpPr>
          <p:cNvPr id="16" name="object 2"/>
          <p:cNvSpPr/>
          <p:nvPr/>
        </p:nvSpPr>
        <p:spPr>
          <a:xfrm>
            <a:off x="2107196" y="2681439"/>
            <a:ext cx="2590800" cy="786130"/>
          </a:xfrm>
          <a:custGeom>
            <a:avLst/>
            <a:gdLst/>
            <a:ahLst/>
            <a:cxnLst/>
            <a:rect l="l" t="t" r="r" b="b"/>
            <a:pathLst>
              <a:path w="2590800" h="786129">
                <a:moveTo>
                  <a:pt x="2318880" y="785825"/>
                </a:moveTo>
                <a:lnTo>
                  <a:pt x="0" y="785825"/>
                </a:lnTo>
                <a:lnTo>
                  <a:pt x="0" y="0"/>
                </a:lnTo>
                <a:lnTo>
                  <a:pt x="2318880" y="0"/>
                </a:lnTo>
                <a:lnTo>
                  <a:pt x="2590800" y="392912"/>
                </a:lnTo>
                <a:lnTo>
                  <a:pt x="2318880" y="785825"/>
                </a:lnTo>
                <a:close/>
              </a:path>
            </a:pathLst>
          </a:custGeom>
          <a:solidFill>
            <a:srgbClr val="FF9500"/>
          </a:solidFill>
        </p:spPr>
        <p:txBody>
          <a:bodyPr wrap="square" lIns="0" tIns="0" rIns="0" bIns="0" rtlCol="0"/>
          <a:lstStyle/>
          <a:p>
            <a:endParaRPr sz="2400"/>
          </a:p>
        </p:txBody>
      </p:sp>
      <p:sp>
        <p:nvSpPr>
          <p:cNvPr id="17" name="object 3"/>
          <p:cNvSpPr/>
          <p:nvPr/>
        </p:nvSpPr>
        <p:spPr>
          <a:xfrm>
            <a:off x="4750309" y="2167127"/>
            <a:ext cx="2735580" cy="1871980"/>
          </a:xfrm>
          <a:custGeom>
            <a:avLst/>
            <a:gdLst/>
            <a:ahLst/>
            <a:cxnLst/>
            <a:rect l="l" t="t" r="r" b="b"/>
            <a:pathLst>
              <a:path w="2735579" h="1871979">
                <a:moveTo>
                  <a:pt x="2052827" y="1871472"/>
                </a:moveTo>
                <a:lnTo>
                  <a:pt x="0" y="1871472"/>
                </a:lnTo>
                <a:lnTo>
                  <a:pt x="684276" y="935736"/>
                </a:lnTo>
                <a:lnTo>
                  <a:pt x="0" y="0"/>
                </a:lnTo>
                <a:lnTo>
                  <a:pt x="2052827" y="0"/>
                </a:lnTo>
                <a:lnTo>
                  <a:pt x="2735580" y="935736"/>
                </a:lnTo>
                <a:lnTo>
                  <a:pt x="2052827" y="1871472"/>
                </a:lnTo>
                <a:close/>
              </a:path>
            </a:pathLst>
          </a:custGeom>
          <a:solidFill>
            <a:srgbClr val="FF9500"/>
          </a:solidFill>
        </p:spPr>
        <p:txBody>
          <a:bodyPr wrap="square" lIns="0" tIns="0" rIns="0" bIns="0" rtlCol="0"/>
          <a:lstStyle/>
          <a:p>
            <a:endParaRPr sz="2400"/>
          </a:p>
        </p:txBody>
      </p:sp>
      <p:sp>
        <p:nvSpPr>
          <p:cNvPr id="18" name="object 4"/>
          <p:cNvSpPr txBox="1"/>
          <p:nvPr/>
        </p:nvSpPr>
        <p:spPr>
          <a:xfrm>
            <a:off x="2590394" y="2954199"/>
            <a:ext cx="2097720"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配送中心到</a:t>
            </a:r>
            <a:r>
              <a:rPr lang="zh-CN" altLang="en-US" sz="2400" spc="-5" dirty="0" smtClean="0">
                <a:latin typeface="Microsoft YaHei"/>
                <a:cs typeface="Microsoft YaHei"/>
              </a:rPr>
              <a:t>货</a:t>
            </a:r>
            <a:endParaRPr lang="zh-CN" altLang="en-US" sz="2400" dirty="0">
              <a:latin typeface="Microsoft YaHei"/>
              <a:cs typeface="Microsoft YaHei"/>
            </a:endParaRPr>
          </a:p>
        </p:txBody>
      </p:sp>
      <p:sp>
        <p:nvSpPr>
          <p:cNvPr id="19" name="object 5"/>
          <p:cNvSpPr txBox="1"/>
          <p:nvPr/>
        </p:nvSpPr>
        <p:spPr>
          <a:xfrm>
            <a:off x="5962155" y="2954199"/>
            <a:ext cx="2064245"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验收</a:t>
            </a:r>
            <a:endParaRPr lang="zh-CN" altLang="en-US" sz="2400" dirty="0">
              <a:latin typeface="Microsoft YaHei"/>
              <a:cs typeface="Microsoft YaHei"/>
            </a:endParaRPr>
          </a:p>
        </p:txBody>
      </p:sp>
      <p:sp>
        <p:nvSpPr>
          <p:cNvPr id="20" name="object 6"/>
          <p:cNvSpPr/>
          <p:nvPr/>
        </p:nvSpPr>
        <p:spPr>
          <a:xfrm>
            <a:off x="7092695" y="2167127"/>
            <a:ext cx="2809240" cy="1871980"/>
          </a:xfrm>
          <a:custGeom>
            <a:avLst/>
            <a:gdLst/>
            <a:ahLst/>
            <a:cxnLst/>
            <a:rect l="l" t="t" r="r" b="b"/>
            <a:pathLst>
              <a:path w="2809240" h="1871979">
                <a:moveTo>
                  <a:pt x="2106168" y="1871472"/>
                </a:moveTo>
                <a:lnTo>
                  <a:pt x="0" y="1871472"/>
                </a:lnTo>
                <a:lnTo>
                  <a:pt x="702563" y="935736"/>
                </a:lnTo>
                <a:lnTo>
                  <a:pt x="0" y="0"/>
                </a:lnTo>
                <a:lnTo>
                  <a:pt x="2106168" y="0"/>
                </a:lnTo>
                <a:lnTo>
                  <a:pt x="2808731" y="935736"/>
                </a:lnTo>
                <a:lnTo>
                  <a:pt x="2106168" y="1871472"/>
                </a:lnTo>
                <a:close/>
              </a:path>
            </a:pathLst>
          </a:custGeom>
          <a:solidFill>
            <a:srgbClr val="FF9500"/>
          </a:solidFill>
        </p:spPr>
        <p:txBody>
          <a:bodyPr wrap="square" lIns="0" tIns="0" rIns="0" bIns="0" rtlCol="0"/>
          <a:lstStyle/>
          <a:p>
            <a:endParaRPr sz="2400"/>
          </a:p>
        </p:txBody>
      </p:sp>
      <p:sp>
        <p:nvSpPr>
          <p:cNvPr id="21" name="object 7"/>
          <p:cNvSpPr txBox="1"/>
          <p:nvPr/>
        </p:nvSpPr>
        <p:spPr>
          <a:xfrm>
            <a:off x="8408504" y="2954199"/>
            <a:ext cx="2012753"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入库</a:t>
            </a:r>
            <a:endParaRPr lang="zh-CN" altLang="en-US" sz="2400" dirty="0">
              <a:latin typeface="Microsoft YaHei"/>
              <a:cs typeface="Microsoft YaHei"/>
            </a:endParaRPr>
          </a:p>
        </p:txBody>
      </p:sp>
      <p:sp>
        <p:nvSpPr>
          <p:cNvPr id="22" name="object 8"/>
          <p:cNvSpPr/>
          <p:nvPr/>
        </p:nvSpPr>
        <p:spPr>
          <a:xfrm>
            <a:off x="2107196" y="1752752"/>
            <a:ext cx="2590800" cy="786130"/>
          </a:xfrm>
          <a:custGeom>
            <a:avLst/>
            <a:gdLst/>
            <a:ahLst/>
            <a:cxnLst/>
            <a:rect l="l" t="t" r="r" b="b"/>
            <a:pathLst>
              <a:path w="2590800" h="786130">
                <a:moveTo>
                  <a:pt x="2318880" y="785812"/>
                </a:moveTo>
                <a:lnTo>
                  <a:pt x="0" y="785812"/>
                </a:lnTo>
                <a:lnTo>
                  <a:pt x="0" y="0"/>
                </a:lnTo>
                <a:lnTo>
                  <a:pt x="2318880" y="0"/>
                </a:lnTo>
                <a:lnTo>
                  <a:pt x="2590800" y="392899"/>
                </a:lnTo>
                <a:lnTo>
                  <a:pt x="2318880" y="785812"/>
                </a:lnTo>
                <a:close/>
              </a:path>
            </a:pathLst>
          </a:custGeom>
          <a:solidFill>
            <a:srgbClr val="FF9500"/>
          </a:solidFill>
        </p:spPr>
        <p:txBody>
          <a:bodyPr wrap="square" lIns="0" tIns="0" rIns="0" bIns="0" rtlCol="0"/>
          <a:lstStyle/>
          <a:p>
            <a:endParaRPr sz="2400"/>
          </a:p>
        </p:txBody>
      </p:sp>
      <p:sp>
        <p:nvSpPr>
          <p:cNvPr id="23" name="object 9"/>
          <p:cNvSpPr txBox="1"/>
          <p:nvPr/>
        </p:nvSpPr>
        <p:spPr>
          <a:xfrm>
            <a:off x="2608847" y="2021499"/>
            <a:ext cx="1876067" cy="369332"/>
          </a:xfrm>
          <a:prstGeom prst="rect">
            <a:avLst/>
          </a:prstGeom>
        </p:spPr>
        <p:txBody>
          <a:bodyPr vert="horz" wrap="square" lIns="0" tIns="0" rIns="0" bIns="0" rtlCol="0">
            <a:spAutoFit/>
          </a:bodyPr>
          <a:lstStyle/>
          <a:p>
            <a:pPr marL="12700">
              <a:lnSpc>
                <a:spcPct val="100000"/>
              </a:lnSpc>
            </a:pPr>
            <a:r>
              <a:rPr lang="zh-CN" altLang="en-US" sz="2400" dirty="0" smtClean="0">
                <a:latin typeface="+mn-ea"/>
                <a:ea typeface="+mn-ea"/>
                <a:cs typeface="Microsoft YaHei"/>
              </a:rPr>
              <a:t>供货商到货</a:t>
            </a:r>
            <a:endParaRPr lang="zh-CN" altLang="en-US" sz="2400" dirty="0">
              <a:latin typeface="+mn-ea"/>
              <a:ea typeface="+mn-ea"/>
              <a:cs typeface="Microsoft YaHei"/>
            </a:endParaRPr>
          </a:p>
        </p:txBody>
      </p:sp>
      <p:sp>
        <p:nvSpPr>
          <p:cNvPr id="24" name="object 10"/>
          <p:cNvSpPr/>
          <p:nvPr/>
        </p:nvSpPr>
        <p:spPr>
          <a:xfrm>
            <a:off x="2107196" y="3610140"/>
            <a:ext cx="2590800" cy="786130"/>
          </a:xfrm>
          <a:custGeom>
            <a:avLst/>
            <a:gdLst/>
            <a:ahLst/>
            <a:cxnLst/>
            <a:rect l="l" t="t" r="r" b="b"/>
            <a:pathLst>
              <a:path w="2590800" h="786129">
                <a:moveTo>
                  <a:pt x="2318880" y="785812"/>
                </a:moveTo>
                <a:lnTo>
                  <a:pt x="0" y="785812"/>
                </a:lnTo>
                <a:lnTo>
                  <a:pt x="0" y="0"/>
                </a:lnTo>
                <a:lnTo>
                  <a:pt x="2318880" y="0"/>
                </a:lnTo>
                <a:lnTo>
                  <a:pt x="2590800" y="392899"/>
                </a:lnTo>
                <a:lnTo>
                  <a:pt x="2318880" y="785812"/>
                </a:lnTo>
                <a:close/>
              </a:path>
            </a:pathLst>
          </a:custGeom>
          <a:solidFill>
            <a:srgbClr val="FF9500"/>
          </a:solidFill>
        </p:spPr>
        <p:txBody>
          <a:bodyPr wrap="square" lIns="0" tIns="0" rIns="0" bIns="0" rtlCol="0"/>
          <a:lstStyle/>
          <a:p>
            <a:endParaRPr sz="2400"/>
          </a:p>
        </p:txBody>
      </p:sp>
      <p:sp>
        <p:nvSpPr>
          <p:cNvPr id="25" name="object 11"/>
          <p:cNvSpPr txBox="1"/>
          <p:nvPr/>
        </p:nvSpPr>
        <p:spPr>
          <a:xfrm>
            <a:off x="2590394" y="3828759"/>
            <a:ext cx="2257377"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调拨到货</a:t>
            </a:r>
            <a:endParaRPr lang="zh-CN" altLang="en-US" sz="2400" dirty="0">
              <a:latin typeface="Microsoft YaHei"/>
              <a:cs typeface="Microsoft YaHei"/>
            </a:endParaRPr>
          </a:p>
        </p:txBody>
      </p:sp>
      <p:sp>
        <p:nvSpPr>
          <p:cNvPr id="26" name="object 14"/>
          <p:cNvSpPr/>
          <p:nvPr/>
        </p:nvSpPr>
        <p:spPr>
          <a:xfrm>
            <a:off x="0" y="5068823"/>
            <a:ext cx="12192000" cy="1789430"/>
          </a:xfrm>
          <a:custGeom>
            <a:avLst/>
            <a:gdLst/>
            <a:ahLst/>
            <a:cxnLst/>
            <a:rect l="l" t="t" r="r" b="b"/>
            <a:pathLst>
              <a:path w="12192000" h="1789429">
                <a:moveTo>
                  <a:pt x="0" y="0"/>
                </a:moveTo>
                <a:lnTo>
                  <a:pt x="12192000" y="0"/>
                </a:lnTo>
                <a:lnTo>
                  <a:pt x="12192000" y="1789176"/>
                </a:lnTo>
                <a:lnTo>
                  <a:pt x="0" y="1789176"/>
                </a:lnTo>
                <a:lnTo>
                  <a:pt x="0" y="0"/>
                </a:lnTo>
                <a:close/>
              </a:path>
            </a:pathLst>
          </a:custGeom>
          <a:solidFill>
            <a:srgbClr val="D0CECE"/>
          </a:solidFill>
        </p:spPr>
        <p:txBody>
          <a:bodyPr wrap="square" lIns="0" tIns="0" rIns="0" bIns="0" rtlCol="0"/>
          <a:lstStyle/>
          <a:p>
            <a:endParaRPr/>
          </a:p>
        </p:txBody>
      </p:sp>
      <p:sp>
        <p:nvSpPr>
          <p:cNvPr id="27" name="object 15"/>
          <p:cNvSpPr txBox="1"/>
          <p:nvPr/>
        </p:nvSpPr>
        <p:spPr>
          <a:xfrm>
            <a:off x="672503" y="5174929"/>
            <a:ext cx="11171154" cy="1613070"/>
          </a:xfrm>
          <a:prstGeom prst="rect">
            <a:avLst/>
          </a:prstGeom>
        </p:spPr>
        <p:txBody>
          <a:bodyPr vert="horz" wrap="square" lIns="0" tIns="0" rIns="0" bIns="0" rtlCol="0">
            <a:spAutoFit/>
          </a:bodyPr>
          <a:lstStyle/>
          <a:p>
            <a:pPr marL="12700" marR="5080" indent="368935" algn="just">
              <a:lnSpc>
                <a:spcPct val="150000"/>
              </a:lnSpc>
            </a:pPr>
            <a:r>
              <a:rPr lang="zh-CN" altLang="en-US" dirty="0" smtClean="0">
                <a:latin typeface="Microsoft YaHei"/>
                <a:cs typeface="Microsoft YaHei"/>
              </a:rPr>
              <a:t>配送入库功能是为了门店处理配送与要货和门店调配物资之间的差异。物资在配送的过程中可能会出现一些突  发状况，导致送到门店的物资和门店申购或调配的物资之间存在差异。所以总部配送到门店、直配供货商配送到门  店、其他门店调拨到门店的物资，都需要门店验收之后，才能入库。这样就保证了门店物资入库的准确性。当发现存在差异数量时，自动生成回调单，提醒总部及配送中心及时处理配送差异。</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solidFill>
            <a:srgbClr val="006FC0"/>
          </a:solidFill>
        </p:spPr>
        <p:txBody>
          <a:bodyPr wrap="square" lIns="0" tIns="0" rIns="0" bIns="0" rtlCol="0"/>
          <a:lstStyle/>
          <a:p>
            <a:endParaRPr/>
          </a:p>
        </p:txBody>
      </p:sp>
      <p:sp>
        <p:nvSpPr>
          <p:cNvPr id="3" name="object 3"/>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4" name="object 4"/>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5" name="object 5"/>
          <p:cNvSpPr txBox="1"/>
          <p:nvPr/>
        </p:nvSpPr>
        <p:spPr>
          <a:xfrm>
            <a:off x="4343400" y="2913278"/>
            <a:ext cx="2524671" cy="430887"/>
          </a:xfrm>
          <a:prstGeom prst="rect">
            <a:avLst/>
          </a:prstGeom>
        </p:spPr>
        <p:txBody>
          <a:bodyPr vert="horz" wrap="square" lIns="0" tIns="0" rIns="0" bIns="0" rtlCol="0">
            <a:spAutoFit/>
          </a:bodyPr>
          <a:lstStyle/>
          <a:p>
            <a:pPr marL="12700">
              <a:lnSpc>
                <a:spcPct val="100000"/>
              </a:lnSpc>
            </a:pPr>
            <a:r>
              <a:rPr lang="zh-CN" altLang="en-US" sz="2800" b="1" dirty="0" smtClean="0">
                <a:solidFill>
                  <a:schemeClr val="bg1"/>
                </a:solidFill>
                <a:latin typeface="Microsoft YaHei"/>
                <a:cs typeface="Microsoft YaHei"/>
              </a:rPr>
              <a:t>总部管理中心</a:t>
            </a:r>
            <a:endParaRPr sz="2800" b="1" dirty="0">
              <a:solidFill>
                <a:schemeClr val="bg1"/>
              </a:solidFill>
              <a:latin typeface="Microsoft YaHei"/>
              <a:cs typeface="Microsoft YaHei"/>
            </a:endParaRPr>
          </a:p>
        </p:txBody>
      </p:sp>
      <p:sp>
        <p:nvSpPr>
          <p:cNvPr id="6" name="object 6"/>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
        <p:nvSpPr>
          <p:cNvPr id="7" name="object 7"/>
          <p:cNvSpPr/>
          <p:nvPr/>
        </p:nvSpPr>
        <p:spPr>
          <a:xfrm>
            <a:off x="8044421" y="3495306"/>
            <a:ext cx="3037840" cy="1945639"/>
          </a:xfrm>
          <a:custGeom>
            <a:avLst/>
            <a:gdLst/>
            <a:ahLst/>
            <a:cxnLst/>
            <a:rect l="l" t="t" r="r" b="b"/>
            <a:pathLst>
              <a:path w="3037840" h="1945639">
                <a:moveTo>
                  <a:pt x="3037268" y="1945513"/>
                </a:moveTo>
                <a:lnTo>
                  <a:pt x="0" y="1945513"/>
                </a:lnTo>
                <a:lnTo>
                  <a:pt x="0" y="39979"/>
                </a:lnTo>
                <a:lnTo>
                  <a:pt x="624" y="16866"/>
                </a:lnTo>
                <a:lnTo>
                  <a:pt x="4994" y="4997"/>
                </a:lnTo>
                <a:lnTo>
                  <a:pt x="16855" y="624"/>
                </a:lnTo>
                <a:lnTo>
                  <a:pt x="39954" y="0"/>
                </a:lnTo>
                <a:lnTo>
                  <a:pt x="2997301" y="0"/>
                </a:lnTo>
                <a:lnTo>
                  <a:pt x="3003546" y="624"/>
                </a:lnTo>
                <a:lnTo>
                  <a:pt x="3017285" y="4997"/>
                </a:lnTo>
                <a:lnTo>
                  <a:pt x="3031023" y="16866"/>
                </a:lnTo>
                <a:lnTo>
                  <a:pt x="3037268" y="39979"/>
                </a:lnTo>
                <a:lnTo>
                  <a:pt x="3037268" y="1945513"/>
                </a:lnTo>
                <a:close/>
              </a:path>
            </a:pathLst>
          </a:custGeom>
          <a:solidFill>
            <a:srgbClr val="1E1D39"/>
          </a:solidFill>
        </p:spPr>
        <p:txBody>
          <a:bodyPr wrap="square" lIns="0" tIns="0" rIns="0" bIns="0" rtlCol="0"/>
          <a:lstStyle/>
          <a:p>
            <a:endParaRPr/>
          </a:p>
        </p:txBody>
      </p:sp>
      <p:sp>
        <p:nvSpPr>
          <p:cNvPr id="8" name="object 8"/>
          <p:cNvSpPr/>
          <p:nvPr/>
        </p:nvSpPr>
        <p:spPr>
          <a:xfrm>
            <a:off x="8217407" y="3668267"/>
            <a:ext cx="2677795" cy="1559560"/>
          </a:xfrm>
          <a:custGeom>
            <a:avLst/>
            <a:gdLst/>
            <a:ahLst/>
            <a:cxnLst/>
            <a:rect l="l" t="t" r="r" b="b"/>
            <a:pathLst>
              <a:path w="2677795" h="1559560">
                <a:moveTo>
                  <a:pt x="0" y="0"/>
                </a:moveTo>
                <a:lnTo>
                  <a:pt x="2677668" y="0"/>
                </a:lnTo>
                <a:lnTo>
                  <a:pt x="2677668" y="1559052"/>
                </a:lnTo>
                <a:lnTo>
                  <a:pt x="0" y="1559052"/>
                </a:lnTo>
                <a:lnTo>
                  <a:pt x="0" y="0"/>
                </a:lnTo>
                <a:close/>
              </a:path>
            </a:pathLst>
          </a:custGeom>
          <a:solidFill>
            <a:srgbClr val="F88944"/>
          </a:solidFill>
        </p:spPr>
        <p:txBody>
          <a:bodyPr wrap="square" lIns="0" tIns="0" rIns="0" bIns="0" rtlCol="0"/>
          <a:lstStyle/>
          <a:p>
            <a:endParaRPr/>
          </a:p>
        </p:txBody>
      </p:sp>
      <p:sp>
        <p:nvSpPr>
          <p:cNvPr id="9" name="object 9"/>
          <p:cNvSpPr/>
          <p:nvPr/>
        </p:nvSpPr>
        <p:spPr>
          <a:xfrm>
            <a:off x="7471156" y="6118834"/>
            <a:ext cx="4196080" cy="121285"/>
          </a:xfrm>
          <a:custGeom>
            <a:avLst/>
            <a:gdLst/>
            <a:ahLst/>
            <a:cxnLst/>
            <a:rect l="l" t="t" r="r" b="b"/>
            <a:pathLst>
              <a:path w="4196080" h="121285">
                <a:moveTo>
                  <a:pt x="4195851" y="120713"/>
                </a:moveTo>
                <a:lnTo>
                  <a:pt x="0" y="120713"/>
                </a:lnTo>
                <a:lnTo>
                  <a:pt x="0" y="28168"/>
                </a:lnTo>
                <a:lnTo>
                  <a:pt x="28155" y="0"/>
                </a:lnTo>
                <a:lnTo>
                  <a:pt x="4169714" y="0"/>
                </a:lnTo>
                <a:lnTo>
                  <a:pt x="4195851" y="28168"/>
                </a:lnTo>
                <a:lnTo>
                  <a:pt x="4195851" y="120713"/>
                </a:lnTo>
                <a:close/>
              </a:path>
            </a:pathLst>
          </a:custGeom>
          <a:solidFill>
            <a:srgbClr val="00243C"/>
          </a:solidFill>
        </p:spPr>
        <p:txBody>
          <a:bodyPr wrap="square" lIns="0" tIns="0" rIns="0" bIns="0" rtlCol="0"/>
          <a:lstStyle/>
          <a:p>
            <a:endParaRPr/>
          </a:p>
        </p:txBody>
      </p:sp>
      <p:sp>
        <p:nvSpPr>
          <p:cNvPr id="10" name="object 10"/>
          <p:cNvSpPr/>
          <p:nvPr/>
        </p:nvSpPr>
        <p:spPr>
          <a:xfrm>
            <a:off x="7471156" y="5440819"/>
            <a:ext cx="4196080" cy="706755"/>
          </a:xfrm>
          <a:custGeom>
            <a:avLst/>
            <a:gdLst/>
            <a:ahLst/>
            <a:cxnLst/>
            <a:rect l="l" t="t" r="r" b="b"/>
            <a:pathLst>
              <a:path w="4196080" h="706754">
                <a:moveTo>
                  <a:pt x="4195851" y="706183"/>
                </a:moveTo>
                <a:lnTo>
                  <a:pt x="0" y="706183"/>
                </a:lnTo>
                <a:lnTo>
                  <a:pt x="573252" y="0"/>
                </a:lnTo>
                <a:lnTo>
                  <a:pt x="3610533" y="0"/>
                </a:lnTo>
                <a:lnTo>
                  <a:pt x="4195851" y="706183"/>
                </a:lnTo>
                <a:close/>
              </a:path>
            </a:pathLst>
          </a:custGeom>
          <a:solidFill>
            <a:srgbClr val="1E1D39"/>
          </a:solidFill>
        </p:spPr>
        <p:txBody>
          <a:bodyPr wrap="square" lIns="0" tIns="0" rIns="0" bIns="0" rtlCol="0"/>
          <a:lstStyle/>
          <a:p>
            <a:endParaRPr/>
          </a:p>
        </p:txBody>
      </p:sp>
      <p:sp>
        <p:nvSpPr>
          <p:cNvPr id="11" name="object 11"/>
          <p:cNvSpPr/>
          <p:nvPr/>
        </p:nvSpPr>
        <p:spPr>
          <a:xfrm>
            <a:off x="8084819" y="5546597"/>
            <a:ext cx="1210310" cy="0"/>
          </a:xfrm>
          <a:custGeom>
            <a:avLst/>
            <a:gdLst/>
            <a:ahLst/>
            <a:cxnLst/>
            <a:rect l="l" t="t" r="r" b="b"/>
            <a:pathLst>
              <a:path w="1210309">
                <a:moveTo>
                  <a:pt x="0" y="0"/>
                </a:moveTo>
                <a:lnTo>
                  <a:pt x="1210055" y="0"/>
                </a:lnTo>
              </a:path>
            </a:pathLst>
          </a:custGeom>
          <a:ln w="25908">
            <a:solidFill>
              <a:srgbClr val="FFFFFF"/>
            </a:solidFill>
          </a:ln>
        </p:spPr>
        <p:txBody>
          <a:bodyPr wrap="square" lIns="0" tIns="0" rIns="0" bIns="0" rtlCol="0"/>
          <a:lstStyle/>
          <a:p>
            <a:endParaRPr/>
          </a:p>
        </p:txBody>
      </p:sp>
      <p:sp>
        <p:nvSpPr>
          <p:cNvPr id="12" name="object 12"/>
          <p:cNvSpPr/>
          <p:nvPr/>
        </p:nvSpPr>
        <p:spPr>
          <a:xfrm>
            <a:off x="8029956" y="5692902"/>
            <a:ext cx="1213485" cy="0"/>
          </a:xfrm>
          <a:custGeom>
            <a:avLst/>
            <a:gdLst/>
            <a:ahLst/>
            <a:cxnLst/>
            <a:rect l="l" t="t" r="r" b="b"/>
            <a:pathLst>
              <a:path w="1213484">
                <a:moveTo>
                  <a:pt x="0" y="0"/>
                </a:moveTo>
                <a:lnTo>
                  <a:pt x="1213103" y="0"/>
                </a:lnTo>
              </a:path>
            </a:pathLst>
          </a:custGeom>
          <a:ln w="25908">
            <a:solidFill>
              <a:srgbClr val="FFFFFF"/>
            </a:solidFill>
          </a:ln>
        </p:spPr>
        <p:txBody>
          <a:bodyPr wrap="square" lIns="0" tIns="0" rIns="0" bIns="0" rtlCol="0"/>
          <a:lstStyle/>
          <a:p>
            <a:endParaRPr/>
          </a:p>
        </p:txBody>
      </p:sp>
      <p:sp>
        <p:nvSpPr>
          <p:cNvPr id="13" name="object 13"/>
          <p:cNvSpPr/>
          <p:nvPr/>
        </p:nvSpPr>
        <p:spPr>
          <a:xfrm>
            <a:off x="7952231" y="5852921"/>
            <a:ext cx="1210310" cy="0"/>
          </a:xfrm>
          <a:custGeom>
            <a:avLst/>
            <a:gdLst/>
            <a:ahLst/>
            <a:cxnLst/>
            <a:rect l="l" t="t" r="r" b="b"/>
            <a:pathLst>
              <a:path w="1210309">
                <a:moveTo>
                  <a:pt x="0" y="0"/>
                </a:moveTo>
                <a:lnTo>
                  <a:pt x="1210055" y="0"/>
                </a:lnTo>
              </a:path>
            </a:pathLst>
          </a:custGeom>
          <a:ln w="28955">
            <a:solidFill>
              <a:srgbClr val="FFFFFF"/>
            </a:solidFill>
          </a:ln>
        </p:spPr>
        <p:txBody>
          <a:bodyPr wrap="square" lIns="0" tIns="0" rIns="0" bIns="0" rtlCol="0"/>
          <a:lstStyle/>
          <a:p>
            <a:endParaRPr/>
          </a:p>
        </p:txBody>
      </p:sp>
      <p:sp>
        <p:nvSpPr>
          <p:cNvPr id="14" name="object 14"/>
          <p:cNvSpPr/>
          <p:nvPr/>
        </p:nvSpPr>
        <p:spPr>
          <a:xfrm>
            <a:off x="9709404" y="5546597"/>
            <a:ext cx="1211580" cy="0"/>
          </a:xfrm>
          <a:custGeom>
            <a:avLst/>
            <a:gdLst/>
            <a:ahLst/>
            <a:cxnLst/>
            <a:rect l="l" t="t" r="r" b="b"/>
            <a:pathLst>
              <a:path w="1211579">
                <a:moveTo>
                  <a:pt x="0" y="0"/>
                </a:moveTo>
                <a:lnTo>
                  <a:pt x="1211579" y="0"/>
                </a:lnTo>
              </a:path>
            </a:pathLst>
          </a:custGeom>
          <a:ln w="25908">
            <a:solidFill>
              <a:srgbClr val="FFFFFF"/>
            </a:solidFill>
          </a:ln>
        </p:spPr>
        <p:txBody>
          <a:bodyPr wrap="square" lIns="0" tIns="0" rIns="0" bIns="0" rtlCol="0"/>
          <a:lstStyle/>
          <a:p>
            <a:endParaRPr/>
          </a:p>
        </p:txBody>
      </p:sp>
      <p:sp>
        <p:nvSpPr>
          <p:cNvPr id="15" name="object 15"/>
          <p:cNvSpPr/>
          <p:nvPr/>
        </p:nvSpPr>
        <p:spPr>
          <a:xfrm>
            <a:off x="9055607" y="5692902"/>
            <a:ext cx="1918970" cy="0"/>
          </a:xfrm>
          <a:custGeom>
            <a:avLst/>
            <a:gdLst/>
            <a:ahLst/>
            <a:cxnLst/>
            <a:rect l="l" t="t" r="r" b="b"/>
            <a:pathLst>
              <a:path w="1918970">
                <a:moveTo>
                  <a:pt x="0" y="0"/>
                </a:moveTo>
                <a:lnTo>
                  <a:pt x="1918716" y="0"/>
                </a:lnTo>
              </a:path>
            </a:pathLst>
          </a:custGeom>
          <a:ln w="25908">
            <a:solidFill>
              <a:srgbClr val="FFFFFF"/>
            </a:solidFill>
          </a:ln>
        </p:spPr>
        <p:txBody>
          <a:bodyPr wrap="square" lIns="0" tIns="0" rIns="0" bIns="0" rtlCol="0"/>
          <a:lstStyle/>
          <a:p>
            <a:endParaRPr/>
          </a:p>
        </p:txBody>
      </p:sp>
      <p:sp>
        <p:nvSpPr>
          <p:cNvPr id="16" name="object 16"/>
          <p:cNvSpPr/>
          <p:nvPr/>
        </p:nvSpPr>
        <p:spPr>
          <a:xfrm>
            <a:off x="8936735" y="5852921"/>
            <a:ext cx="2117090" cy="0"/>
          </a:xfrm>
          <a:custGeom>
            <a:avLst/>
            <a:gdLst/>
            <a:ahLst/>
            <a:cxnLst/>
            <a:rect l="l" t="t" r="r" b="b"/>
            <a:pathLst>
              <a:path w="2117090">
                <a:moveTo>
                  <a:pt x="0" y="0"/>
                </a:moveTo>
                <a:lnTo>
                  <a:pt x="2116835" y="0"/>
                </a:lnTo>
              </a:path>
            </a:pathLst>
          </a:custGeom>
          <a:ln w="28955">
            <a:solidFill>
              <a:srgbClr val="FFFFFF"/>
            </a:solidFill>
          </a:ln>
        </p:spPr>
        <p:txBody>
          <a:bodyPr wrap="square" lIns="0" tIns="0" rIns="0" bIns="0" rtlCol="0"/>
          <a:lstStyle/>
          <a:p>
            <a:endParaRPr/>
          </a:p>
        </p:txBody>
      </p:sp>
      <p:sp>
        <p:nvSpPr>
          <p:cNvPr id="17" name="object 17"/>
          <p:cNvSpPr/>
          <p:nvPr/>
        </p:nvSpPr>
        <p:spPr>
          <a:xfrm>
            <a:off x="7617993" y="5702873"/>
            <a:ext cx="1461770" cy="859155"/>
          </a:xfrm>
          <a:custGeom>
            <a:avLst/>
            <a:gdLst/>
            <a:ahLst/>
            <a:cxnLst/>
            <a:rect l="l" t="t" r="r" b="b"/>
            <a:pathLst>
              <a:path w="1461770" h="859154">
                <a:moveTo>
                  <a:pt x="1460955" y="73873"/>
                </a:moveTo>
                <a:lnTo>
                  <a:pt x="816165" y="73873"/>
                </a:lnTo>
                <a:lnTo>
                  <a:pt x="868995" y="24310"/>
                </a:lnTo>
                <a:lnTo>
                  <a:pt x="901526" y="1556"/>
                </a:lnTo>
                <a:lnTo>
                  <a:pt x="927188" y="0"/>
                </a:lnTo>
                <a:lnTo>
                  <a:pt x="959408" y="14031"/>
                </a:lnTo>
                <a:lnTo>
                  <a:pt x="1013129" y="43953"/>
                </a:lnTo>
                <a:lnTo>
                  <a:pt x="1049362" y="63904"/>
                </a:lnTo>
                <a:lnTo>
                  <a:pt x="1459049" y="63904"/>
                </a:lnTo>
                <a:lnTo>
                  <a:pt x="1460955" y="73873"/>
                </a:lnTo>
                <a:close/>
              </a:path>
              <a:path w="1461770" h="859154">
                <a:moveTo>
                  <a:pt x="1459049" y="63904"/>
                </a:moveTo>
                <a:lnTo>
                  <a:pt x="1049362" y="63904"/>
                </a:lnTo>
                <a:lnTo>
                  <a:pt x="1194113" y="46494"/>
                </a:lnTo>
                <a:lnTo>
                  <a:pt x="1282963" y="36881"/>
                </a:lnTo>
                <a:lnTo>
                  <a:pt x="1352454" y="31635"/>
                </a:lnTo>
                <a:lnTo>
                  <a:pt x="1439125" y="27328"/>
                </a:lnTo>
                <a:lnTo>
                  <a:pt x="1454688" y="41093"/>
                </a:lnTo>
                <a:lnTo>
                  <a:pt x="1459049" y="63904"/>
                </a:lnTo>
                <a:close/>
              </a:path>
              <a:path w="1461770" h="859154">
                <a:moveTo>
                  <a:pt x="1445849" y="113776"/>
                </a:moveTo>
                <a:lnTo>
                  <a:pt x="576313" y="113776"/>
                </a:lnTo>
                <a:lnTo>
                  <a:pt x="594810" y="107151"/>
                </a:lnTo>
                <a:lnTo>
                  <a:pt x="634733" y="83929"/>
                </a:lnTo>
                <a:lnTo>
                  <a:pt x="684730" y="57038"/>
                </a:lnTo>
                <a:lnTo>
                  <a:pt x="733446" y="39403"/>
                </a:lnTo>
                <a:lnTo>
                  <a:pt x="769533" y="43953"/>
                </a:lnTo>
                <a:lnTo>
                  <a:pt x="783841" y="54237"/>
                </a:lnTo>
                <a:lnTo>
                  <a:pt x="799099" y="63904"/>
                </a:lnTo>
                <a:lnTo>
                  <a:pt x="811220" y="71068"/>
                </a:lnTo>
                <a:lnTo>
                  <a:pt x="816165" y="73873"/>
                </a:lnTo>
                <a:lnTo>
                  <a:pt x="1460955" y="73873"/>
                </a:lnTo>
                <a:lnTo>
                  <a:pt x="1461193" y="75121"/>
                </a:lnTo>
                <a:lnTo>
                  <a:pt x="1450832" y="111020"/>
                </a:lnTo>
                <a:lnTo>
                  <a:pt x="1445849" y="113776"/>
                </a:lnTo>
                <a:close/>
              </a:path>
              <a:path w="1461770" h="859154">
                <a:moveTo>
                  <a:pt x="259842" y="858581"/>
                </a:moveTo>
                <a:lnTo>
                  <a:pt x="202375" y="806109"/>
                </a:lnTo>
                <a:lnTo>
                  <a:pt x="114928" y="723087"/>
                </a:lnTo>
                <a:lnTo>
                  <a:pt x="0" y="612531"/>
                </a:lnTo>
                <a:lnTo>
                  <a:pt x="125808" y="535118"/>
                </a:lnTo>
                <a:lnTo>
                  <a:pt x="194463" y="479527"/>
                </a:lnTo>
                <a:lnTo>
                  <a:pt x="230012" y="418949"/>
                </a:lnTo>
                <a:lnTo>
                  <a:pt x="256501" y="326578"/>
                </a:lnTo>
                <a:lnTo>
                  <a:pt x="267895" y="309458"/>
                </a:lnTo>
                <a:lnTo>
                  <a:pt x="291759" y="278379"/>
                </a:lnTo>
                <a:lnTo>
                  <a:pt x="325472" y="238111"/>
                </a:lnTo>
                <a:lnTo>
                  <a:pt x="366410" y="193422"/>
                </a:lnTo>
                <a:lnTo>
                  <a:pt x="411950" y="149083"/>
                </a:lnTo>
                <a:lnTo>
                  <a:pt x="459471" y="109861"/>
                </a:lnTo>
                <a:lnTo>
                  <a:pt x="506349" y="80528"/>
                </a:lnTo>
                <a:lnTo>
                  <a:pt x="521967" y="76368"/>
                </a:lnTo>
                <a:lnTo>
                  <a:pt x="541331" y="79693"/>
                </a:lnTo>
                <a:lnTo>
                  <a:pt x="560695" y="91747"/>
                </a:lnTo>
                <a:lnTo>
                  <a:pt x="576313" y="113776"/>
                </a:lnTo>
                <a:lnTo>
                  <a:pt x="1445849" y="113776"/>
                </a:lnTo>
                <a:lnTo>
                  <a:pt x="1415796" y="130401"/>
                </a:lnTo>
                <a:lnTo>
                  <a:pt x="1350421" y="146037"/>
                </a:lnTo>
                <a:lnTo>
                  <a:pt x="1069340" y="203553"/>
                </a:lnTo>
                <a:lnTo>
                  <a:pt x="809498" y="472882"/>
                </a:lnTo>
                <a:lnTo>
                  <a:pt x="1364085" y="472882"/>
                </a:lnTo>
                <a:lnTo>
                  <a:pt x="1353338" y="484931"/>
                </a:lnTo>
                <a:lnTo>
                  <a:pt x="1308885" y="511583"/>
                </a:lnTo>
                <a:lnTo>
                  <a:pt x="1242568" y="536051"/>
                </a:lnTo>
                <a:lnTo>
                  <a:pt x="1212792" y="546064"/>
                </a:lnTo>
                <a:lnTo>
                  <a:pt x="1169554" y="563231"/>
                </a:lnTo>
                <a:lnTo>
                  <a:pt x="1117750" y="585343"/>
                </a:lnTo>
                <a:lnTo>
                  <a:pt x="1062273" y="610189"/>
                </a:lnTo>
                <a:lnTo>
                  <a:pt x="1008021" y="635558"/>
                </a:lnTo>
                <a:lnTo>
                  <a:pt x="959887" y="659241"/>
                </a:lnTo>
                <a:lnTo>
                  <a:pt x="922769" y="679028"/>
                </a:lnTo>
                <a:lnTo>
                  <a:pt x="903649" y="692156"/>
                </a:lnTo>
                <a:lnTo>
                  <a:pt x="876555" y="707039"/>
                </a:lnTo>
                <a:lnTo>
                  <a:pt x="800122" y="738720"/>
                </a:lnTo>
                <a:lnTo>
                  <a:pt x="751622" y="753842"/>
                </a:lnTo>
                <a:lnTo>
                  <a:pt x="696826" y="767368"/>
                </a:lnTo>
                <a:lnTo>
                  <a:pt x="636154" y="778460"/>
                </a:lnTo>
                <a:lnTo>
                  <a:pt x="570025" y="786281"/>
                </a:lnTo>
                <a:lnTo>
                  <a:pt x="522563" y="788756"/>
                </a:lnTo>
                <a:lnTo>
                  <a:pt x="423075" y="788756"/>
                </a:lnTo>
                <a:lnTo>
                  <a:pt x="404127" y="790315"/>
                </a:lnTo>
                <a:lnTo>
                  <a:pt x="373938" y="796236"/>
                </a:lnTo>
                <a:lnTo>
                  <a:pt x="327509" y="815874"/>
                </a:lnTo>
                <a:lnTo>
                  <a:pt x="259842" y="858581"/>
                </a:lnTo>
                <a:close/>
              </a:path>
              <a:path w="1461770" h="859154">
                <a:moveTo>
                  <a:pt x="1364085" y="472882"/>
                </a:moveTo>
                <a:lnTo>
                  <a:pt x="809498" y="472882"/>
                </a:lnTo>
                <a:lnTo>
                  <a:pt x="1036027" y="449603"/>
                </a:lnTo>
                <a:lnTo>
                  <a:pt x="1286866" y="369908"/>
                </a:lnTo>
                <a:lnTo>
                  <a:pt x="1342091" y="362322"/>
                </a:lnTo>
                <a:lnTo>
                  <a:pt x="1366712" y="383415"/>
                </a:lnTo>
                <a:lnTo>
                  <a:pt x="1379156" y="436306"/>
                </a:lnTo>
                <a:lnTo>
                  <a:pt x="1376554" y="458902"/>
                </a:lnTo>
                <a:lnTo>
                  <a:pt x="1364085" y="472882"/>
                </a:lnTo>
                <a:close/>
              </a:path>
              <a:path w="1461770" h="859154">
                <a:moveTo>
                  <a:pt x="498858" y="789992"/>
                </a:moveTo>
                <a:lnTo>
                  <a:pt x="423075" y="788756"/>
                </a:lnTo>
                <a:lnTo>
                  <a:pt x="522563" y="788756"/>
                </a:lnTo>
                <a:lnTo>
                  <a:pt x="498858" y="789992"/>
                </a:lnTo>
                <a:close/>
              </a:path>
            </a:pathLst>
          </a:custGeom>
          <a:solidFill>
            <a:srgbClr val="F8E4C0"/>
          </a:solidFill>
        </p:spPr>
        <p:txBody>
          <a:bodyPr wrap="square" lIns="0" tIns="0" rIns="0" bIns="0" rtlCol="0"/>
          <a:lstStyle/>
          <a:p>
            <a:endParaRPr/>
          </a:p>
        </p:txBody>
      </p:sp>
      <p:sp>
        <p:nvSpPr>
          <p:cNvPr id="18" name="object 18"/>
          <p:cNvSpPr/>
          <p:nvPr/>
        </p:nvSpPr>
        <p:spPr>
          <a:xfrm>
            <a:off x="8456765" y="5762726"/>
            <a:ext cx="213360" cy="125095"/>
          </a:xfrm>
          <a:custGeom>
            <a:avLst/>
            <a:gdLst/>
            <a:ahLst/>
            <a:cxnLst/>
            <a:rect l="l" t="t" r="r" b="b"/>
            <a:pathLst>
              <a:path w="213359" h="125095">
                <a:moveTo>
                  <a:pt x="12639" y="124956"/>
                </a:moveTo>
                <a:lnTo>
                  <a:pt x="6240" y="124485"/>
                </a:lnTo>
                <a:lnTo>
                  <a:pt x="1715" y="122127"/>
                </a:lnTo>
                <a:lnTo>
                  <a:pt x="0" y="120713"/>
                </a:lnTo>
                <a:lnTo>
                  <a:pt x="45812" y="89169"/>
                </a:lnTo>
                <a:lnTo>
                  <a:pt x="93063" y="59875"/>
                </a:lnTo>
                <a:lnTo>
                  <a:pt x="138396" y="34283"/>
                </a:lnTo>
                <a:lnTo>
                  <a:pt x="178453" y="13841"/>
                </a:lnTo>
                <a:lnTo>
                  <a:pt x="209880" y="0"/>
                </a:lnTo>
                <a:lnTo>
                  <a:pt x="209880" y="3352"/>
                </a:lnTo>
                <a:lnTo>
                  <a:pt x="213207" y="3352"/>
                </a:lnTo>
                <a:lnTo>
                  <a:pt x="166152" y="28291"/>
                </a:lnTo>
                <a:lnTo>
                  <a:pt x="114096" y="59518"/>
                </a:lnTo>
                <a:lnTo>
                  <a:pt x="63288" y="92003"/>
                </a:lnTo>
                <a:lnTo>
                  <a:pt x="19977" y="120713"/>
                </a:lnTo>
                <a:lnTo>
                  <a:pt x="12639" y="124956"/>
                </a:lnTo>
                <a:close/>
              </a:path>
            </a:pathLst>
          </a:custGeom>
          <a:solidFill>
            <a:srgbClr val="D2AF79"/>
          </a:solidFill>
        </p:spPr>
        <p:txBody>
          <a:bodyPr wrap="square" lIns="0" tIns="0" rIns="0" bIns="0" rtlCol="0"/>
          <a:lstStyle/>
          <a:p>
            <a:endParaRPr/>
          </a:p>
        </p:txBody>
      </p:sp>
      <p:sp>
        <p:nvSpPr>
          <p:cNvPr id="19" name="object 19"/>
          <p:cNvSpPr/>
          <p:nvPr/>
        </p:nvSpPr>
        <p:spPr>
          <a:xfrm>
            <a:off x="8281758" y="5772784"/>
            <a:ext cx="153035" cy="100965"/>
          </a:xfrm>
          <a:custGeom>
            <a:avLst/>
            <a:gdLst/>
            <a:ahLst/>
            <a:cxnLst/>
            <a:rect l="l" t="t" r="r" b="b"/>
            <a:pathLst>
              <a:path w="153034" h="100964">
                <a:moveTo>
                  <a:pt x="16624" y="100596"/>
                </a:moveTo>
                <a:lnTo>
                  <a:pt x="0" y="100596"/>
                </a:lnTo>
                <a:lnTo>
                  <a:pt x="149555" y="0"/>
                </a:lnTo>
                <a:lnTo>
                  <a:pt x="152869" y="3352"/>
                </a:lnTo>
                <a:lnTo>
                  <a:pt x="16624" y="100596"/>
                </a:lnTo>
                <a:close/>
              </a:path>
            </a:pathLst>
          </a:custGeom>
          <a:solidFill>
            <a:srgbClr val="D2AF79"/>
          </a:solidFill>
        </p:spPr>
        <p:txBody>
          <a:bodyPr wrap="square" lIns="0" tIns="0" rIns="0" bIns="0" rtlCol="0"/>
          <a:lstStyle/>
          <a:p>
            <a:endParaRPr/>
          </a:p>
        </p:txBody>
      </p:sp>
      <p:sp>
        <p:nvSpPr>
          <p:cNvPr id="20" name="object 20"/>
          <p:cNvSpPr/>
          <p:nvPr/>
        </p:nvSpPr>
        <p:spPr>
          <a:xfrm>
            <a:off x="7501331" y="6253510"/>
            <a:ext cx="431165" cy="433070"/>
          </a:xfrm>
          <a:custGeom>
            <a:avLst/>
            <a:gdLst/>
            <a:ahLst/>
            <a:cxnLst/>
            <a:rect l="l" t="t" r="r" b="b"/>
            <a:pathLst>
              <a:path w="431165" h="433070">
                <a:moveTo>
                  <a:pt x="353733" y="432684"/>
                </a:moveTo>
                <a:lnTo>
                  <a:pt x="0" y="78862"/>
                </a:lnTo>
                <a:lnTo>
                  <a:pt x="63398" y="15438"/>
                </a:lnTo>
                <a:lnTo>
                  <a:pt x="78158" y="3181"/>
                </a:lnTo>
                <a:lnTo>
                  <a:pt x="88847" y="0"/>
                </a:lnTo>
                <a:lnTo>
                  <a:pt x="97658" y="3703"/>
                </a:lnTo>
                <a:lnTo>
                  <a:pt x="106781" y="12098"/>
                </a:lnTo>
                <a:lnTo>
                  <a:pt x="423811" y="329204"/>
                </a:lnTo>
                <a:lnTo>
                  <a:pt x="431165" y="341148"/>
                </a:lnTo>
                <a:lnTo>
                  <a:pt x="430071" y="352155"/>
                </a:lnTo>
                <a:lnTo>
                  <a:pt x="423345" y="362535"/>
                </a:lnTo>
                <a:lnTo>
                  <a:pt x="413804" y="372600"/>
                </a:lnTo>
                <a:lnTo>
                  <a:pt x="353733" y="432684"/>
                </a:lnTo>
                <a:close/>
              </a:path>
            </a:pathLst>
          </a:custGeom>
          <a:solidFill>
            <a:srgbClr val="FFFFFF"/>
          </a:solidFill>
        </p:spPr>
        <p:txBody>
          <a:bodyPr wrap="square" lIns="0" tIns="0" rIns="0" bIns="0" rtlCol="0"/>
          <a:lstStyle/>
          <a:p>
            <a:endParaRPr/>
          </a:p>
        </p:txBody>
      </p:sp>
      <p:sp>
        <p:nvSpPr>
          <p:cNvPr id="21" name="object 21"/>
          <p:cNvSpPr/>
          <p:nvPr/>
        </p:nvSpPr>
        <p:spPr>
          <a:xfrm>
            <a:off x="7807776" y="6553528"/>
            <a:ext cx="63500" cy="62230"/>
          </a:xfrm>
          <a:custGeom>
            <a:avLst/>
            <a:gdLst/>
            <a:ahLst/>
            <a:cxnLst/>
            <a:rect l="l" t="t" r="r" b="b"/>
            <a:pathLst>
              <a:path w="63500" h="62229">
                <a:moveTo>
                  <a:pt x="33161" y="61607"/>
                </a:moveTo>
                <a:lnTo>
                  <a:pt x="20745" y="59564"/>
                </a:lnTo>
                <a:lnTo>
                  <a:pt x="10058" y="54221"/>
                </a:lnTo>
                <a:lnTo>
                  <a:pt x="3143" y="44476"/>
                </a:lnTo>
                <a:lnTo>
                  <a:pt x="0" y="32218"/>
                </a:lnTo>
                <a:lnTo>
                  <a:pt x="628" y="19330"/>
                </a:lnTo>
                <a:lnTo>
                  <a:pt x="7386" y="8696"/>
                </a:lnTo>
                <a:lnTo>
                  <a:pt x="16973" y="2147"/>
                </a:lnTo>
                <a:lnTo>
                  <a:pt x="28446" y="0"/>
                </a:lnTo>
                <a:lnTo>
                  <a:pt x="40862" y="2566"/>
                </a:lnTo>
                <a:lnTo>
                  <a:pt x="52020" y="7858"/>
                </a:lnTo>
                <a:lnTo>
                  <a:pt x="59721" y="17235"/>
                </a:lnTo>
                <a:lnTo>
                  <a:pt x="63022" y="28498"/>
                </a:lnTo>
                <a:lnTo>
                  <a:pt x="60979" y="39447"/>
                </a:lnTo>
                <a:lnTo>
                  <a:pt x="54221" y="50606"/>
                </a:lnTo>
                <a:lnTo>
                  <a:pt x="44634" y="58307"/>
                </a:lnTo>
                <a:lnTo>
                  <a:pt x="33161" y="61607"/>
                </a:lnTo>
                <a:close/>
              </a:path>
            </a:pathLst>
          </a:custGeom>
          <a:solidFill>
            <a:srgbClr val="00375A"/>
          </a:solidFill>
        </p:spPr>
        <p:txBody>
          <a:bodyPr wrap="square" lIns="0" tIns="0" rIns="0" bIns="0" rtlCol="0"/>
          <a:lstStyle/>
          <a:p>
            <a:endParaRPr/>
          </a:p>
        </p:txBody>
      </p:sp>
      <p:sp>
        <p:nvSpPr>
          <p:cNvPr id="22" name="object 22"/>
          <p:cNvSpPr/>
          <p:nvPr/>
        </p:nvSpPr>
        <p:spPr>
          <a:xfrm>
            <a:off x="6911975" y="6305943"/>
            <a:ext cx="974090" cy="553720"/>
          </a:xfrm>
          <a:custGeom>
            <a:avLst/>
            <a:gdLst/>
            <a:ahLst/>
            <a:cxnLst/>
            <a:rect l="l" t="t" r="r" b="b"/>
            <a:pathLst>
              <a:path w="974090" h="553720">
                <a:moveTo>
                  <a:pt x="796531" y="553275"/>
                </a:moveTo>
                <a:lnTo>
                  <a:pt x="0" y="553275"/>
                </a:lnTo>
                <a:lnTo>
                  <a:pt x="583310" y="0"/>
                </a:lnTo>
                <a:lnTo>
                  <a:pt x="973531" y="386283"/>
                </a:lnTo>
                <a:lnTo>
                  <a:pt x="796531" y="553275"/>
                </a:lnTo>
                <a:close/>
              </a:path>
            </a:pathLst>
          </a:custGeom>
          <a:solidFill>
            <a:srgbClr val="4F8892"/>
          </a:solidFill>
        </p:spPr>
        <p:txBody>
          <a:bodyPr wrap="square" lIns="0" tIns="0" rIns="0" bIns="0" rtlCol="0"/>
          <a:lstStyle/>
          <a:p>
            <a:endParaRPr/>
          </a:p>
        </p:txBody>
      </p:sp>
      <p:sp>
        <p:nvSpPr>
          <p:cNvPr id="23" name="object 23"/>
          <p:cNvSpPr/>
          <p:nvPr/>
        </p:nvSpPr>
        <p:spPr>
          <a:xfrm>
            <a:off x="10025553" y="5702873"/>
            <a:ext cx="1463040" cy="859155"/>
          </a:xfrm>
          <a:custGeom>
            <a:avLst/>
            <a:gdLst/>
            <a:ahLst/>
            <a:cxnLst/>
            <a:rect l="l" t="t" r="r" b="b"/>
            <a:pathLst>
              <a:path w="1463040" h="859154">
                <a:moveTo>
                  <a:pt x="632691" y="63904"/>
                </a:moveTo>
                <a:lnTo>
                  <a:pt x="409757" y="63904"/>
                </a:lnTo>
                <a:lnTo>
                  <a:pt x="447234" y="43952"/>
                </a:lnTo>
                <a:lnTo>
                  <a:pt x="477212" y="27433"/>
                </a:lnTo>
                <a:lnTo>
                  <a:pt x="499698" y="14031"/>
                </a:lnTo>
                <a:lnTo>
                  <a:pt x="533791" y="0"/>
                </a:lnTo>
                <a:lnTo>
                  <a:pt x="560076" y="1556"/>
                </a:lnTo>
                <a:lnTo>
                  <a:pt x="591983" y="24310"/>
                </a:lnTo>
                <a:lnTo>
                  <a:pt x="632691" y="63904"/>
                </a:lnTo>
                <a:close/>
              </a:path>
              <a:path w="1463040" h="859154">
                <a:moveTo>
                  <a:pt x="1264082" y="472882"/>
                </a:moveTo>
                <a:lnTo>
                  <a:pt x="649609" y="472882"/>
                </a:lnTo>
                <a:lnTo>
                  <a:pt x="393095" y="203553"/>
                </a:lnTo>
                <a:lnTo>
                  <a:pt x="112018" y="146037"/>
                </a:lnTo>
                <a:lnTo>
                  <a:pt x="46639" y="130401"/>
                </a:lnTo>
                <a:lnTo>
                  <a:pt x="11140" y="111020"/>
                </a:lnTo>
                <a:lnTo>
                  <a:pt x="0" y="75121"/>
                </a:lnTo>
                <a:lnTo>
                  <a:pt x="6350" y="41093"/>
                </a:lnTo>
                <a:lnTo>
                  <a:pt x="23321" y="27328"/>
                </a:lnTo>
                <a:lnTo>
                  <a:pt x="109934" y="31635"/>
                </a:lnTo>
                <a:lnTo>
                  <a:pt x="179058" y="36881"/>
                </a:lnTo>
                <a:lnTo>
                  <a:pt x="266923" y="46494"/>
                </a:lnTo>
                <a:lnTo>
                  <a:pt x="409757" y="63904"/>
                </a:lnTo>
                <a:lnTo>
                  <a:pt x="632691" y="63904"/>
                </a:lnTo>
                <a:lnTo>
                  <a:pt x="642942" y="73873"/>
                </a:lnTo>
                <a:lnTo>
                  <a:pt x="806085" y="73873"/>
                </a:lnTo>
                <a:lnTo>
                  <a:pt x="824593" y="83929"/>
                </a:lnTo>
                <a:lnTo>
                  <a:pt x="864328" y="107151"/>
                </a:lnTo>
                <a:lnTo>
                  <a:pt x="882794" y="113776"/>
                </a:lnTo>
                <a:lnTo>
                  <a:pt x="1006622" y="113776"/>
                </a:lnTo>
                <a:lnTo>
                  <a:pt x="1049034" y="149083"/>
                </a:lnTo>
                <a:lnTo>
                  <a:pt x="1094728" y="193525"/>
                </a:lnTo>
                <a:lnTo>
                  <a:pt x="1135919" y="238111"/>
                </a:lnTo>
                <a:lnTo>
                  <a:pt x="1170095" y="278379"/>
                </a:lnTo>
                <a:lnTo>
                  <a:pt x="1194366" y="309458"/>
                </a:lnTo>
                <a:lnTo>
                  <a:pt x="1232429" y="418949"/>
                </a:lnTo>
                <a:lnTo>
                  <a:pt x="1264082" y="472882"/>
                </a:lnTo>
                <a:close/>
              </a:path>
              <a:path w="1463040" h="859154">
                <a:moveTo>
                  <a:pt x="806085" y="73873"/>
                </a:moveTo>
                <a:lnTo>
                  <a:pt x="642942" y="73873"/>
                </a:lnTo>
                <a:lnTo>
                  <a:pt x="647939" y="71068"/>
                </a:lnTo>
                <a:lnTo>
                  <a:pt x="660433" y="63899"/>
                </a:lnTo>
                <a:lnTo>
                  <a:pt x="676675" y="54237"/>
                </a:lnTo>
                <a:lnTo>
                  <a:pt x="692916" y="43952"/>
                </a:lnTo>
                <a:lnTo>
                  <a:pt x="727372" y="39403"/>
                </a:lnTo>
                <a:lnTo>
                  <a:pt x="775102" y="57038"/>
                </a:lnTo>
                <a:lnTo>
                  <a:pt x="806085" y="73873"/>
                </a:lnTo>
                <a:close/>
              </a:path>
              <a:path w="1463040" h="859154">
                <a:moveTo>
                  <a:pt x="1006622" y="113776"/>
                </a:moveTo>
                <a:lnTo>
                  <a:pt x="882794" y="113776"/>
                </a:lnTo>
                <a:lnTo>
                  <a:pt x="899868" y="91747"/>
                </a:lnTo>
                <a:lnTo>
                  <a:pt x="919440" y="79693"/>
                </a:lnTo>
                <a:lnTo>
                  <a:pt x="939012" y="76368"/>
                </a:lnTo>
                <a:lnTo>
                  <a:pt x="956086" y="80528"/>
                </a:lnTo>
                <a:lnTo>
                  <a:pt x="1001920" y="109861"/>
                </a:lnTo>
                <a:lnTo>
                  <a:pt x="1006622" y="113776"/>
                </a:lnTo>
                <a:close/>
              </a:path>
              <a:path w="1463040" h="859154">
                <a:moveTo>
                  <a:pt x="962777" y="789992"/>
                </a:moveTo>
                <a:lnTo>
                  <a:pt x="891138" y="786281"/>
                </a:lnTo>
                <a:lnTo>
                  <a:pt x="824818" y="778460"/>
                </a:lnTo>
                <a:lnTo>
                  <a:pt x="764174" y="767368"/>
                </a:lnTo>
                <a:lnTo>
                  <a:pt x="709568" y="753842"/>
                </a:lnTo>
                <a:lnTo>
                  <a:pt x="661357" y="738720"/>
                </a:lnTo>
                <a:lnTo>
                  <a:pt x="619904" y="722840"/>
                </a:lnTo>
                <a:lnTo>
                  <a:pt x="558704" y="692156"/>
                </a:lnTo>
                <a:lnTo>
                  <a:pt x="539678" y="679028"/>
                </a:lnTo>
                <a:lnTo>
                  <a:pt x="501333" y="659241"/>
                </a:lnTo>
                <a:lnTo>
                  <a:pt x="452381" y="635558"/>
                </a:lnTo>
                <a:lnTo>
                  <a:pt x="397719" y="610189"/>
                </a:lnTo>
                <a:lnTo>
                  <a:pt x="342241" y="585343"/>
                </a:lnTo>
                <a:lnTo>
                  <a:pt x="290843" y="563231"/>
                </a:lnTo>
                <a:lnTo>
                  <a:pt x="248420" y="546064"/>
                </a:lnTo>
                <a:lnTo>
                  <a:pt x="219867" y="536051"/>
                </a:lnTo>
                <a:lnTo>
                  <a:pt x="153030" y="511583"/>
                </a:lnTo>
                <a:lnTo>
                  <a:pt x="107432" y="484931"/>
                </a:lnTo>
                <a:lnTo>
                  <a:pt x="83073" y="458902"/>
                </a:lnTo>
                <a:lnTo>
                  <a:pt x="79951" y="436306"/>
                </a:lnTo>
                <a:lnTo>
                  <a:pt x="94266" y="383415"/>
                </a:lnTo>
                <a:lnTo>
                  <a:pt x="119511" y="362322"/>
                </a:lnTo>
                <a:lnTo>
                  <a:pt x="174113" y="369908"/>
                </a:lnTo>
                <a:lnTo>
                  <a:pt x="276496" y="403057"/>
                </a:lnTo>
                <a:lnTo>
                  <a:pt x="426407" y="449603"/>
                </a:lnTo>
                <a:lnTo>
                  <a:pt x="649609" y="472882"/>
                </a:lnTo>
                <a:lnTo>
                  <a:pt x="1264082" y="472882"/>
                </a:lnTo>
                <a:lnTo>
                  <a:pt x="1267982" y="479527"/>
                </a:lnTo>
                <a:lnTo>
                  <a:pt x="1336638" y="535118"/>
                </a:lnTo>
                <a:lnTo>
                  <a:pt x="1462447" y="612531"/>
                </a:lnTo>
                <a:lnTo>
                  <a:pt x="1347096" y="723087"/>
                </a:lnTo>
                <a:lnTo>
                  <a:pt x="1277143" y="788756"/>
                </a:lnTo>
                <a:lnTo>
                  <a:pt x="1039372" y="788756"/>
                </a:lnTo>
                <a:lnTo>
                  <a:pt x="962777" y="789992"/>
                </a:lnTo>
                <a:close/>
              </a:path>
              <a:path w="1463040" h="859154">
                <a:moveTo>
                  <a:pt x="1199265" y="858581"/>
                </a:moveTo>
                <a:lnTo>
                  <a:pt x="1132125" y="815874"/>
                </a:lnTo>
                <a:lnTo>
                  <a:pt x="1086843" y="796236"/>
                </a:lnTo>
                <a:lnTo>
                  <a:pt x="1057799" y="790315"/>
                </a:lnTo>
                <a:lnTo>
                  <a:pt x="1039372" y="788756"/>
                </a:lnTo>
                <a:lnTo>
                  <a:pt x="1277143" y="788756"/>
                </a:lnTo>
                <a:lnTo>
                  <a:pt x="1258658" y="806109"/>
                </a:lnTo>
                <a:lnTo>
                  <a:pt x="1199265" y="858581"/>
                </a:lnTo>
                <a:close/>
              </a:path>
            </a:pathLst>
          </a:custGeom>
          <a:solidFill>
            <a:srgbClr val="F8E4C0"/>
          </a:solidFill>
        </p:spPr>
        <p:txBody>
          <a:bodyPr wrap="square" lIns="0" tIns="0" rIns="0" bIns="0" rtlCol="0"/>
          <a:lstStyle/>
          <a:p>
            <a:endParaRPr/>
          </a:p>
        </p:txBody>
      </p:sp>
      <p:sp>
        <p:nvSpPr>
          <p:cNvPr id="24" name="object 24"/>
          <p:cNvSpPr/>
          <p:nvPr/>
        </p:nvSpPr>
        <p:spPr>
          <a:xfrm>
            <a:off x="10431995" y="5762726"/>
            <a:ext cx="212725" cy="125095"/>
          </a:xfrm>
          <a:custGeom>
            <a:avLst/>
            <a:gdLst/>
            <a:ahLst/>
            <a:cxnLst/>
            <a:rect l="l" t="t" r="r" b="b"/>
            <a:pathLst>
              <a:path w="212725" h="125095">
                <a:moveTo>
                  <a:pt x="202593" y="124956"/>
                </a:moveTo>
                <a:lnTo>
                  <a:pt x="195351" y="120713"/>
                </a:lnTo>
                <a:lnTo>
                  <a:pt x="152254" y="92003"/>
                </a:lnTo>
                <a:lnTo>
                  <a:pt x="101399" y="59518"/>
                </a:lnTo>
                <a:lnTo>
                  <a:pt x="48683" y="28291"/>
                </a:lnTo>
                <a:lnTo>
                  <a:pt x="0" y="3352"/>
                </a:lnTo>
                <a:lnTo>
                  <a:pt x="3301" y="3352"/>
                </a:lnTo>
                <a:lnTo>
                  <a:pt x="77448" y="34283"/>
                </a:lnTo>
                <a:lnTo>
                  <a:pt x="122005" y="59875"/>
                </a:lnTo>
                <a:lnTo>
                  <a:pt x="167992" y="89169"/>
                </a:lnTo>
                <a:lnTo>
                  <a:pt x="211912" y="120713"/>
                </a:lnTo>
                <a:lnTo>
                  <a:pt x="212114" y="122127"/>
                </a:lnTo>
                <a:lnTo>
                  <a:pt x="208594" y="124485"/>
                </a:lnTo>
                <a:lnTo>
                  <a:pt x="202593" y="124956"/>
                </a:lnTo>
                <a:close/>
              </a:path>
            </a:pathLst>
          </a:custGeom>
          <a:solidFill>
            <a:srgbClr val="D2AF79"/>
          </a:solidFill>
        </p:spPr>
        <p:txBody>
          <a:bodyPr wrap="square" lIns="0" tIns="0" rIns="0" bIns="0" rtlCol="0"/>
          <a:lstStyle/>
          <a:p>
            <a:endParaRPr/>
          </a:p>
        </p:txBody>
      </p:sp>
      <p:sp>
        <p:nvSpPr>
          <p:cNvPr id="25" name="object 25"/>
          <p:cNvSpPr/>
          <p:nvPr/>
        </p:nvSpPr>
        <p:spPr>
          <a:xfrm>
            <a:off x="10667327" y="5772784"/>
            <a:ext cx="153035" cy="100965"/>
          </a:xfrm>
          <a:custGeom>
            <a:avLst/>
            <a:gdLst/>
            <a:ahLst/>
            <a:cxnLst/>
            <a:rect l="l" t="t" r="r" b="b"/>
            <a:pathLst>
              <a:path w="153034" h="100964">
                <a:moveTo>
                  <a:pt x="152869" y="100596"/>
                </a:moveTo>
                <a:lnTo>
                  <a:pt x="136258" y="100596"/>
                </a:lnTo>
                <a:lnTo>
                  <a:pt x="0" y="3352"/>
                </a:lnTo>
                <a:lnTo>
                  <a:pt x="3327" y="3352"/>
                </a:lnTo>
                <a:lnTo>
                  <a:pt x="6654" y="0"/>
                </a:lnTo>
                <a:lnTo>
                  <a:pt x="152869" y="100596"/>
                </a:lnTo>
                <a:close/>
              </a:path>
            </a:pathLst>
          </a:custGeom>
          <a:solidFill>
            <a:srgbClr val="D2AF79"/>
          </a:solidFill>
        </p:spPr>
        <p:txBody>
          <a:bodyPr wrap="square" lIns="0" tIns="0" rIns="0" bIns="0" rtlCol="0"/>
          <a:lstStyle/>
          <a:p>
            <a:endParaRPr/>
          </a:p>
        </p:txBody>
      </p:sp>
      <p:sp>
        <p:nvSpPr>
          <p:cNvPr id="26" name="object 26"/>
          <p:cNvSpPr/>
          <p:nvPr/>
        </p:nvSpPr>
        <p:spPr>
          <a:xfrm>
            <a:off x="11172045" y="6253510"/>
            <a:ext cx="431165" cy="433070"/>
          </a:xfrm>
          <a:custGeom>
            <a:avLst/>
            <a:gdLst/>
            <a:ahLst/>
            <a:cxnLst/>
            <a:rect l="l" t="t" r="r" b="b"/>
            <a:pathLst>
              <a:path w="431165" h="433070">
                <a:moveTo>
                  <a:pt x="78477" y="432684"/>
                </a:moveTo>
                <a:lnTo>
                  <a:pt x="18686" y="372600"/>
                </a:lnTo>
                <a:lnTo>
                  <a:pt x="9136" y="362535"/>
                </a:lnTo>
                <a:lnTo>
                  <a:pt x="2076" y="352155"/>
                </a:lnTo>
                <a:lnTo>
                  <a:pt x="0" y="341148"/>
                </a:lnTo>
                <a:lnTo>
                  <a:pt x="5402" y="329204"/>
                </a:lnTo>
                <a:lnTo>
                  <a:pt x="20272" y="315144"/>
                </a:lnTo>
                <a:lnTo>
                  <a:pt x="50810" y="284957"/>
                </a:lnTo>
                <a:lnTo>
                  <a:pt x="280609" y="54620"/>
                </a:lnTo>
                <a:lnTo>
                  <a:pt x="310410" y="25172"/>
                </a:lnTo>
                <a:lnTo>
                  <a:pt x="324299" y="12098"/>
                </a:lnTo>
                <a:lnTo>
                  <a:pt x="331515" y="3703"/>
                </a:lnTo>
                <a:lnTo>
                  <a:pt x="339666" y="0"/>
                </a:lnTo>
                <a:lnTo>
                  <a:pt x="350930" y="3181"/>
                </a:lnTo>
                <a:lnTo>
                  <a:pt x="367491" y="15438"/>
                </a:lnTo>
                <a:lnTo>
                  <a:pt x="388560" y="38024"/>
                </a:lnTo>
                <a:lnTo>
                  <a:pt x="409008" y="58418"/>
                </a:lnTo>
                <a:lnTo>
                  <a:pt x="424473" y="73177"/>
                </a:lnTo>
                <a:lnTo>
                  <a:pt x="430598" y="78862"/>
                </a:lnTo>
                <a:lnTo>
                  <a:pt x="78477" y="432684"/>
                </a:lnTo>
                <a:close/>
              </a:path>
            </a:pathLst>
          </a:custGeom>
          <a:solidFill>
            <a:srgbClr val="FFFFFF"/>
          </a:solidFill>
        </p:spPr>
        <p:txBody>
          <a:bodyPr wrap="square" lIns="0" tIns="0" rIns="0" bIns="0" rtlCol="0"/>
          <a:lstStyle/>
          <a:p>
            <a:endParaRPr/>
          </a:p>
        </p:txBody>
      </p:sp>
      <p:sp>
        <p:nvSpPr>
          <p:cNvPr id="27" name="object 27"/>
          <p:cNvSpPr/>
          <p:nvPr/>
        </p:nvSpPr>
        <p:spPr>
          <a:xfrm>
            <a:off x="11234672" y="6553528"/>
            <a:ext cx="62230" cy="62230"/>
          </a:xfrm>
          <a:custGeom>
            <a:avLst/>
            <a:gdLst/>
            <a:ahLst/>
            <a:cxnLst/>
            <a:rect l="l" t="t" r="r" b="b"/>
            <a:pathLst>
              <a:path w="62229" h="62229">
                <a:moveTo>
                  <a:pt x="29913" y="61607"/>
                </a:moveTo>
                <a:lnTo>
                  <a:pt x="17654" y="58307"/>
                </a:lnTo>
                <a:lnTo>
                  <a:pt x="7910" y="50606"/>
                </a:lnTo>
                <a:lnTo>
                  <a:pt x="2566" y="39447"/>
                </a:lnTo>
                <a:lnTo>
                  <a:pt x="0" y="28498"/>
                </a:lnTo>
                <a:lnTo>
                  <a:pt x="2147" y="17235"/>
                </a:lnTo>
                <a:lnTo>
                  <a:pt x="8696" y="7858"/>
                </a:lnTo>
                <a:lnTo>
                  <a:pt x="19330" y="2566"/>
                </a:lnTo>
                <a:lnTo>
                  <a:pt x="32216" y="0"/>
                </a:lnTo>
                <a:lnTo>
                  <a:pt x="44470" y="2147"/>
                </a:lnTo>
                <a:lnTo>
                  <a:pt x="54210" y="8696"/>
                </a:lnTo>
                <a:lnTo>
                  <a:pt x="59551" y="19330"/>
                </a:lnTo>
                <a:lnTo>
                  <a:pt x="61647" y="32218"/>
                </a:lnTo>
                <a:lnTo>
                  <a:pt x="58715" y="44476"/>
                </a:lnTo>
                <a:lnTo>
                  <a:pt x="52013" y="54221"/>
                </a:lnTo>
                <a:lnTo>
                  <a:pt x="42800" y="59564"/>
                </a:lnTo>
                <a:lnTo>
                  <a:pt x="29913" y="61607"/>
                </a:lnTo>
                <a:close/>
              </a:path>
            </a:pathLst>
          </a:custGeom>
          <a:solidFill>
            <a:srgbClr val="00375A"/>
          </a:solidFill>
        </p:spPr>
        <p:txBody>
          <a:bodyPr wrap="square" lIns="0" tIns="0" rIns="0" bIns="0" rtlCol="0"/>
          <a:lstStyle/>
          <a:p>
            <a:endParaRPr/>
          </a:p>
        </p:txBody>
      </p:sp>
      <p:sp>
        <p:nvSpPr>
          <p:cNvPr id="28" name="object 28"/>
          <p:cNvSpPr/>
          <p:nvPr/>
        </p:nvSpPr>
        <p:spPr>
          <a:xfrm>
            <a:off x="11220475" y="6305943"/>
            <a:ext cx="971550" cy="553720"/>
          </a:xfrm>
          <a:custGeom>
            <a:avLst/>
            <a:gdLst/>
            <a:ahLst/>
            <a:cxnLst/>
            <a:rect l="l" t="t" r="r" b="b"/>
            <a:pathLst>
              <a:path w="971550" h="553720">
                <a:moveTo>
                  <a:pt x="971524" y="553275"/>
                </a:moveTo>
                <a:lnTo>
                  <a:pt x="176999" y="553275"/>
                </a:lnTo>
                <a:lnTo>
                  <a:pt x="0" y="386283"/>
                </a:lnTo>
                <a:lnTo>
                  <a:pt x="386194" y="0"/>
                </a:lnTo>
                <a:lnTo>
                  <a:pt x="971524" y="553275"/>
                </a:lnTo>
                <a:close/>
              </a:path>
            </a:pathLst>
          </a:custGeom>
          <a:solidFill>
            <a:srgbClr val="4F8892"/>
          </a:solidFill>
        </p:spPr>
        <p:txBody>
          <a:bodyPr wrap="square" lIns="0" tIns="0" rIns="0" bIns="0" rtlCol="0"/>
          <a:lstStyle/>
          <a:p>
            <a:endParaRPr/>
          </a:p>
        </p:txBody>
      </p:sp>
      <p:sp>
        <p:nvSpPr>
          <p:cNvPr id="29" name="object 29"/>
          <p:cNvSpPr/>
          <p:nvPr/>
        </p:nvSpPr>
        <p:spPr>
          <a:xfrm>
            <a:off x="9294876" y="3742944"/>
            <a:ext cx="521334" cy="66040"/>
          </a:xfrm>
          <a:custGeom>
            <a:avLst/>
            <a:gdLst/>
            <a:ahLst/>
            <a:cxnLst/>
            <a:rect l="l" t="t" r="r" b="b"/>
            <a:pathLst>
              <a:path w="521334" h="66039">
                <a:moveTo>
                  <a:pt x="0" y="0"/>
                </a:moveTo>
                <a:lnTo>
                  <a:pt x="521207" y="0"/>
                </a:lnTo>
                <a:lnTo>
                  <a:pt x="521207" y="65532"/>
                </a:lnTo>
                <a:lnTo>
                  <a:pt x="0" y="65532"/>
                </a:lnTo>
                <a:lnTo>
                  <a:pt x="0" y="0"/>
                </a:lnTo>
                <a:close/>
              </a:path>
            </a:pathLst>
          </a:custGeom>
          <a:solidFill>
            <a:srgbClr val="FFFFFF"/>
          </a:solidFill>
        </p:spPr>
        <p:txBody>
          <a:bodyPr wrap="square" lIns="0" tIns="0" rIns="0" bIns="0" rtlCol="0"/>
          <a:lstStyle/>
          <a:p>
            <a:endParaRPr/>
          </a:p>
        </p:txBody>
      </p:sp>
      <p:sp>
        <p:nvSpPr>
          <p:cNvPr id="30" name="object 30"/>
          <p:cNvSpPr/>
          <p:nvPr/>
        </p:nvSpPr>
        <p:spPr>
          <a:xfrm>
            <a:off x="8310371" y="3956303"/>
            <a:ext cx="492759" cy="439420"/>
          </a:xfrm>
          <a:custGeom>
            <a:avLst/>
            <a:gdLst/>
            <a:ahLst/>
            <a:cxnLst/>
            <a:rect l="l" t="t" r="r" b="b"/>
            <a:pathLst>
              <a:path w="492759" h="439420">
                <a:moveTo>
                  <a:pt x="0" y="0"/>
                </a:moveTo>
                <a:lnTo>
                  <a:pt x="492251" y="0"/>
                </a:lnTo>
                <a:lnTo>
                  <a:pt x="492251" y="438912"/>
                </a:lnTo>
                <a:lnTo>
                  <a:pt x="0" y="438912"/>
                </a:lnTo>
                <a:lnTo>
                  <a:pt x="0" y="0"/>
                </a:lnTo>
                <a:close/>
              </a:path>
            </a:pathLst>
          </a:custGeom>
          <a:solidFill>
            <a:srgbClr val="FFFFFF"/>
          </a:solidFill>
        </p:spPr>
        <p:txBody>
          <a:bodyPr wrap="square" lIns="0" tIns="0" rIns="0" bIns="0" rtlCol="0"/>
          <a:lstStyle/>
          <a:p>
            <a:endParaRPr/>
          </a:p>
        </p:txBody>
      </p:sp>
      <p:sp>
        <p:nvSpPr>
          <p:cNvPr id="31" name="object 31"/>
          <p:cNvSpPr/>
          <p:nvPr/>
        </p:nvSpPr>
        <p:spPr>
          <a:xfrm>
            <a:off x="10280904" y="3956303"/>
            <a:ext cx="494030" cy="439420"/>
          </a:xfrm>
          <a:custGeom>
            <a:avLst/>
            <a:gdLst/>
            <a:ahLst/>
            <a:cxnLst/>
            <a:rect l="l" t="t" r="r" b="b"/>
            <a:pathLst>
              <a:path w="494029" h="439420">
                <a:moveTo>
                  <a:pt x="0" y="0"/>
                </a:moveTo>
                <a:lnTo>
                  <a:pt x="493775" y="0"/>
                </a:lnTo>
                <a:lnTo>
                  <a:pt x="493775" y="438912"/>
                </a:lnTo>
                <a:lnTo>
                  <a:pt x="0" y="438912"/>
                </a:lnTo>
                <a:lnTo>
                  <a:pt x="0" y="0"/>
                </a:lnTo>
                <a:close/>
              </a:path>
            </a:pathLst>
          </a:custGeom>
          <a:solidFill>
            <a:srgbClr val="FFFFFF"/>
          </a:solidFill>
        </p:spPr>
        <p:txBody>
          <a:bodyPr wrap="square" lIns="0" tIns="0" rIns="0" bIns="0" rtlCol="0"/>
          <a:lstStyle/>
          <a:p>
            <a:endParaRPr/>
          </a:p>
        </p:txBody>
      </p:sp>
      <p:sp>
        <p:nvSpPr>
          <p:cNvPr id="32" name="object 32"/>
          <p:cNvSpPr/>
          <p:nvPr/>
        </p:nvSpPr>
        <p:spPr>
          <a:xfrm>
            <a:off x="8976359" y="3956303"/>
            <a:ext cx="492759" cy="439420"/>
          </a:xfrm>
          <a:custGeom>
            <a:avLst/>
            <a:gdLst/>
            <a:ahLst/>
            <a:cxnLst/>
            <a:rect l="l" t="t" r="r" b="b"/>
            <a:pathLst>
              <a:path w="492759" h="439420">
                <a:moveTo>
                  <a:pt x="0" y="0"/>
                </a:moveTo>
                <a:lnTo>
                  <a:pt x="492251" y="0"/>
                </a:lnTo>
                <a:lnTo>
                  <a:pt x="492251" y="438912"/>
                </a:lnTo>
                <a:lnTo>
                  <a:pt x="0" y="438912"/>
                </a:lnTo>
                <a:lnTo>
                  <a:pt x="0" y="0"/>
                </a:lnTo>
                <a:close/>
              </a:path>
            </a:pathLst>
          </a:custGeom>
          <a:solidFill>
            <a:srgbClr val="FFFFFF"/>
          </a:solidFill>
        </p:spPr>
        <p:txBody>
          <a:bodyPr wrap="square" lIns="0" tIns="0" rIns="0" bIns="0" rtlCol="0"/>
          <a:lstStyle/>
          <a:p>
            <a:endParaRPr/>
          </a:p>
        </p:txBody>
      </p:sp>
      <p:sp>
        <p:nvSpPr>
          <p:cNvPr id="33" name="object 33"/>
          <p:cNvSpPr/>
          <p:nvPr/>
        </p:nvSpPr>
        <p:spPr>
          <a:xfrm>
            <a:off x="9614916" y="3956303"/>
            <a:ext cx="494030" cy="439420"/>
          </a:xfrm>
          <a:custGeom>
            <a:avLst/>
            <a:gdLst/>
            <a:ahLst/>
            <a:cxnLst/>
            <a:rect l="l" t="t" r="r" b="b"/>
            <a:pathLst>
              <a:path w="494029" h="439420">
                <a:moveTo>
                  <a:pt x="0" y="0"/>
                </a:moveTo>
                <a:lnTo>
                  <a:pt x="493775" y="0"/>
                </a:lnTo>
                <a:lnTo>
                  <a:pt x="493775" y="438912"/>
                </a:lnTo>
                <a:lnTo>
                  <a:pt x="0" y="438912"/>
                </a:lnTo>
                <a:lnTo>
                  <a:pt x="0" y="0"/>
                </a:lnTo>
                <a:close/>
              </a:path>
            </a:pathLst>
          </a:custGeom>
          <a:solidFill>
            <a:srgbClr val="FFFFFF"/>
          </a:solidFill>
        </p:spPr>
        <p:txBody>
          <a:bodyPr wrap="square" lIns="0" tIns="0" rIns="0" bIns="0" rtlCol="0"/>
          <a:lstStyle/>
          <a:p>
            <a:endParaRPr/>
          </a:p>
        </p:txBody>
      </p:sp>
      <p:sp>
        <p:nvSpPr>
          <p:cNvPr id="34" name="object 34"/>
          <p:cNvSpPr/>
          <p:nvPr/>
        </p:nvSpPr>
        <p:spPr>
          <a:xfrm>
            <a:off x="8310371" y="4553711"/>
            <a:ext cx="1158240" cy="559435"/>
          </a:xfrm>
          <a:custGeom>
            <a:avLst/>
            <a:gdLst/>
            <a:ahLst/>
            <a:cxnLst/>
            <a:rect l="l" t="t" r="r" b="b"/>
            <a:pathLst>
              <a:path w="1158240" h="559435">
                <a:moveTo>
                  <a:pt x="0" y="0"/>
                </a:moveTo>
                <a:lnTo>
                  <a:pt x="1158240" y="0"/>
                </a:lnTo>
                <a:lnTo>
                  <a:pt x="1158240" y="559308"/>
                </a:lnTo>
                <a:lnTo>
                  <a:pt x="0" y="559308"/>
                </a:lnTo>
                <a:lnTo>
                  <a:pt x="0" y="0"/>
                </a:lnTo>
                <a:close/>
              </a:path>
            </a:pathLst>
          </a:custGeom>
          <a:solidFill>
            <a:srgbClr val="FFFFFF"/>
          </a:solidFill>
        </p:spPr>
        <p:txBody>
          <a:bodyPr wrap="square" lIns="0" tIns="0" rIns="0" bIns="0" rtlCol="0"/>
          <a:lstStyle/>
          <a:p>
            <a:endParaRPr/>
          </a:p>
        </p:txBody>
      </p:sp>
      <p:sp>
        <p:nvSpPr>
          <p:cNvPr id="35" name="object 35"/>
          <p:cNvSpPr/>
          <p:nvPr/>
        </p:nvSpPr>
        <p:spPr>
          <a:xfrm>
            <a:off x="9614916" y="4553711"/>
            <a:ext cx="1160145" cy="559435"/>
          </a:xfrm>
          <a:custGeom>
            <a:avLst/>
            <a:gdLst/>
            <a:ahLst/>
            <a:cxnLst/>
            <a:rect l="l" t="t" r="r" b="b"/>
            <a:pathLst>
              <a:path w="1160145" h="559435">
                <a:moveTo>
                  <a:pt x="0" y="0"/>
                </a:moveTo>
                <a:lnTo>
                  <a:pt x="1159764" y="0"/>
                </a:lnTo>
                <a:lnTo>
                  <a:pt x="1159764" y="559308"/>
                </a:lnTo>
                <a:lnTo>
                  <a:pt x="0" y="559308"/>
                </a:lnTo>
                <a:lnTo>
                  <a:pt x="0" y="0"/>
                </a:lnTo>
                <a:close/>
              </a:path>
            </a:pathLst>
          </a:custGeom>
          <a:solidFill>
            <a:srgbClr val="FFFFFF"/>
          </a:solidFill>
        </p:spPr>
        <p:txBody>
          <a:bodyPr wrap="square" lIns="0" tIns="0" rIns="0" bIns="0" rtlCol="0"/>
          <a:lstStyle/>
          <a:p>
            <a:endParaRPr/>
          </a:p>
        </p:txBody>
      </p:sp>
      <p:sp>
        <p:nvSpPr>
          <p:cNvPr id="36" name="object 36"/>
          <p:cNvSpPr/>
          <p:nvPr/>
        </p:nvSpPr>
        <p:spPr>
          <a:xfrm>
            <a:off x="8378317" y="4780915"/>
            <a:ext cx="318135" cy="280035"/>
          </a:xfrm>
          <a:custGeom>
            <a:avLst/>
            <a:gdLst/>
            <a:ahLst/>
            <a:cxnLst/>
            <a:rect l="l" t="t" r="r" b="b"/>
            <a:pathLst>
              <a:path w="318134" h="280035">
                <a:moveTo>
                  <a:pt x="317804" y="279654"/>
                </a:moveTo>
                <a:lnTo>
                  <a:pt x="0" y="279654"/>
                </a:lnTo>
                <a:lnTo>
                  <a:pt x="158902" y="0"/>
                </a:lnTo>
                <a:lnTo>
                  <a:pt x="317804" y="279654"/>
                </a:lnTo>
                <a:close/>
              </a:path>
            </a:pathLst>
          </a:custGeom>
          <a:solidFill>
            <a:srgbClr val="5A4850"/>
          </a:solidFill>
        </p:spPr>
        <p:txBody>
          <a:bodyPr wrap="square" lIns="0" tIns="0" rIns="0" bIns="0" rtlCol="0"/>
          <a:lstStyle/>
          <a:p>
            <a:endParaRPr/>
          </a:p>
        </p:txBody>
      </p:sp>
      <p:sp>
        <p:nvSpPr>
          <p:cNvPr id="37" name="object 37"/>
          <p:cNvSpPr/>
          <p:nvPr/>
        </p:nvSpPr>
        <p:spPr>
          <a:xfrm>
            <a:off x="8736355" y="4847310"/>
            <a:ext cx="320040" cy="213360"/>
          </a:xfrm>
          <a:custGeom>
            <a:avLst/>
            <a:gdLst/>
            <a:ahLst/>
            <a:cxnLst/>
            <a:rect l="l" t="t" r="r" b="b"/>
            <a:pathLst>
              <a:path w="320040" h="213360">
                <a:moveTo>
                  <a:pt x="319811" y="213258"/>
                </a:moveTo>
                <a:lnTo>
                  <a:pt x="0" y="213258"/>
                </a:lnTo>
                <a:lnTo>
                  <a:pt x="160908" y="0"/>
                </a:lnTo>
                <a:lnTo>
                  <a:pt x="319811" y="213258"/>
                </a:lnTo>
                <a:close/>
              </a:path>
            </a:pathLst>
          </a:custGeom>
          <a:solidFill>
            <a:srgbClr val="5A4850"/>
          </a:solidFill>
        </p:spPr>
        <p:txBody>
          <a:bodyPr wrap="square" lIns="0" tIns="0" rIns="0" bIns="0" rtlCol="0"/>
          <a:lstStyle/>
          <a:p>
            <a:endParaRPr/>
          </a:p>
        </p:txBody>
      </p:sp>
      <p:sp>
        <p:nvSpPr>
          <p:cNvPr id="38" name="object 38"/>
          <p:cNvSpPr/>
          <p:nvPr/>
        </p:nvSpPr>
        <p:spPr>
          <a:xfrm>
            <a:off x="8537219" y="4780915"/>
            <a:ext cx="159385" cy="280035"/>
          </a:xfrm>
          <a:custGeom>
            <a:avLst/>
            <a:gdLst/>
            <a:ahLst/>
            <a:cxnLst/>
            <a:rect l="l" t="t" r="r" b="b"/>
            <a:pathLst>
              <a:path w="159384" h="280035">
                <a:moveTo>
                  <a:pt x="158902" y="279654"/>
                </a:moveTo>
                <a:lnTo>
                  <a:pt x="0" y="279654"/>
                </a:lnTo>
                <a:lnTo>
                  <a:pt x="0" y="0"/>
                </a:lnTo>
                <a:lnTo>
                  <a:pt x="158902" y="279654"/>
                </a:lnTo>
                <a:close/>
              </a:path>
            </a:pathLst>
          </a:custGeom>
          <a:solidFill>
            <a:srgbClr val="EB615C"/>
          </a:solidFill>
        </p:spPr>
        <p:txBody>
          <a:bodyPr wrap="square" lIns="0" tIns="0" rIns="0" bIns="0" rtlCol="0"/>
          <a:lstStyle/>
          <a:p>
            <a:endParaRPr/>
          </a:p>
        </p:txBody>
      </p:sp>
      <p:sp>
        <p:nvSpPr>
          <p:cNvPr id="39" name="object 39"/>
          <p:cNvSpPr/>
          <p:nvPr/>
        </p:nvSpPr>
        <p:spPr>
          <a:xfrm>
            <a:off x="8897264" y="4847310"/>
            <a:ext cx="159385" cy="213360"/>
          </a:xfrm>
          <a:custGeom>
            <a:avLst/>
            <a:gdLst/>
            <a:ahLst/>
            <a:cxnLst/>
            <a:rect l="l" t="t" r="r" b="b"/>
            <a:pathLst>
              <a:path w="159384" h="213360">
                <a:moveTo>
                  <a:pt x="158902" y="213258"/>
                </a:moveTo>
                <a:lnTo>
                  <a:pt x="0" y="213258"/>
                </a:lnTo>
                <a:lnTo>
                  <a:pt x="0" y="0"/>
                </a:lnTo>
                <a:lnTo>
                  <a:pt x="158902" y="213258"/>
                </a:lnTo>
                <a:close/>
              </a:path>
            </a:pathLst>
          </a:custGeom>
          <a:solidFill>
            <a:srgbClr val="EB615C"/>
          </a:solidFill>
        </p:spPr>
        <p:txBody>
          <a:bodyPr wrap="square" lIns="0" tIns="0" rIns="0" bIns="0" rtlCol="0"/>
          <a:lstStyle/>
          <a:p>
            <a:endParaRPr/>
          </a:p>
        </p:txBody>
      </p:sp>
      <p:sp>
        <p:nvSpPr>
          <p:cNvPr id="40" name="object 40"/>
          <p:cNvSpPr/>
          <p:nvPr/>
        </p:nvSpPr>
        <p:spPr>
          <a:xfrm>
            <a:off x="9082316" y="4607890"/>
            <a:ext cx="320040" cy="452755"/>
          </a:xfrm>
          <a:custGeom>
            <a:avLst/>
            <a:gdLst/>
            <a:ahLst/>
            <a:cxnLst/>
            <a:rect l="l" t="t" r="r" b="b"/>
            <a:pathLst>
              <a:path w="320040" h="452754">
                <a:moveTo>
                  <a:pt x="319824" y="452678"/>
                </a:moveTo>
                <a:lnTo>
                  <a:pt x="0" y="452678"/>
                </a:lnTo>
                <a:lnTo>
                  <a:pt x="160921" y="0"/>
                </a:lnTo>
                <a:lnTo>
                  <a:pt x="319824" y="452678"/>
                </a:lnTo>
                <a:close/>
              </a:path>
            </a:pathLst>
          </a:custGeom>
          <a:solidFill>
            <a:srgbClr val="5A4850"/>
          </a:solidFill>
        </p:spPr>
        <p:txBody>
          <a:bodyPr wrap="square" lIns="0" tIns="0" rIns="0" bIns="0" rtlCol="0"/>
          <a:lstStyle/>
          <a:p>
            <a:endParaRPr/>
          </a:p>
        </p:txBody>
      </p:sp>
      <p:sp>
        <p:nvSpPr>
          <p:cNvPr id="41" name="object 41"/>
          <p:cNvSpPr/>
          <p:nvPr/>
        </p:nvSpPr>
        <p:spPr>
          <a:xfrm>
            <a:off x="9243238" y="4607890"/>
            <a:ext cx="159385" cy="452755"/>
          </a:xfrm>
          <a:custGeom>
            <a:avLst/>
            <a:gdLst/>
            <a:ahLst/>
            <a:cxnLst/>
            <a:rect l="l" t="t" r="r" b="b"/>
            <a:pathLst>
              <a:path w="159384" h="452754">
                <a:moveTo>
                  <a:pt x="158902" y="452678"/>
                </a:moveTo>
                <a:lnTo>
                  <a:pt x="0" y="452678"/>
                </a:lnTo>
                <a:lnTo>
                  <a:pt x="0" y="0"/>
                </a:lnTo>
                <a:lnTo>
                  <a:pt x="158902" y="452678"/>
                </a:lnTo>
                <a:close/>
              </a:path>
            </a:pathLst>
          </a:custGeom>
          <a:solidFill>
            <a:srgbClr val="EB615C"/>
          </a:solidFill>
        </p:spPr>
        <p:txBody>
          <a:bodyPr wrap="square" lIns="0" tIns="0" rIns="0" bIns="0" rtlCol="0"/>
          <a:lstStyle/>
          <a:p>
            <a:endParaRPr/>
          </a:p>
        </p:txBody>
      </p:sp>
      <p:sp>
        <p:nvSpPr>
          <p:cNvPr id="42" name="object 42"/>
          <p:cNvSpPr/>
          <p:nvPr/>
        </p:nvSpPr>
        <p:spPr>
          <a:xfrm>
            <a:off x="9756152" y="4740681"/>
            <a:ext cx="209550" cy="189230"/>
          </a:xfrm>
          <a:custGeom>
            <a:avLst/>
            <a:gdLst/>
            <a:ahLst/>
            <a:cxnLst/>
            <a:rect l="l" t="t" r="r" b="b"/>
            <a:pathLst>
              <a:path w="209550" h="189229">
                <a:moveTo>
                  <a:pt x="20104" y="189115"/>
                </a:moveTo>
                <a:lnTo>
                  <a:pt x="0" y="171005"/>
                </a:lnTo>
                <a:lnTo>
                  <a:pt x="189064" y="0"/>
                </a:lnTo>
                <a:lnTo>
                  <a:pt x="209181" y="20116"/>
                </a:lnTo>
                <a:lnTo>
                  <a:pt x="20104" y="189115"/>
                </a:lnTo>
                <a:close/>
              </a:path>
            </a:pathLst>
          </a:custGeom>
          <a:solidFill>
            <a:srgbClr val="000000"/>
          </a:solidFill>
        </p:spPr>
        <p:txBody>
          <a:bodyPr wrap="square" lIns="0" tIns="0" rIns="0" bIns="0" rtlCol="0"/>
          <a:lstStyle/>
          <a:p>
            <a:endParaRPr/>
          </a:p>
        </p:txBody>
      </p:sp>
      <p:sp>
        <p:nvSpPr>
          <p:cNvPr id="43" name="object 43"/>
          <p:cNvSpPr/>
          <p:nvPr/>
        </p:nvSpPr>
        <p:spPr>
          <a:xfrm>
            <a:off x="9929126" y="4736655"/>
            <a:ext cx="225425" cy="264160"/>
          </a:xfrm>
          <a:custGeom>
            <a:avLst/>
            <a:gdLst/>
            <a:ahLst/>
            <a:cxnLst/>
            <a:rect l="l" t="t" r="r" b="b"/>
            <a:pathLst>
              <a:path w="225425" h="264160">
                <a:moveTo>
                  <a:pt x="203161" y="263563"/>
                </a:moveTo>
                <a:lnTo>
                  <a:pt x="0" y="20116"/>
                </a:lnTo>
                <a:lnTo>
                  <a:pt x="22136" y="0"/>
                </a:lnTo>
                <a:lnTo>
                  <a:pt x="225285" y="243446"/>
                </a:lnTo>
                <a:lnTo>
                  <a:pt x="203161" y="263563"/>
                </a:lnTo>
                <a:close/>
              </a:path>
            </a:pathLst>
          </a:custGeom>
          <a:solidFill>
            <a:srgbClr val="000000"/>
          </a:solidFill>
        </p:spPr>
        <p:txBody>
          <a:bodyPr wrap="square" lIns="0" tIns="0" rIns="0" bIns="0" rtlCol="0"/>
          <a:lstStyle/>
          <a:p>
            <a:endParaRPr/>
          </a:p>
        </p:txBody>
      </p:sp>
      <p:sp>
        <p:nvSpPr>
          <p:cNvPr id="44" name="object 44"/>
          <p:cNvSpPr/>
          <p:nvPr/>
        </p:nvSpPr>
        <p:spPr>
          <a:xfrm>
            <a:off x="10128262" y="4797006"/>
            <a:ext cx="350520" cy="213360"/>
          </a:xfrm>
          <a:custGeom>
            <a:avLst/>
            <a:gdLst/>
            <a:ahLst/>
            <a:cxnLst/>
            <a:rect l="l" t="t" r="r" b="b"/>
            <a:pathLst>
              <a:path w="350520" h="213360">
                <a:moveTo>
                  <a:pt x="14084" y="213271"/>
                </a:moveTo>
                <a:lnTo>
                  <a:pt x="0" y="191135"/>
                </a:lnTo>
                <a:lnTo>
                  <a:pt x="335915" y="0"/>
                </a:lnTo>
                <a:lnTo>
                  <a:pt x="349986" y="24142"/>
                </a:lnTo>
                <a:lnTo>
                  <a:pt x="14084" y="213271"/>
                </a:lnTo>
                <a:close/>
              </a:path>
            </a:pathLst>
          </a:custGeom>
          <a:solidFill>
            <a:srgbClr val="000000"/>
          </a:solidFill>
        </p:spPr>
        <p:txBody>
          <a:bodyPr wrap="square" lIns="0" tIns="0" rIns="0" bIns="0" rtlCol="0"/>
          <a:lstStyle/>
          <a:p>
            <a:endParaRPr/>
          </a:p>
        </p:txBody>
      </p:sp>
      <p:sp>
        <p:nvSpPr>
          <p:cNvPr id="45" name="object 45"/>
          <p:cNvSpPr/>
          <p:nvPr/>
        </p:nvSpPr>
        <p:spPr>
          <a:xfrm>
            <a:off x="10530547" y="4634052"/>
            <a:ext cx="137160" cy="237490"/>
          </a:xfrm>
          <a:custGeom>
            <a:avLst/>
            <a:gdLst/>
            <a:ahLst/>
            <a:cxnLst/>
            <a:rect l="l" t="t" r="r" b="b"/>
            <a:pathLst>
              <a:path w="137159" h="237489">
                <a:moveTo>
                  <a:pt x="100088" y="237401"/>
                </a:moveTo>
                <a:lnTo>
                  <a:pt x="0" y="147116"/>
                </a:lnTo>
                <a:lnTo>
                  <a:pt x="0" y="0"/>
                </a:lnTo>
                <a:lnTo>
                  <a:pt x="43690" y="8851"/>
                </a:lnTo>
                <a:lnTo>
                  <a:pt x="81295" y="29901"/>
                </a:lnTo>
                <a:lnTo>
                  <a:pt x="110732" y="60903"/>
                </a:lnTo>
                <a:lnTo>
                  <a:pt x="129920" y="99610"/>
                </a:lnTo>
                <a:lnTo>
                  <a:pt x="136778" y="143776"/>
                </a:lnTo>
                <a:lnTo>
                  <a:pt x="134328" y="170160"/>
                </a:lnTo>
                <a:lnTo>
                  <a:pt x="127187" y="194351"/>
                </a:lnTo>
                <a:lnTo>
                  <a:pt x="115669" y="216660"/>
                </a:lnTo>
                <a:lnTo>
                  <a:pt x="100088" y="237401"/>
                </a:lnTo>
                <a:close/>
              </a:path>
            </a:pathLst>
          </a:custGeom>
          <a:solidFill>
            <a:srgbClr val="EB615C"/>
          </a:solidFill>
        </p:spPr>
        <p:txBody>
          <a:bodyPr wrap="square" lIns="0" tIns="0" rIns="0" bIns="0" rtlCol="0"/>
          <a:lstStyle/>
          <a:p>
            <a:endParaRPr/>
          </a:p>
        </p:txBody>
      </p:sp>
      <p:sp>
        <p:nvSpPr>
          <p:cNvPr id="46" name="object 46"/>
          <p:cNvSpPr/>
          <p:nvPr/>
        </p:nvSpPr>
        <p:spPr>
          <a:xfrm>
            <a:off x="10351528" y="4670259"/>
            <a:ext cx="243840" cy="283845"/>
          </a:xfrm>
          <a:custGeom>
            <a:avLst/>
            <a:gdLst/>
            <a:ahLst/>
            <a:cxnLst/>
            <a:rect l="l" t="t" r="r" b="b"/>
            <a:pathLst>
              <a:path w="243840" h="283845">
                <a:moveTo>
                  <a:pt x="143370" y="283679"/>
                </a:moveTo>
                <a:lnTo>
                  <a:pt x="97731" y="276444"/>
                </a:lnTo>
                <a:lnTo>
                  <a:pt x="58334" y="256232"/>
                </a:lnTo>
                <a:lnTo>
                  <a:pt x="27419" y="225288"/>
                </a:lnTo>
                <a:lnTo>
                  <a:pt x="7228" y="185852"/>
                </a:lnTo>
                <a:lnTo>
                  <a:pt x="0" y="140169"/>
                </a:lnTo>
                <a:lnTo>
                  <a:pt x="6855" y="96116"/>
                </a:lnTo>
                <a:lnTo>
                  <a:pt x="26034" y="57670"/>
                </a:lnTo>
                <a:lnTo>
                  <a:pt x="55456" y="27233"/>
                </a:lnTo>
                <a:lnTo>
                  <a:pt x="93039" y="7208"/>
                </a:lnTo>
                <a:lnTo>
                  <a:pt x="136702" y="0"/>
                </a:lnTo>
                <a:lnTo>
                  <a:pt x="136702" y="150190"/>
                </a:lnTo>
                <a:lnTo>
                  <a:pt x="243382" y="243636"/>
                </a:lnTo>
                <a:lnTo>
                  <a:pt x="221662" y="259746"/>
                </a:lnTo>
                <a:lnTo>
                  <a:pt x="197129" y="272416"/>
                </a:lnTo>
                <a:lnTo>
                  <a:pt x="170720" y="280707"/>
                </a:lnTo>
                <a:lnTo>
                  <a:pt x="143370" y="283679"/>
                </a:lnTo>
                <a:close/>
              </a:path>
            </a:pathLst>
          </a:custGeom>
          <a:solidFill>
            <a:srgbClr val="5A4850"/>
          </a:solidFill>
        </p:spPr>
        <p:txBody>
          <a:bodyPr wrap="square" lIns="0" tIns="0" rIns="0" bIns="0" rtlCol="0"/>
          <a:lstStyle/>
          <a:p>
            <a:endParaRPr/>
          </a:p>
        </p:txBody>
      </p:sp>
      <p:sp>
        <p:nvSpPr>
          <p:cNvPr id="47" name="object 47"/>
          <p:cNvSpPr/>
          <p:nvPr/>
        </p:nvSpPr>
        <p:spPr>
          <a:xfrm>
            <a:off x="10098023" y="4939855"/>
            <a:ext cx="100965" cy="100965"/>
          </a:xfrm>
          <a:custGeom>
            <a:avLst/>
            <a:gdLst/>
            <a:ahLst/>
            <a:cxnLst/>
            <a:rect l="l" t="t" r="r" b="b"/>
            <a:pathLst>
              <a:path w="100965" h="100964">
                <a:moveTo>
                  <a:pt x="50355" y="100596"/>
                </a:moveTo>
                <a:lnTo>
                  <a:pt x="30778" y="96635"/>
                </a:lnTo>
                <a:lnTo>
                  <a:pt x="14785" y="85793"/>
                </a:lnTo>
                <a:lnTo>
                  <a:pt x="3988" y="69633"/>
                </a:lnTo>
                <a:lnTo>
                  <a:pt x="0" y="49720"/>
                </a:lnTo>
                <a:lnTo>
                  <a:pt x="3988" y="30475"/>
                </a:lnTo>
                <a:lnTo>
                  <a:pt x="14785" y="14658"/>
                </a:lnTo>
                <a:lnTo>
                  <a:pt x="30778" y="3943"/>
                </a:lnTo>
                <a:lnTo>
                  <a:pt x="50355" y="0"/>
                </a:lnTo>
                <a:lnTo>
                  <a:pt x="69929" y="3952"/>
                </a:lnTo>
                <a:lnTo>
                  <a:pt x="85910" y="14732"/>
                </a:lnTo>
                <a:lnTo>
                  <a:pt x="96684" y="30721"/>
                </a:lnTo>
                <a:lnTo>
                  <a:pt x="100634" y="50304"/>
                </a:lnTo>
                <a:lnTo>
                  <a:pt x="96684" y="69880"/>
                </a:lnTo>
                <a:lnTo>
                  <a:pt x="85910" y="85866"/>
                </a:lnTo>
                <a:lnTo>
                  <a:pt x="69929" y="96644"/>
                </a:lnTo>
                <a:lnTo>
                  <a:pt x="50355" y="100596"/>
                </a:lnTo>
                <a:close/>
              </a:path>
            </a:pathLst>
          </a:custGeom>
          <a:solidFill>
            <a:srgbClr val="EB615C"/>
          </a:solidFill>
        </p:spPr>
        <p:txBody>
          <a:bodyPr wrap="square" lIns="0" tIns="0" rIns="0" bIns="0" rtlCol="0"/>
          <a:lstStyle/>
          <a:p>
            <a:endParaRPr/>
          </a:p>
        </p:txBody>
      </p:sp>
      <p:sp>
        <p:nvSpPr>
          <p:cNvPr id="48" name="object 48"/>
          <p:cNvSpPr/>
          <p:nvPr/>
        </p:nvSpPr>
        <p:spPr>
          <a:xfrm>
            <a:off x="9898380" y="4708487"/>
            <a:ext cx="101600" cy="99060"/>
          </a:xfrm>
          <a:custGeom>
            <a:avLst/>
            <a:gdLst/>
            <a:ahLst/>
            <a:cxnLst/>
            <a:rect l="l" t="t" r="r" b="b"/>
            <a:pathLst>
              <a:path w="101600" h="99060">
                <a:moveTo>
                  <a:pt x="50863" y="98590"/>
                </a:moveTo>
                <a:lnTo>
                  <a:pt x="31282" y="94715"/>
                </a:lnTo>
                <a:lnTo>
                  <a:pt x="15226" y="84150"/>
                </a:lnTo>
                <a:lnTo>
                  <a:pt x="4289" y="68543"/>
                </a:lnTo>
                <a:lnTo>
                  <a:pt x="0" y="49441"/>
                </a:lnTo>
                <a:lnTo>
                  <a:pt x="4289" y="30169"/>
                </a:lnTo>
                <a:lnTo>
                  <a:pt x="15240" y="14457"/>
                </a:lnTo>
                <a:lnTo>
                  <a:pt x="31298" y="3874"/>
                </a:lnTo>
                <a:lnTo>
                  <a:pt x="50863" y="0"/>
                </a:lnTo>
                <a:lnTo>
                  <a:pt x="70442" y="3876"/>
                </a:lnTo>
                <a:lnTo>
                  <a:pt x="86438" y="14457"/>
                </a:lnTo>
                <a:lnTo>
                  <a:pt x="97203" y="30105"/>
                </a:lnTo>
                <a:lnTo>
                  <a:pt x="101155" y="49288"/>
                </a:lnTo>
                <a:lnTo>
                  <a:pt x="97203" y="68479"/>
                </a:lnTo>
                <a:lnTo>
                  <a:pt x="86425" y="84150"/>
                </a:lnTo>
                <a:lnTo>
                  <a:pt x="70427" y="94718"/>
                </a:lnTo>
                <a:lnTo>
                  <a:pt x="50863" y="98590"/>
                </a:lnTo>
                <a:close/>
              </a:path>
            </a:pathLst>
          </a:custGeom>
          <a:solidFill>
            <a:srgbClr val="EB615C"/>
          </a:solidFill>
        </p:spPr>
        <p:txBody>
          <a:bodyPr wrap="square" lIns="0" tIns="0" rIns="0" bIns="0" rtlCol="0"/>
          <a:lstStyle/>
          <a:p>
            <a:endParaRPr/>
          </a:p>
        </p:txBody>
      </p:sp>
      <p:sp>
        <p:nvSpPr>
          <p:cNvPr id="49" name="object 49"/>
          <p:cNvSpPr/>
          <p:nvPr/>
        </p:nvSpPr>
        <p:spPr>
          <a:xfrm>
            <a:off x="9721595" y="4863401"/>
            <a:ext cx="100965" cy="100965"/>
          </a:xfrm>
          <a:custGeom>
            <a:avLst/>
            <a:gdLst/>
            <a:ahLst/>
            <a:cxnLst/>
            <a:rect l="l" t="t" r="r" b="b"/>
            <a:pathLst>
              <a:path w="100965" h="100964">
                <a:moveTo>
                  <a:pt x="50647" y="100596"/>
                </a:moveTo>
                <a:lnTo>
                  <a:pt x="31066" y="96639"/>
                </a:lnTo>
                <a:lnTo>
                  <a:pt x="15041" y="85825"/>
                </a:lnTo>
                <a:lnTo>
                  <a:pt x="4157" y="69741"/>
                </a:lnTo>
                <a:lnTo>
                  <a:pt x="0" y="49974"/>
                </a:lnTo>
                <a:lnTo>
                  <a:pt x="4157" y="30582"/>
                </a:lnTo>
                <a:lnTo>
                  <a:pt x="15041" y="14690"/>
                </a:lnTo>
                <a:lnTo>
                  <a:pt x="31066" y="3947"/>
                </a:lnTo>
                <a:lnTo>
                  <a:pt x="50647" y="0"/>
                </a:lnTo>
                <a:lnTo>
                  <a:pt x="70221" y="3952"/>
                </a:lnTo>
                <a:lnTo>
                  <a:pt x="86202" y="14732"/>
                </a:lnTo>
                <a:lnTo>
                  <a:pt x="96976" y="30721"/>
                </a:lnTo>
                <a:lnTo>
                  <a:pt x="100926" y="50304"/>
                </a:lnTo>
                <a:lnTo>
                  <a:pt x="96976" y="69880"/>
                </a:lnTo>
                <a:lnTo>
                  <a:pt x="86202" y="85866"/>
                </a:lnTo>
                <a:lnTo>
                  <a:pt x="70221" y="96644"/>
                </a:lnTo>
                <a:lnTo>
                  <a:pt x="50647" y="100596"/>
                </a:lnTo>
                <a:close/>
              </a:path>
            </a:pathLst>
          </a:custGeom>
          <a:solidFill>
            <a:srgbClr val="EB615C"/>
          </a:solidFill>
        </p:spPr>
        <p:txBody>
          <a:bodyPr wrap="square" lIns="0" tIns="0" rIns="0" bIns="0" rtlCol="0"/>
          <a:lstStyle/>
          <a:p>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61817"/>
            <a:ext cx="12192000" cy="2996565"/>
          </a:xfrm>
          <a:custGeom>
            <a:avLst/>
            <a:gdLst/>
            <a:ahLst/>
            <a:cxnLst/>
            <a:rect l="l" t="t" r="r" b="b"/>
            <a:pathLst>
              <a:path w="12192000" h="2996565">
                <a:moveTo>
                  <a:pt x="0" y="0"/>
                </a:moveTo>
                <a:lnTo>
                  <a:pt x="12192000" y="0"/>
                </a:lnTo>
                <a:lnTo>
                  <a:pt x="12192000" y="2996184"/>
                </a:lnTo>
                <a:lnTo>
                  <a:pt x="0" y="2996184"/>
                </a:lnTo>
                <a:lnTo>
                  <a:pt x="0" y="0"/>
                </a:lnTo>
                <a:close/>
              </a:path>
            </a:pathLst>
          </a:custGeom>
          <a:solidFill>
            <a:srgbClr val="006FC0"/>
          </a:solidFill>
        </p:spPr>
        <p:txBody>
          <a:bodyPr wrap="square" lIns="0" tIns="0" rIns="0" bIns="0" rtlCol="0"/>
          <a:lstStyle/>
          <a:p>
            <a:endParaRPr/>
          </a:p>
        </p:txBody>
      </p:sp>
      <p:sp>
        <p:nvSpPr>
          <p:cNvPr id="3" name="object 3"/>
          <p:cNvSpPr txBox="1"/>
          <p:nvPr/>
        </p:nvSpPr>
        <p:spPr>
          <a:xfrm>
            <a:off x="2590800" y="2438400"/>
            <a:ext cx="1460394" cy="738664"/>
          </a:xfrm>
          <a:prstGeom prst="rect">
            <a:avLst/>
          </a:prstGeom>
        </p:spPr>
        <p:txBody>
          <a:bodyPr vert="horz" wrap="square" lIns="0" tIns="0" rIns="0" bIns="0" rtlCol="0">
            <a:spAutoFit/>
          </a:bodyPr>
          <a:lstStyle/>
          <a:p>
            <a:pPr marL="241300" marR="5080" indent="-228600">
              <a:lnSpc>
                <a:spcPct val="100000"/>
              </a:lnSpc>
            </a:pPr>
            <a:r>
              <a:rPr lang="zh-CN" altLang="en-US" sz="2400" dirty="0" smtClean="0">
                <a:latin typeface="Microsoft YaHei"/>
                <a:cs typeface="Microsoft YaHei"/>
              </a:rPr>
              <a:t>总部</a:t>
            </a:r>
            <a:endParaRPr lang="en-US" altLang="zh-CN" sz="2400" dirty="0" smtClean="0">
              <a:latin typeface="Microsoft YaHei"/>
              <a:cs typeface="Microsoft YaHei"/>
            </a:endParaRPr>
          </a:p>
          <a:p>
            <a:pPr marL="241300" marR="5080" indent="-228600">
              <a:lnSpc>
                <a:spcPct val="100000"/>
              </a:lnSpc>
            </a:pPr>
            <a:r>
              <a:rPr lang="zh-CN" altLang="en-US" sz="2400" dirty="0" smtClean="0">
                <a:latin typeface="Microsoft YaHei"/>
                <a:cs typeface="Microsoft YaHei"/>
              </a:rPr>
              <a:t>配置</a:t>
            </a:r>
            <a:endParaRPr lang="zh-CN" altLang="en-US" sz="2400" dirty="0">
              <a:latin typeface="Microsoft YaHei"/>
              <a:cs typeface="Microsoft YaHei"/>
            </a:endParaRPr>
          </a:p>
        </p:txBody>
      </p:sp>
      <p:sp>
        <p:nvSpPr>
          <p:cNvPr id="4" name="object 4"/>
          <p:cNvSpPr txBox="1"/>
          <p:nvPr/>
        </p:nvSpPr>
        <p:spPr>
          <a:xfrm>
            <a:off x="5791200" y="2438400"/>
            <a:ext cx="1168533" cy="738664"/>
          </a:xfrm>
          <a:prstGeom prst="rect">
            <a:avLst/>
          </a:prstGeom>
        </p:spPr>
        <p:txBody>
          <a:bodyPr vert="horz" wrap="square" lIns="0" tIns="0" rIns="0" bIns="0" rtlCol="0">
            <a:spAutoFit/>
          </a:bodyPr>
          <a:lstStyle/>
          <a:p>
            <a:pPr marL="241300" marR="5715" indent="-228600">
              <a:lnSpc>
                <a:spcPct val="100000"/>
              </a:lnSpc>
            </a:pPr>
            <a:r>
              <a:rPr lang="zh-CN" altLang="en-US" sz="2400" dirty="0" smtClean="0">
                <a:latin typeface="Microsoft YaHei"/>
                <a:cs typeface="Microsoft YaHei"/>
              </a:rPr>
              <a:t>营销</a:t>
            </a:r>
            <a:endParaRPr lang="en-US" altLang="zh-CN" sz="2400" dirty="0" smtClean="0">
              <a:latin typeface="Microsoft YaHei"/>
              <a:cs typeface="Microsoft YaHei"/>
            </a:endParaRPr>
          </a:p>
          <a:p>
            <a:pPr marL="241300" marR="5715" indent="-228600">
              <a:lnSpc>
                <a:spcPct val="100000"/>
              </a:lnSpc>
            </a:pPr>
            <a:r>
              <a:rPr lang="zh-CN" altLang="en-US" sz="2400" dirty="0" smtClean="0">
                <a:latin typeface="Microsoft YaHei"/>
                <a:cs typeface="Microsoft YaHei"/>
              </a:rPr>
              <a:t>配置</a:t>
            </a:r>
            <a:endParaRPr lang="zh-CN" altLang="en-US" sz="2400" dirty="0">
              <a:latin typeface="Microsoft YaHei"/>
              <a:cs typeface="Microsoft YaHei"/>
            </a:endParaRPr>
          </a:p>
        </p:txBody>
      </p:sp>
      <p:sp>
        <p:nvSpPr>
          <p:cNvPr id="5" name="object 5"/>
          <p:cNvSpPr txBox="1"/>
          <p:nvPr/>
        </p:nvSpPr>
        <p:spPr>
          <a:xfrm>
            <a:off x="8839200" y="2438400"/>
            <a:ext cx="886625" cy="738664"/>
          </a:xfrm>
          <a:prstGeom prst="rect">
            <a:avLst/>
          </a:prstGeom>
        </p:spPr>
        <p:txBody>
          <a:bodyPr vert="horz" wrap="square" lIns="0" tIns="0" rIns="0" bIns="0" rtlCol="0">
            <a:spAutoFit/>
          </a:bodyPr>
          <a:lstStyle/>
          <a:p>
            <a:pPr marL="12700" algn="ctr">
              <a:lnSpc>
                <a:spcPct val="100000"/>
              </a:lnSpc>
            </a:pPr>
            <a:r>
              <a:rPr lang="zh-CN" altLang="en-US" sz="2400" dirty="0" smtClean="0">
                <a:latin typeface="Microsoft YaHei"/>
                <a:cs typeface="Microsoft YaHei"/>
              </a:rPr>
              <a:t>领先性</a:t>
            </a:r>
            <a:endParaRPr lang="zh-CN" altLang="en-US" sz="2400" dirty="0">
              <a:latin typeface="Microsoft YaHei"/>
              <a:cs typeface="Microsoft YaHei"/>
            </a:endParaRPr>
          </a:p>
        </p:txBody>
      </p:sp>
      <p:sp>
        <p:nvSpPr>
          <p:cNvPr id="6" name="object 6"/>
          <p:cNvSpPr/>
          <p:nvPr/>
        </p:nvSpPr>
        <p:spPr>
          <a:xfrm>
            <a:off x="1629156" y="4641341"/>
            <a:ext cx="2662555" cy="0"/>
          </a:xfrm>
          <a:custGeom>
            <a:avLst/>
            <a:gdLst/>
            <a:ahLst/>
            <a:cxnLst/>
            <a:rect l="l" t="t" r="r" b="b"/>
            <a:pathLst>
              <a:path w="2662554">
                <a:moveTo>
                  <a:pt x="0" y="0"/>
                </a:moveTo>
                <a:lnTo>
                  <a:pt x="2662427" y="0"/>
                </a:lnTo>
              </a:path>
            </a:pathLst>
          </a:custGeom>
          <a:ln w="56387">
            <a:solidFill>
              <a:srgbClr val="FAF8E0"/>
            </a:solidFill>
          </a:ln>
        </p:spPr>
        <p:txBody>
          <a:bodyPr wrap="square" lIns="0" tIns="0" rIns="0" bIns="0" rtlCol="0"/>
          <a:lstStyle/>
          <a:p>
            <a:endParaRPr sz="2400"/>
          </a:p>
        </p:txBody>
      </p:sp>
      <p:sp>
        <p:nvSpPr>
          <p:cNvPr id="7" name="object 7"/>
          <p:cNvSpPr/>
          <p:nvPr/>
        </p:nvSpPr>
        <p:spPr>
          <a:xfrm>
            <a:off x="7984236" y="4641341"/>
            <a:ext cx="2661285" cy="0"/>
          </a:xfrm>
          <a:custGeom>
            <a:avLst/>
            <a:gdLst/>
            <a:ahLst/>
            <a:cxnLst/>
            <a:rect l="l" t="t" r="r" b="b"/>
            <a:pathLst>
              <a:path w="2661284">
                <a:moveTo>
                  <a:pt x="0" y="0"/>
                </a:moveTo>
                <a:lnTo>
                  <a:pt x="2660904" y="0"/>
                </a:lnTo>
              </a:path>
            </a:pathLst>
          </a:custGeom>
          <a:ln w="56387">
            <a:solidFill>
              <a:srgbClr val="FAF8E0"/>
            </a:solidFill>
          </a:ln>
        </p:spPr>
        <p:txBody>
          <a:bodyPr wrap="square" lIns="0" tIns="0" rIns="0" bIns="0" rtlCol="0"/>
          <a:lstStyle/>
          <a:p>
            <a:endParaRPr sz="2400"/>
          </a:p>
        </p:txBody>
      </p:sp>
      <p:sp>
        <p:nvSpPr>
          <p:cNvPr id="8" name="object 8"/>
          <p:cNvSpPr/>
          <p:nvPr/>
        </p:nvSpPr>
        <p:spPr>
          <a:xfrm>
            <a:off x="4806697" y="4641341"/>
            <a:ext cx="2662555" cy="0"/>
          </a:xfrm>
          <a:custGeom>
            <a:avLst/>
            <a:gdLst/>
            <a:ahLst/>
            <a:cxnLst/>
            <a:rect l="l" t="t" r="r" b="b"/>
            <a:pathLst>
              <a:path w="2662554">
                <a:moveTo>
                  <a:pt x="0" y="0"/>
                </a:moveTo>
                <a:lnTo>
                  <a:pt x="2662428" y="0"/>
                </a:lnTo>
              </a:path>
            </a:pathLst>
          </a:custGeom>
          <a:ln w="56387">
            <a:solidFill>
              <a:srgbClr val="FAF8E0"/>
            </a:solidFill>
          </a:ln>
        </p:spPr>
        <p:txBody>
          <a:bodyPr wrap="square" lIns="0" tIns="0" rIns="0" bIns="0" rtlCol="0"/>
          <a:lstStyle/>
          <a:p>
            <a:endParaRPr sz="2400"/>
          </a:p>
        </p:txBody>
      </p:sp>
      <p:sp>
        <p:nvSpPr>
          <p:cNvPr id="9" name="object 9"/>
          <p:cNvSpPr/>
          <p:nvPr/>
        </p:nvSpPr>
        <p:spPr>
          <a:xfrm>
            <a:off x="2751746" y="2020863"/>
            <a:ext cx="1026795" cy="1171575"/>
          </a:xfrm>
          <a:custGeom>
            <a:avLst/>
            <a:gdLst/>
            <a:ahLst/>
            <a:cxnLst/>
            <a:rect l="l" t="t" r="r" b="b"/>
            <a:pathLst>
              <a:path w="1026795" h="1171575">
                <a:moveTo>
                  <a:pt x="37033" y="153937"/>
                </a:moveTo>
                <a:lnTo>
                  <a:pt x="0" y="36627"/>
                </a:lnTo>
                <a:lnTo>
                  <a:pt x="46375" y="23523"/>
                </a:lnTo>
                <a:lnTo>
                  <a:pt x="93053" y="13343"/>
                </a:lnTo>
                <a:lnTo>
                  <a:pt x="139914" y="6054"/>
                </a:lnTo>
                <a:lnTo>
                  <a:pt x="186836" y="1618"/>
                </a:lnTo>
                <a:lnTo>
                  <a:pt x="233702" y="0"/>
                </a:lnTo>
                <a:lnTo>
                  <a:pt x="280390" y="1164"/>
                </a:lnTo>
                <a:lnTo>
                  <a:pt x="326781" y="5074"/>
                </a:lnTo>
                <a:lnTo>
                  <a:pt x="372755" y="11696"/>
                </a:lnTo>
                <a:lnTo>
                  <a:pt x="418192" y="20992"/>
                </a:lnTo>
                <a:lnTo>
                  <a:pt x="462973" y="32928"/>
                </a:lnTo>
                <a:lnTo>
                  <a:pt x="506978" y="47468"/>
                </a:lnTo>
                <a:lnTo>
                  <a:pt x="550086" y="64575"/>
                </a:lnTo>
                <a:lnTo>
                  <a:pt x="592178" y="84214"/>
                </a:lnTo>
                <a:lnTo>
                  <a:pt x="633135" y="106350"/>
                </a:lnTo>
                <a:lnTo>
                  <a:pt x="660293" y="123175"/>
                </a:lnTo>
                <a:lnTo>
                  <a:pt x="222674" y="123175"/>
                </a:lnTo>
                <a:lnTo>
                  <a:pt x="176100" y="125849"/>
                </a:lnTo>
                <a:lnTo>
                  <a:pt x="129526" y="131834"/>
                </a:lnTo>
                <a:lnTo>
                  <a:pt x="83115" y="141180"/>
                </a:lnTo>
                <a:lnTo>
                  <a:pt x="37033" y="153937"/>
                </a:lnTo>
                <a:close/>
              </a:path>
              <a:path w="1026795" h="1171575">
                <a:moveTo>
                  <a:pt x="927747" y="1171220"/>
                </a:moveTo>
                <a:lnTo>
                  <a:pt x="820127" y="1111631"/>
                </a:lnTo>
                <a:lnTo>
                  <a:pt x="841781" y="1069001"/>
                </a:lnTo>
                <a:lnTo>
                  <a:pt x="860158" y="1025372"/>
                </a:lnTo>
                <a:lnTo>
                  <a:pt x="875273" y="980914"/>
                </a:lnTo>
                <a:lnTo>
                  <a:pt x="887143" y="935800"/>
                </a:lnTo>
                <a:lnTo>
                  <a:pt x="895781" y="890200"/>
                </a:lnTo>
                <a:lnTo>
                  <a:pt x="901205" y="844286"/>
                </a:lnTo>
                <a:lnTo>
                  <a:pt x="903429" y="798228"/>
                </a:lnTo>
                <a:lnTo>
                  <a:pt x="902469" y="752199"/>
                </a:lnTo>
                <a:lnTo>
                  <a:pt x="898340" y="706369"/>
                </a:lnTo>
                <a:lnTo>
                  <a:pt x="891057" y="660910"/>
                </a:lnTo>
                <a:lnTo>
                  <a:pt x="880636" y="615992"/>
                </a:lnTo>
                <a:lnTo>
                  <a:pt x="867092" y="571787"/>
                </a:lnTo>
                <a:lnTo>
                  <a:pt x="850441" y="528466"/>
                </a:lnTo>
                <a:lnTo>
                  <a:pt x="830698" y="486201"/>
                </a:lnTo>
                <a:lnTo>
                  <a:pt x="807878" y="445162"/>
                </a:lnTo>
                <a:lnTo>
                  <a:pt x="781998" y="405521"/>
                </a:lnTo>
                <a:lnTo>
                  <a:pt x="753010" y="367380"/>
                </a:lnTo>
                <a:lnTo>
                  <a:pt x="721503" y="331539"/>
                </a:lnTo>
                <a:lnTo>
                  <a:pt x="687793" y="298302"/>
                </a:lnTo>
                <a:lnTo>
                  <a:pt x="652104" y="267787"/>
                </a:lnTo>
                <a:lnTo>
                  <a:pt x="614602" y="240044"/>
                </a:lnTo>
                <a:lnTo>
                  <a:pt x="575452" y="215121"/>
                </a:lnTo>
                <a:lnTo>
                  <a:pt x="534818" y="193068"/>
                </a:lnTo>
                <a:lnTo>
                  <a:pt x="492865" y="173934"/>
                </a:lnTo>
                <a:lnTo>
                  <a:pt x="449758" y="157768"/>
                </a:lnTo>
                <a:lnTo>
                  <a:pt x="405661" y="144618"/>
                </a:lnTo>
                <a:lnTo>
                  <a:pt x="360740" y="134535"/>
                </a:lnTo>
                <a:lnTo>
                  <a:pt x="315158" y="127568"/>
                </a:lnTo>
                <a:lnTo>
                  <a:pt x="269081" y="123765"/>
                </a:lnTo>
                <a:lnTo>
                  <a:pt x="222674" y="123175"/>
                </a:lnTo>
                <a:lnTo>
                  <a:pt x="660293" y="123175"/>
                </a:lnTo>
                <a:lnTo>
                  <a:pt x="711160" y="157967"/>
                </a:lnTo>
                <a:lnTo>
                  <a:pt x="747990" y="187377"/>
                </a:lnTo>
                <a:lnTo>
                  <a:pt x="783205" y="219141"/>
                </a:lnTo>
                <a:lnTo>
                  <a:pt x="816684" y="253222"/>
                </a:lnTo>
                <a:lnTo>
                  <a:pt x="848309" y="289586"/>
                </a:lnTo>
                <a:lnTo>
                  <a:pt x="877665" y="327800"/>
                </a:lnTo>
                <a:lnTo>
                  <a:pt x="904458" y="367449"/>
                </a:lnTo>
                <a:lnTo>
                  <a:pt x="928553" y="408200"/>
                </a:lnTo>
                <a:lnTo>
                  <a:pt x="950062" y="450136"/>
                </a:lnTo>
                <a:lnTo>
                  <a:pt x="968933" y="493064"/>
                </a:lnTo>
                <a:lnTo>
                  <a:pt x="985154" y="536858"/>
                </a:lnTo>
                <a:lnTo>
                  <a:pt x="998714" y="581394"/>
                </a:lnTo>
                <a:lnTo>
                  <a:pt x="1009602" y="626548"/>
                </a:lnTo>
                <a:lnTo>
                  <a:pt x="1017806" y="672195"/>
                </a:lnTo>
                <a:lnTo>
                  <a:pt x="1023316" y="718211"/>
                </a:lnTo>
                <a:lnTo>
                  <a:pt x="1026121" y="764470"/>
                </a:lnTo>
                <a:lnTo>
                  <a:pt x="1026208" y="810849"/>
                </a:lnTo>
                <a:lnTo>
                  <a:pt x="1023567" y="857222"/>
                </a:lnTo>
                <a:lnTo>
                  <a:pt x="1018187" y="903465"/>
                </a:lnTo>
                <a:lnTo>
                  <a:pt x="1010056" y="949454"/>
                </a:lnTo>
                <a:lnTo>
                  <a:pt x="999163" y="995064"/>
                </a:lnTo>
                <a:lnTo>
                  <a:pt x="985497" y="1040170"/>
                </a:lnTo>
                <a:lnTo>
                  <a:pt x="969046" y="1084647"/>
                </a:lnTo>
                <a:lnTo>
                  <a:pt x="949800" y="1128372"/>
                </a:lnTo>
                <a:lnTo>
                  <a:pt x="927747" y="1171220"/>
                </a:lnTo>
                <a:close/>
              </a:path>
            </a:pathLst>
          </a:custGeom>
          <a:solidFill>
            <a:srgbClr val="00AEEF"/>
          </a:solidFill>
        </p:spPr>
        <p:txBody>
          <a:bodyPr wrap="square" lIns="0" tIns="0" rIns="0" bIns="0" rtlCol="0"/>
          <a:lstStyle/>
          <a:p>
            <a:endParaRPr sz="2400"/>
          </a:p>
        </p:txBody>
      </p:sp>
      <p:sp>
        <p:nvSpPr>
          <p:cNvPr id="10" name="object 10"/>
          <p:cNvSpPr/>
          <p:nvPr/>
        </p:nvSpPr>
        <p:spPr>
          <a:xfrm>
            <a:off x="2200270" y="2051547"/>
            <a:ext cx="1520191" cy="1547495"/>
          </a:xfrm>
          <a:custGeom>
            <a:avLst/>
            <a:gdLst/>
            <a:ahLst/>
            <a:cxnLst/>
            <a:rect l="l" t="t" r="r" b="b"/>
            <a:pathLst>
              <a:path w="1520189" h="1547495">
                <a:moveTo>
                  <a:pt x="801152" y="1547286"/>
                </a:moveTo>
                <a:lnTo>
                  <a:pt x="754222" y="1546588"/>
                </a:lnTo>
                <a:lnTo>
                  <a:pt x="707009" y="1543058"/>
                </a:lnTo>
                <a:lnTo>
                  <a:pt x="659616" y="1536636"/>
                </a:lnTo>
                <a:lnTo>
                  <a:pt x="612695" y="1527381"/>
                </a:lnTo>
                <a:lnTo>
                  <a:pt x="566878" y="1515448"/>
                </a:lnTo>
                <a:lnTo>
                  <a:pt x="522247" y="1500927"/>
                </a:lnTo>
                <a:lnTo>
                  <a:pt x="478880" y="1483906"/>
                </a:lnTo>
                <a:lnTo>
                  <a:pt x="436858" y="1464473"/>
                </a:lnTo>
                <a:lnTo>
                  <a:pt x="396260" y="1442718"/>
                </a:lnTo>
                <a:lnTo>
                  <a:pt x="357166" y="1418730"/>
                </a:lnTo>
                <a:lnTo>
                  <a:pt x="319536" y="1392503"/>
                </a:lnTo>
                <a:lnTo>
                  <a:pt x="283810" y="1364409"/>
                </a:lnTo>
                <a:lnTo>
                  <a:pt x="249707" y="1334254"/>
                </a:lnTo>
                <a:lnTo>
                  <a:pt x="217427" y="1302220"/>
                </a:lnTo>
                <a:lnTo>
                  <a:pt x="187050" y="1268397"/>
                </a:lnTo>
                <a:lnTo>
                  <a:pt x="158656" y="1232874"/>
                </a:lnTo>
                <a:lnTo>
                  <a:pt x="132324" y="1195739"/>
                </a:lnTo>
                <a:lnTo>
                  <a:pt x="108135" y="1157081"/>
                </a:lnTo>
                <a:lnTo>
                  <a:pt x="86167" y="1116989"/>
                </a:lnTo>
                <a:lnTo>
                  <a:pt x="66502" y="1075552"/>
                </a:lnTo>
                <a:lnTo>
                  <a:pt x="49218" y="1032859"/>
                </a:lnTo>
                <a:lnTo>
                  <a:pt x="34395" y="988998"/>
                </a:lnTo>
                <a:lnTo>
                  <a:pt x="22113" y="944058"/>
                </a:lnTo>
                <a:lnTo>
                  <a:pt x="12452" y="898129"/>
                </a:lnTo>
                <a:lnTo>
                  <a:pt x="5492" y="851298"/>
                </a:lnTo>
                <a:lnTo>
                  <a:pt x="1312" y="803656"/>
                </a:lnTo>
                <a:lnTo>
                  <a:pt x="0" y="755848"/>
                </a:lnTo>
                <a:lnTo>
                  <a:pt x="1542" y="708528"/>
                </a:lnTo>
                <a:lnTo>
                  <a:pt x="5871" y="661793"/>
                </a:lnTo>
                <a:lnTo>
                  <a:pt x="12917" y="615741"/>
                </a:lnTo>
                <a:lnTo>
                  <a:pt x="22611" y="570470"/>
                </a:lnTo>
                <a:lnTo>
                  <a:pt x="34884" y="526075"/>
                </a:lnTo>
                <a:lnTo>
                  <a:pt x="49667" y="482656"/>
                </a:lnTo>
                <a:lnTo>
                  <a:pt x="66891" y="440309"/>
                </a:lnTo>
                <a:lnTo>
                  <a:pt x="86486" y="399131"/>
                </a:lnTo>
                <a:lnTo>
                  <a:pt x="108384" y="359221"/>
                </a:lnTo>
                <a:lnTo>
                  <a:pt x="132516" y="320675"/>
                </a:lnTo>
                <a:lnTo>
                  <a:pt x="158813" y="283590"/>
                </a:lnTo>
                <a:lnTo>
                  <a:pt x="187205" y="248065"/>
                </a:lnTo>
                <a:lnTo>
                  <a:pt x="217623" y="214197"/>
                </a:lnTo>
                <a:lnTo>
                  <a:pt x="249999" y="182083"/>
                </a:lnTo>
                <a:lnTo>
                  <a:pt x="284263" y="151820"/>
                </a:lnTo>
                <a:lnTo>
                  <a:pt x="320347" y="123505"/>
                </a:lnTo>
                <a:lnTo>
                  <a:pt x="358181" y="97238"/>
                </a:lnTo>
                <a:lnTo>
                  <a:pt x="397696" y="73113"/>
                </a:lnTo>
                <a:lnTo>
                  <a:pt x="438823" y="51230"/>
                </a:lnTo>
                <a:lnTo>
                  <a:pt x="481493" y="31685"/>
                </a:lnTo>
                <a:lnTo>
                  <a:pt x="525637" y="14576"/>
                </a:lnTo>
                <a:lnTo>
                  <a:pt x="571186" y="0"/>
                </a:lnTo>
                <a:lnTo>
                  <a:pt x="605146" y="118237"/>
                </a:lnTo>
                <a:lnTo>
                  <a:pt x="558754" y="133407"/>
                </a:lnTo>
                <a:lnTo>
                  <a:pt x="514117" y="151684"/>
                </a:lnTo>
                <a:lnTo>
                  <a:pt x="471339" y="172924"/>
                </a:lnTo>
                <a:lnTo>
                  <a:pt x="430524" y="196980"/>
                </a:lnTo>
                <a:lnTo>
                  <a:pt x="391775" y="223706"/>
                </a:lnTo>
                <a:lnTo>
                  <a:pt x="355195" y="252957"/>
                </a:lnTo>
                <a:lnTo>
                  <a:pt x="320888" y="284587"/>
                </a:lnTo>
                <a:lnTo>
                  <a:pt x="288957" y="318449"/>
                </a:lnTo>
                <a:lnTo>
                  <a:pt x="259506" y="354398"/>
                </a:lnTo>
                <a:lnTo>
                  <a:pt x="232638" y="392288"/>
                </a:lnTo>
                <a:lnTo>
                  <a:pt x="208456" y="431974"/>
                </a:lnTo>
                <a:lnTo>
                  <a:pt x="187064" y="473309"/>
                </a:lnTo>
                <a:lnTo>
                  <a:pt x="168565" y="516148"/>
                </a:lnTo>
                <a:lnTo>
                  <a:pt x="153063" y="560345"/>
                </a:lnTo>
                <a:lnTo>
                  <a:pt x="140661" y="605754"/>
                </a:lnTo>
                <a:lnTo>
                  <a:pt x="131462" y="652229"/>
                </a:lnTo>
                <a:lnTo>
                  <a:pt x="125570" y="699625"/>
                </a:lnTo>
                <a:lnTo>
                  <a:pt x="123089" y="747795"/>
                </a:lnTo>
                <a:lnTo>
                  <a:pt x="124121" y="796594"/>
                </a:lnTo>
                <a:lnTo>
                  <a:pt x="128693" y="845190"/>
                </a:lnTo>
                <a:lnTo>
                  <a:pt x="136684" y="892757"/>
                </a:lnTo>
                <a:lnTo>
                  <a:pt x="147974" y="939164"/>
                </a:lnTo>
                <a:lnTo>
                  <a:pt x="162444" y="984277"/>
                </a:lnTo>
                <a:lnTo>
                  <a:pt x="179973" y="1027963"/>
                </a:lnTo>
                <a:lnTo>
                  <a:pt x="200443" y="1070089"/>
                </a:lnTo>
                <a:lnTo>
                  <a:pt x="223735" y="1110523"/>
                </a:lnTo>
                <a:lnTo>
                  <a:pt x="249728" y="1149131"/>
                </a:lnTo>
                <a:lnTo>
                  <a:pt x="278303" y="1185781"/>
                </a:lnTo>
                <a:lnTo>
                  <a:pt x="309341" y="1220338"/>
                </a:lnTo>
                <a:lnTo>
                  <a:pt x="342722" y="1252671"/>
                </a:lnTo>
                <a:lnTo>
                  <a:pt x="378327" y="1282647"/>
                </a:lnTo>
                <a:lnTo>
                  <a:pt x="416037" y="1310131"/>
                </a:lnTo>
                <a:lnTo>
                  <a:pt x="455731" y="1334992"/>
                </a:lnTo>
                <a:lnTo>
                  <a:pt x="497291" y="1357097"/>
                </a:lnTo>
                <a:lnTo>
                  <a:pt x="540597" y="1376311"/>
                </a:lnTo>
                <a:lnTo>
                  <a:pt x="585530" y="1392503"/>
                </a:lnTo>
                <a:lnTo>
                  <a:pt x="631970" y="1405540"/>
                </a:lnTo>
                <a:lnTo>
                  <a:pt x="679797" y="1415288"/>
                </a:lnTo>
                <a:lnTo>
                  <a:pt x="728204" y="1421535"/>
                </a:lnTo>
                <a:lnTo>
                  <a:pt x="776361" y="1424223"/>
                </a:lnTo>
                <a:lnTo>
                  <a:pt x="1211572" y="1424223"/>
                </a:lnTo>
                <a:lnTo>
                  <a:pt x="1193550" y="1435699"/>
                </a:lnTo>
                <a:lnTo>
                  <a:pt x="1153864" y="1457876"/>
                </a:lnTo>
                <a:lnTo>
                  <a:pt x="1112957" y="1477744"/>
                </a:lnTo>
                <a:lnTo>
                  <a:pt x="1070932" y="1495245"/>
                </a:lnTo>
                <a:lnTo>
                  <a:pt x="1027894" y="1510321"/>
                </a:lnTo>
                <a:lnTo>
                  <a:pt x="983947" y="1522914"/>
                </a:lnTo>
                <a:lnTo>
                  <a:pt x="939195" y="1532965"/>
                </a:lnTo>
                <a:lnTo>
                  <a:pt x="893742" y="1540416"/>
                </a:lnTo>
                <a:lnTo>
                  <a:pt x="847693" y="1545209"/>
                </a:lnTo>
                <a:lnTo>
                  <a:pt x="801152" y="1547286"/>
                </a:lnTo>
                <a:close/>
              </a:path>
              <a:path w="1520189" h="1547495">
                <a:moveTo>
                  <a:pt x="1211572" y="1424223"/>
                </a:moveTo>
                <a:lnTo>
                  <a:pt x="776361" y="1424223"/>
                </a:lnTo>
                <a:lnTo>
                  <a:pt x="824114" y="1423437"/>
                </a:lnTo>
                <a:lnTo>
                  <a:pt x="871306" y="1419265"/>
                </a:lnTo>
                <a:lnTo>
                  <a:pt x="917781" y="1411793"/>
                </a:lnTo>
                <a:lnTo>
                  <a:pt x="963382" y="1401111"/>
                </a:lnTo>
                <a:lnTo>
                  <a:pt x="1007954" y="1387303"/>
                </a:lnTo>
                <a:lnTo>
                  <a:pt x="1051341" y="1370458"/>
                </a:lnTo>
                <a:lnTo>
                  <a:pt x="1093386" y="1350663"/>
                </a:lnTo>
                <a:lnTo>
                  <a:pt x="1133934" y="1328004"/>
                </a:lnTo>
                <a:lnTo>
                  <a:pt x="1172829" y="1302570"/>
                </a:lnTo>
                <a:lnTo>
                  <a:pt x="1209914" y="1274447"/>
                </a:lnTo>
                <a:lnTo>
                  <a:pt x="1245033" y="1243723"/>
                </a:lnTo>
                <a:lnTo>
                  <a:pt x="1278030" y="1210484"/>
                </a:lnTo>
                <a:lnTo>
                  <a:pt x="1308750" y="1174817"/>
                </a:lnTo>
                <a:lnTo>
                  <a:pt x="1337035" y="1136811"/>
                </a:lnTo>
                <a:lnTo>
                  <a:pt x="1362731" y="1096552"/>
                </a:lnTo>
                <a:lnTo>
                  <a:pt x="1385681" y="1054127"/>
                </a:lnTo>
                <a:lnTo>
                  <a:pt x="1405729" y="1009624"/>
                </a:lnTo>
                <a:lnTo>
                  <a:pt x="1519648" y="1056043"/>
                </a:lnTo>
                <a:lnTo>
                  <a:pt x="1500280" y="1099770"/>
                </a:lnTo>
                <a:lnTo>
                  <a:pt x="1478544" y="1141830"/>
                </a:lnTo>
                <a:lnTo>
                  <a:pt x="1454544" y="1182163"/>
                </a:lnTo>
                <a:lnTo>
                  <a:pt x="1428385" y="1220713"/>
                </a:lnTo>
                <a:lnTo>
                  <a:pt x="1400170" y="1257419"/>
                </a:lnTo>
                <a:lnTo>
                  <a:pt x="1370003" y="1292224"/>
                </a:lnTo>
                <a:lnTo>
                  <a:pt x="1337990" y="1325071"/>
                </a:lnTo>
                <a:lnTo>
                  <a:pt x="1304234" y="1355899"/>
                </a:lnTo>
                <a:lnTo>
                  <a:pt x="1268839" y="1384653"/>
                </a:lnTo>
                <a:lnTo>
                  <a:pt x="1231909" y="1411272"/>
                </a:lnTo>
                <a:lnTo>
                  <a:pt x="1211572" y="1424223"/>
                </a:lnTo>
                <a:close/>
              </a:path>
            </a:pathLst>
          </a:custGeom>
          <a:solidFill>
            <a:srgbClr val="404040"/>
          </a:solidFill>
        </p:spPr>
        <p:txBody>
          <a:bodyPr wrap="square" lIns="0" tIns="0" rIns="0" bIns="0" rtlCol="0"/>
          <a:lstStyle/>
          <a:p>
            <a:endParaRPr sz="2400"/>
          </a:p>
        </p:txBody>
      </p:sp>
      <p:sp>
        <p:nvSpPr>
          <p:cNvPr id="11" name="object 11"/>
          <p:cNvSpPr/>
          <p:nvPr/>
        </p:nvSpPr>
        <p:spPr>
          <a:xfrm>
            <a:off x="1972055" y="1779589"/>
            <a:ext cx="687071" cy="687705"/>
          </a:xfrm>
          <a:custGeom>
            <a:avLst/>
            <a:gdLst/>
            <a:ahLst/>
            <a:cxnLst/>
            <a:rect l="l" t="t" r="r" b="b"/>
            <a:pathLst>
              <a:path w="687069" h="687705">
                <a:moveTo>
                  <a:pt x="343319" y="687387"/>
                </a:moveTo>
                <a:lnTo>
                  <a:pt x="296679" y="684249"/>
                </a:lnTo>
                <a:lnTo>
                  <a:pt x="251949" y="675109"/>
                </a:lnTo>
                <a:lnTo>
                  <a:pt x="209538" y="660373"/>
                </a:lnTo>
                <a:lnTo>
                  <a:pt x="169858" y="640451"/>
                </a:lnTo>
                <a:lnTo>
                  <a:pt x="133318" y="615750"/>
                </a:lnTo>
                <a:lnTo>
                  <a:pt x="100331" y="586679"/>
                </a:lnTo>
                <a:lnTo>
                  <a:pt x="71306" y="553647"/>
                </a:lnTo>
                <a:lnTo>
                  <a:pt x="46655" y="517060"/>
                </a:lnTo>
                <a:lnTo>
                  <a:pt x="26788" y="477329"/>
                </a:lnTo>
                <a:lnTo>
                  <a:pt x="12116" y="434860"/>
                </a:lnTo>
                <a:lnTo>
                  <a:pt x="3049" y="390062"/>
                </a:lnTo>
                <a:lnTo>
                  <a:pt x="0" y="343344"/>
                </a:lnTo>
                <a:lnTo>
                  <a:pt x="3049" y="296786"/>
                </a:lnTo>
                <a:lnTo>
                  <a:pt x="12116" y="252122"/>
                </a:lnTo>
                <a:lnTo>
                  <a:pt x="26788" y="209763"/>
                </a:lnTo>
                <a:lnTo>
                  <a:pt x="46655" y="170119"/>
                </a:lnTo>
                <a:lnTo>
                  <a:pt x="71306" y="133601"/>
                </a:lnTo>
                <a:lnTo>
                  <a:pt x="100331" y="100620"/>
                </a:lnTo>
                <a:lnTo>
                  <a:pt x="133318" y="71586"/>
                </a:lnTo>
                <a:lnTo>
                  <a:pt x="169858" y="46910"/>
                </a:lnTo>
                <a:lnTo>
                  <a:pt x="209538" y="27003"/>
                </a:lnTo>
                <a:lnTo>
                  <a:pt x="251949" y="12275"/>
                </a:lnTo>
                <a:lnTo>
                  <a:pt x="296679" y="3137"/>
                </a:lnTo>
                <a:lnTo>
                  <a:pt x="343319" y="0"/>
                </a:lnTo>
                <a:lnTo>
                  <a:pt x="389955" y="3137"/>
                </a:lnTo>
                <a:lnTo>
                  <a:pt x="434685" y="12276"/>
                </a:lnTo>
                <a:lnTo>
                  <a:pt x="477098" y="27008"/>
                </a:lnTo>
                <a:lnTo>
                  <a:pt x="516785" y="46923"/>
                </a:lnTo>
                <a:lnTo>
                  <a:pt x="553336" y="71612"/>
                </a:lnTo>
                <a:lnTo>
                  <a:pt x="586343" y="100664"/>
                </a:lnTo>
                <a:lnTo>
                  <a:pt x="615395" y="133672"/>
                </a:lnTo>
                <a:lnTo>
                  <a:pt x="640083" y="170225"/>
                </a:lnTo>
                <a:lnTo>
                  <a:pt x="659997" y="209913"/>
                </a:lnTo>
                <a:lnTo>
                  <a:pt x="674729" y="252328"/>
                </a:lnTo>
                <a:lnTo>
                  <a:pt x="683869" y="297060"/>
                </a:lnTo>
                <a:lnTo>
                  <a:pt x="687006" y="343700"/>
                </a:lnTo>
                <a:lnTo>
                  <a:pt x="683869" y="390336"/>
                </a:lnTo>
                <a:lnTo>
                  <a:pt x="674729" y="435066"/>
                </a:lnTo>
                <a:lnTo>
                  <a:pt x="659997" y="477479"/>
                </a:lnTo>
                <a:lnTo>
                  <a:pt x="640083" y="517166"/>
                </a:lnTo>
                <a:lnTo>
                  <a:pt x="615395" y="553717"/>
                </a:lnTo>
                <a:lnTo>
                  <a:pt x="586343" y="586724"/>
                </a:lnTo>
                <a:lnTo>
                  <a:pt x="553336" y="615776"/>
                </a:lnTo>
                <a:lnTo>
                  <a:pt x="516785" y="640464"/>
                </a:lnTo>
                <a:lnTo>
                  <a:pt x="477098" y="660378"/>
                </a:lnTo>
                <a:lnTo>
                  <a:pt x="434685" y="675110"/>
                </a:lnTo>
                <a:lnTo>
                  <a:pt x="389955" y="684250"/>
                </a:lnTo>
                <a:lnTo>
                  <a:pt x="343319" y="687387"/>
                </a:lnTo>
                <a:close/>
              </a:path>
            </a:pathLst>
          </a:custGeom>
          <a:solidFill>
            <a:srgbClr val="0D8ECF"/>
          </a:solidFill>
        </p:spPr>
        <p:txBody>
          <a:bodyPr wrap="square" lIns="0" tIns="0" rIns="0" bIns="0" rtlCol="0"/>
          <a:lstStyle/>
          <a:p>
            <a:endParaRPr sz="2400"/>
          </a:p>
        </p:txBody>
      </p:sp>
      <p:sp>
        <p:nvSpPr>
          <p:cNvPr id="12" name="object 12"/>
          <p:cNvSpPr/>
          <p:nvPr/>
        </p:nvSpPr>
        <p:spPr>
          <a:xfrm>
            <a:off x="5733008" y="2020886"/>
            <a:ext cx="1193165" cy="1547495"/>
          </a:xfrm>
          <a:custGeom>
            <a:avLst/>
            <a:gdLst/>
            <a:ahLst/>
            <a:cxnLst/>
            <a:rect l="l" t="t" r="r" b="b"/>
            <a:pathLst>
              <a:path w="1193165" h="1547495">
                <a:moveTo>
                  <a:pt x="63042" y="217083"/>
                </a:moveTo>
                <a:lnTo>
                  <a:pt x="0" y="111445"/>
                </a:lnTo>
                <a:lnTo>
                  <a:pt x="42067" y="88046"/>
                </a:lnTo>
                <a:lnTo>
                  <a:pt x="85123" y="67410"/>
                </a:lnTo>
                <a:lnTo>
                  <a:pt x="129044" y="49532"/>
                </a:lnTo>
                <a:lnTo>
                  <a:pt x="173702" y="34410"/>
                </a:lnTo>
                <a:lnTo>
                  <a:pt x="218972" y="22039"/>
                </a:lnTo>
                <a:lnTo>
                  <a:pt x="264729" y="12416"/>
                </a:lnTo>
                <a:lnTo>
                  <a:pt x="310847" y="5538"/>
                </a:lnTo>
                <a:lnTo>
                  <a:pt x="357201" y="1400"/>
                </a:lnTo>
                <a:lnTo>
                  <a:pt x="403665" y="0"/>
                </a:lnTo>
                <a:lnTo>
                  <a:pt x="450113" y="1332"/>
                </a:lnTo>
                <a:lnTo>
                  <a:pt x="496420" y="5395"/>
                </a:lnTo>
                <a:lnTo>
                  <a:pt x="542460" y="12184"/>
                </a:lnTo>
                <a:lnTo>
                  <a:pt x="588108" y="21696"/>
                </a:lnTo>
                <a:lnTo>
                  <a:pt x="633238" y="33927"/>
                </a:lnTo>
                <a:lnTo>
                  <a:pt x="677724" y="48873"/>
                </a:lnTo>
                <a:lnTo>
                  <a:pt x="721441" y="66531"/>
                </a:lnTo>
                <a:lnTo>
                  <a:pt x="764263" y="86897"/>
                </a:lnTo>
                <a:lnTo>
                  <a:pt x="806065" y="109968"/>
                </a:lnTo>
                <a:lnTo>
                  <a:pt x="827092" y="123297"/>
                </a:lnTo>
                <a:lnTo>
                  <a:pt x="423370" y="123297"/>
                </a:lnTo>
                <a:lnTo>
                  <a:pt x="376791" y="123588"/>
                </a:lnTo>
                <a:lnTo>
                  <a:pt x="330297" y="127135"/>
                </a:lnTo>
                <a:lnTo>
                  <a:pt x="284064" y="133943"/>
                </a:lnTo>
                <a:lnTo>
                  <a:pt x="238271" y="144018"/>
                </a:lnTo>
                <a:lnTo>
                  <a:pt x="193095" y="157364"/>
                </a:lnTo>
                <a:lnTo>
                  <a:pt x="148713" y="173987"/>
                </a:lnTo>
                <a:lnTo>
                  <a:pt x="105303" y="193892"/>
                </a:lnTo>
                <a:lnTo>
                  <a:pt x="63042" y="217083"/>
                </a:lnTo>
                <a:close/>
              </a:path>
              <a:path w="1193165" h="1547495">
                <a:moveTo>
                  <a:pt x="622071" y="1547319"/>
                </a:moveTo>
                <a:lnTo>
                  <a:pt x="588111" y="1429082"/>
                </a:lnTo>
                <a:lnTo>
                  <a:pt x="633936" y="1414112"/>
                </a:lnTo>
                <a:lnTo>
                  <a:pt x="678148" y="1396056"/>
                </a:lnTo>
                <a:lnTo>
                  <a:pt x="720631" y="1375047"/>
                </a:lnTo>
                <a:lnTo>
                  <a:pt x="761266" y="1351217"/>
                </a:lnTo>
                <a:lnTo>
                  <a:pt x="799936" y="1324699"/>
                </a:lnTo>
                <a:lnTo>
                  <a:pt x="836523" y="1295628"/>
                </a:lnTo>
                <a:lnTo>
                  <a:pt x="870910" y="1264135"/>
                </a:lnTo>
                <a:lnTo>
                  <a:pt x="902979" y="1230353"/>
                </a:lnTo>
                <a:lnTo>
                  <a:pt x="932612" y="1194415"/>
                </a:lnTo>
                <a:lnTo>
                  <a:pt x="959692" y="1156455"/>
                </a:lnTo>
                <a:lnTo>
                  <a:pt x="984100" y="1116605"/>
                </a:lnTo>
                <a:lnTo>
                  <a:pt x="1005720" y="1074999"/>
                </a:lnTo>
                <a:lnTo>
                  <a:pt x="1024434" y="1031768"/>
                </a:lnTo>
                <a:lnTo>
                  <a:pt x="1040124" y="987047"/>
                </a:lnTo>
                <a:lnTo>
                  <a:pt x="1052672" y="940968"/>
                </a:lnTo>
                <a:lnTo>
                  <a:pt x="1061961" y="893663"/>
                </a:lnTo>
                <a:lnTo>
                  <a:pt x="1067816" y="845812"/>
                </a:lnTo>
                <a:lnTo>
                  <a:pt x="1070192" y="798114"/>
                </a:lnTo>
                <a:lnTo>
                  <a:pt x="1069160" y="750731"/>
                </a:lnTo>
                <a:lnTo>
                  <a:pt x="1064790" y="703827"/>
                </a:lnTo>
                <a:lnTo>
                  <a:pt x="1057154" y="657564"/>
                </a:lnTo>
                <a:lnTo>
                  <a:pt x="1046322" y="612105"/>
                </a:lnTo>
                <a:lnTo>
                  <a:pt x="1032363" y="567613"/>
                </a:lnTo>
                <a:lnTo>
                  <a:pt x="1015350" y="524252"/>
                </a:lnTo>
                <a:lnTo>
                  <a:pt x="995353" y="482183"/>
                </a:lnTo>
                <a:lnTo>
                  <a:pt x="972441" y="441571"/>
                </a:lnTo>
                <a:lnTo>
                  <a:pt x="946686" y="402577"/>
                </a:lnTo>
                <a:lnTo>
                  <a:pt x="918159" y="365365"/>
                </a:lnTo>
                <a:lnTo>
                  <a:pt x="886929" y="330098"/>
                </a:lnTo>
                <a:lnTo>
                  <a:pt x="853069" y="296938"/>
                </a:lnTo>
                <a:lnTo>
                  <a:pt x="816647" y="266049"/>
                </a:lnTo>
                <a:lnTo>
                  <a:pt x="777735" y="237594"/>
                </a:lnTo>
                <a:lnTo>
                  <a:pt x="736872" y="212016"/>
                </a:lnTo>
                <a:lnTo>
                  <a:pt x="694673" y="189653"/>
                </a:lnTo>
                <a:lnTo>
                  <a:pt x="651316" y="170512"/>
                </a:lnTo>
                <a:lnTo>
                  <a:pt x="606978" y="154597"/>
                </a:lnTo>
                <a:lnTo>
                  <a:pt x="561837" y="141913"/>
                </a:lnTo>
                <a:lnTo>
                  <a:pt x="516070" y="132465"/>
                </a:lnTo>
                <a:lnTo>
                  <a:pt x="469855" y="126258"/>
                </a:lnTo>
                <a:lnTo>
                  <a:pt x="423370" y="123297"/>
                </a:lnTo>
                <a:lnTo>
                  <a:pt x="827092" y="123297"/>
                </a:lnTo>
                <a:lnTo>
                  <a:pt x="885737" y="163932"/>
                </a:lnTo>
                <a:lnTo>
                  <a:pt x="922671" y="194191"/>
                </a:lnTo>
                <a:lnTo>
                  <a:pt x="957471" y="226400"/>
                </a:lnTo>
                <a:lnTo>
                  <a:pt x="990088" y="260445"/>
                </a:lnTo>
                <a:lnTo>
                  <a:pt x="1020472" y="296211"/>
                </a:lnTo>
                <a:lnTo>
                  <a:pt x="1048574" y="333581"/>
                </a:lnTo>
                <a:lnTo>
                  <a:pt x="1074343" y="372440"/>
                </a:lnTo>
                <a:lnTo>
                  <a:pt x="1097730" y="412674"/>
                </a:lnTo>
                <a:lnTo>
                  <a:pt x="1118683" y="454168"/>
                </a:lnTo>
                <a:lnTo>
                  <a:pt x="1137155" y="496805"/>
                </a:lnTo>
                <a:lnTo>
                  <a:pt x="1153094" y="540471"/>
                </a:lnTo>
                <a:lnTo>
                  <a:pt x="1166451" y="585050"/>
                </a:lnTo>
                <a:lnTo>
                  <a:pt x="1177175" y="630427"/>
                </a:lnTo>
                <a:lnTo>
                  <a:pt x="1185217" y="676486"/>
                </a:lnTo>
                <a:lnTo>
                  <a:pt x="1190528" y="723114"/>
                </a:lnTo>
                <a:lnTo>
                  <a:pt x="1193056" y="770193"/>
                </a:lnTo>
                <a:lnTo>
                  <a:pt x="1192752" y="817610"/>
                </a:lnTo>
                <a:lnTo>
                  <a:pt x="1189566" y="865248"/>
                </a:lnTo>
                <a:lnTo>
                  <a:pt x="1183449" y="912992"/>
                </a:lnTo>
                <a:lnTo>
                  <a:pt x="1174442" y="960279"/>
                </a:lnTo>
                <a:lnTo>
                  <a:pt x="1162682" y="1006555"/>
                </a:lnTo>
                <a:lnTo>
                  <a:pt x="1148251" y="1051724"/>
                </a:lnTo>
                <a:lnTo>
                  <a:pt x="1131232" y="1095694"/>
                </a:lnTo>
                <a:lnTo>
                  <a:pt x="1111709" y="1138370"/>
                </a:lnTo>
                <a:lnTo>
                  <a:pt x="1089766" y="1179659"/>
                </a:lnTo>
                <a:lnTo>
                  <a:pt x="1065484" y="1219465"/>
                </a:lnTo>
                <a:lnTo>
                  <a:pt x="1038949" y="1257695"/>
                </a:lnTo>
                <a:lnTo>
                  <a:pt x="1010242" y="1294256"/>
                </a:lnTo>
                <a:lnTo>
                  <a:pt x="979447" y="1329052"/>
                </a:lnTo>
                <a:lnTo>
                  <a:pt x="946647" y="1361991"/>
                </a:lnTo>
                <a:lnTo>
                  <a:pt x="911926" y="1392977"/>
                </a:lnTo>
                <a:lnTo>
                  <a:pt x="875367" y="1421917"/>
                </a:lnTo>
                <a:lnTo>
                  <a:pt x="837053" y="1448716"/>
                </a:lnTo>
                <a:lnTo>
                  <a:pt x="797067" y="1473282"/>
                </a:lnTo>
                <a:lnTo>
                  <a:pt x="755493" y="1495519"/>
                </a:lnTo>
                <a:lnTo>
                  <a:pt x="712413" y="1515334"/>
                </a:lnTo>
                <a:lnTo>
                  <a:pt x="667911" y="1532632"/>
                </a:lnTo>
                <a:lnTo>
                  <a:pt x="622071" y="1547319"/>
                </a:lnTo>
                <a:close/>
              </a:path>
            </a:pathLst>
          </a:custGeom>
          <a:solidFill>
            <a:srgbClr val="79CDEE"/>
          </a:solidFill>
        </p:spPr>
        <p:txBody>
          <a:bodyPr wrap="square" lIns="0" tIns="0" rIns="0" bIns="0" rtlCol="0"/>
          <a:lstStyle/>
          <a:p>
            <a:endParaRPr sz="2400"/>
          </a:p>
        </p:txBody>
      </p:sp>
      <p:sp>
        <p:nvSpPr>
          <p:cNvPr id="13" name="object 13"/>
          <p:cNvSpPr/>
          <p:nvPr/>
        </p:nvSpPr>
        <p:spPr>
          <a:xfrm>
            <a:off x="5348452" y="2021016"/>
            <a:ext cx="1417955" cy="1577975"/>
          </a:xfrm>
          <a:custGeom>
            <a:avLst/>
            <a:gdLst/>
            <a:ahLst/>
            <a:cxnLst/>
            <a:rect l="l" t="t" r="r" b="b"/>
            <a:pathLst>
              <a:path w="1417954" h="1577975">
                <a:moveTo>
                  <a:pt x="779245" y="1577854"/>
                </a:moveTo>
                <a:lnTo>
                  <a:pt x="733417" y="1575979"/>
                </a:lnTo>
                <a:lnTo>
                  <a:pt x="687585" y="1571412"/>
                </a:lnTo>
                <a:lnTo>
                  <a:pt x="641865" y="1564123"/>
                </a:lnTo>
                <a:lnTo>
                  <a:pt x="596373" y="1554082"/>
                </a:lnTo>
                <a:lnTo>
                  <a:pt x="551224" y="1541261"/>
                </a:lnTo>
                <a:lnTo>
                  <a:pt x="506535" y="1525630"/>
                </a:lnTo>
                <a:lnTo>
                  <a:pt x="462420" y="1507159"/>
                </a:lnTo>
                <a:lnTo>
                  <a:pt x="419492" y="1486076"/>
                </a:lnTo>
                <a:lnTo>
                  <a:pt x="378325" y="1462692"/>
                </a:lnTo>
                <a:lnTo>
                  <a:pt x="338972" y="1437114"/>
                </a:lnTo>
                <a:lnTo>
                  <a:pt x="301488" y="1409448"/>
                </a:lnTo>
                <a:lnTo>
                  <a:pt x="265927" y="1379802"/>
                </a:lnTo>
                <a:lnTo>
                  <a:pt x="232343" y="1348282"/>
                </a:lnTo>
                <a:lnTo>
                  <a:pt x="200789" y="1314993"/>
                </a:lnTo>
                <a:lnTo>
                  <a:pt x="171320" y="1280043"/>
                </a:lnTo>
                <a:lnTo>
                  <a:pt x="143991" y="1243537"/>
                </a:lnTo>
                <a:lnTo>
                  <a:pt x="118854" y="1205583"/>
                </a:lnTo>
                <a:lnTo>
                  <a:pt x="95965" y="1166286"/>
                </a:lnTo>
                <a:lnTo>
                  <a:pt x="75376" y="1125754"/>
                </a:lnTo>
                <a:lnTo>
                  <a:pt x="57143" y="1084092"/>
                </a:lnTo>
                <a:lnTo>
                  <a:pt x="41320" y="1041408"/>
                </a:lnTo>
                <a:lnTo>
                  <a:pt x="27959" y="997807"/>
                </a:lnTo>
                <a:lnTo>
                  <a:pt x="17116" y="953395"/>
                </a:lnTo>
                <a:lnTo>
                  <a:pt x="8845" y="908281"/>
                </a:lnTo>
                <a:lnTo>
                  <a:pt x="3199" y="862569"/>
                </a:lnTo>
                <a:lnTo>
                  <a:pt x="232" y="816366"/>
                </a:lnTo>
                <a:lnTo>
                  <a:pt x="0" y="769779"/>
                </a:lnTo>
                <a:lnTo>
                  <a:pt x="2554" y="722914"/>
                </a:lnTo>
                <a:lnTo>
                  <a:pt x="7951" y="675878"/>
                </a:lnTo>
                <a:lnTo>
                  <a:pt x="16244" y="628777"/>
                </a:lnTo>
                <a:lnTo>
                  <a:pt x="27351" y="582258"/>
                </a:lnTo>
                <a:lnTo>
                  <a:pt x="41089" y="536950"/>
                </a:lnTo>
                <a:lnTo>
                  <a:pt x="57367" y="492928"/>
                </a:lnTo>
                <a:lnTo>
                  <a:pt x="76092" y="450269"/>
                </a:lnTo>
                <a:lnTo>
                  <a:pt x="97174" y="409049"/>
                </a:lnTo>
                <a:lnTo>
                  <a:pt x="120519" y="369344"/>
                </a:lnTo>
                <a:lnTo>
                  <a:pt x="146036" y="331230"/>
                </a:lnTo>
                <a:lnTo>
                  <a:pt x="173634" y="294783"/>
                </a:lnTo>
                <a:lnTo>
                  <a:pt x="203220" y="260081"/>
                </a:lnTo>
                <a:lnTo>
                  <a:pt x="234702" y="227198"/>
                </a:lnTo>
                <a:lnTo>
                  <a:pt x="267988" y="196211"/>
                </a:lnTo>
                <a:lnTo>
                  <a:pt x="302987" y="167196"/>
                </a:lnTo>
                <a:lnTo>
                  <a:pt x="339606" y="140230"/>
                </a:lnTo>
                <a:lnTo>
                  <a:pt x="377754" y="115389"/>
                </a:lnTo>
                <a:lnTo>
                  <a:pt x="417339" y="92748"/>
                </a:lnTo>
                <a:lnTo>
                  <a:pt x="458269" y="72385"/>
                </a:lnTo>
                <a:lnTo>
                  <a:pt x="500452" y="54375"/>
                </a:lnTo>
                <a:lnTo>
                  <a:pt x="543796" y="38794"/>
                </a:lnTo>
                <a:lnTo>
                  <a:pt x="588209" y="25719"/>
                </a:lnTo>
                <a:lnTo>
                  <a:pt x="633599" y="15226"/>
                </a:lnTo>
                <a:lnTo>
                  <a:pt x="679874" y="7391"/>
                </a:lnTo>
                <a:lnTo>
                  <a:pt x="726943" y="2290"/>
                </a:lnTo>
                <a:lnTo>
                  <a:pt x="774713" y="0"/>
                </a:lnTo>
                <a:lnTo>
                  <a:pt x="776910" y="122999"/>
                </a:lnTo>
                <a:lnTo>
                  <a:pt x="728173" y="125644"/>
                </a:lnTo>
                <a:lnTo>
                  <a:pt x="680328" y="131745"/>
                </a:lnTo>
                <a:lnTo>
                  <a:pt x="633511" y="141188"/>
                </a:lnTo>
                <a:lnTo>
                  <a:pt x="587861" y="153860"/>
                </a:lnTo>
                <a:lnTo>
                  <a:pt x="543515" y="169646"/>
                </a:lnTo>
                <a:lnTo>
                  <a:pt x="500611" y="188432"/>
                </a:lnTo>
                <a:lnTo>
                  <a:pt x="459287" y="210104"/>
                </a:lnTo>
                <a:lnTo>
                  <a:pt x="419680" y="234548"/>
                </a:lnTo>
                <a:lnTo>
                  <a:pt x="381928" y="261649"/>
                </a:lnTo>
                <a:lnTo>
                  <a:pt x="346168" y="291294"/>
                </a:lnTo>
                <a:lnTo>
                  <a:pt x="312539" y="323369"/>
                </a:lnTo>
                <a:lnTo>
                  <a:pt x="281177" y="357759"/>
                </a:lnTo>
                <a:lnTo>
                  <a:pt x="252221" y="394350"/>
                </a:lnTo>
                <a:lnTo>
                  <a:pt x="225807" y="433028"/>
                </a:lnTo>
                <a:lnTo>
                  <a:pt x="202075" y="473679"/>
                </a:lnTo>
                <a:lnTo>
                  <a:pt x="181160" y="516189"/>
                </a:lnTo>
                <a:lnTo>
                  <a:pt x="163202" y="560444"/>
                </a:lnTo>
                <a:lnTo>
                  <a:pt x="148337" y="606330"/>
                </a:lnTo>
                <a:lnTo>
                  <a:pt x="136703" y="653732"/>
                </a:lnTo>
                <a:lnTo>
                  <a:pt x="128544" y="701855"/>
                </a:lnTo>
                <a:lnTo>
                  <a:pt x="123952" y="749871"/>
                </a:lnTo>
                <a:lnTo>
                  <a:pt x="122847" y="797619"/>
                </a:lnTo>
                <a:lnTo>
                  <a:pt x="125148" y="844940"/>
                </a:lnTo>
                <a:lnTo>
                  <a:pt x="130773" y="891675"/>
                </a:lnTo>
                <a:lnTo>
                  <a:pt x="139642" y="937664"/>
                </a:lnTo>
                <a:lnTo>
                  <a:pt x="151674" y="982748"/>
                </a:lnTo>
                <a:lnTo>
                  <a:pt x="166789" y="1026769"/>
                </a:lnTo>
                <a:lnTo>
                  <a:pt x="184904" y="1069565"/>
                </a:lnTo>
                <a:lnTo>
                  <a:pt x="205939" y="1110979"/>
                </a:lnTo>
                <a:lnTo>
                  <a:pt x="229814" y="1150850"/>
                </a:lnTo>
                <a:lnTo>
                  <a:pt x="256446" y="1189019"/>
                </a:lnTo>
                <a:lnTo>
                  <a:pt x="285757" y="1225328"/>
                </a:lnTo>
                <a:lnTo>
                  <a:pt x="317663" y="1259616"/>
                </a:lnTo>
                <a:lnTo>
                  <a:pt x="352085" y="1291724"/>
                </a:lnTo>
                <a:lnTo>
                  <a:pt x="388942" y="1321493"/>
                </a:lnTo>
                <a:lnTo>
                  <a:pt x="428152" y="1348763"/>
                </a:lnTo>
                <a:lnTo>
                  <a:pt x="469635" y="1373376"/>
                </a:lnTo>
                <a:lnTo>
                  <a:pt x="513309" y="1395171"/>
                </a:lnTo>
                <a:lnTo>
                  <a:pt x="558451" y="1413735"/>
                </a:lnTo>
                <a:lnTo>
                  <a:pt x="604273" y="1428796"/>
                </a:lnTo>
                <a:lnTo>
                  <a:pt x="650604" y="1440397"/>
                </a:lnTo>
                <a:lnTo>
                  <a:pt x="697268" y="1448581"/>
                </a:lnTo>
                <a:lnTo>
                  <a:pt x="744094" y="1453393"/>
                </a:lnTo>
                <a:lnTo>
                  <a:pt x="790907" y="1454877"/>
                </a:lnTo>
                <a:lnTo>
                  <a:pt x="1211956" y="1454877"/>
                </a:lnTo>
                <a:lnTo>
                  <a:pt x="1172431" y="1478386"/>
                </a:lnTo>
                <a:lnTo>
                  <a:pt x="1131845" y="1499428"/>
                </a:lnTo>
                <a:lnTo>
                  <a:pt x="1090214" y="1518040"/>
                </a:lnTo>
                <a:lnTo>
                  <a:pt x="1047653" y="1534195"/>
                </a:lnTo>
                <a:lnTo>
                  <a:pt x="1004278" y="1547861"/>
                </a:lnTo>
                <a:lnTo>
                  <a:pt x="960205" y="1559011"/>
                </a:lnTo>
                <a:lnTo>
                  <a:pt x="915550" y="1567614"/>
                </a:lnTo>
                <a:lnTo>
                  <a:pt x="870427" y="1573642"/>
                </a:lnTo>
                <a:lnTo>
                  <a:pt x="824954" y="1577065"/>
                </a:lnTo>
                <a:lnTo>
                  <a:pt x="779245" y="1577854"/>
                </a:lnTo>
                <a:close/>
              </a:path>
              <a:path w="1417954" h="1577975">
                <a:moveTo>
                  <a:pt x="1211956" y="1454877"/>
                </a:moveTo>
                <a:lnTo>
                  <a:pt x="790907" y="1454877"/>
                </a:lnTo>
                <a:lnTo>
                  <a:pt x="837535" y="1453076"/>
                </a:lnTo>
                <a:lnTo>
                  <a:pt x="883803" y="1448034"/>
                </a:lnTo>
                <a:lnTo>
                  <a:pt x="929540" y="1439795"/>
                </a:lnTo>
                <a:lnTo>
                  <a:pt x="974571" y="1428402"/>
                </a:lnTo>
                <a:lnTo>
                  <a:pt x="1018723" y="1413901"/>
                </a:lnTo>
                <a:lnTo>
                  <a:pt x="1061823" y="1396334"/>
                </a:lnTo>
                <a:lnTo>
                  <a:pt x="1103698" y="1375746"/>
                </a:lnTo>
                <a:lnTo>
                  <a:pt x="1144173" y="1352180"/>
                </a:lnTo>
                <a:lnTo>
                  <a:pt x="1183077" y="1325681"/>
                </a:lnTo>
                <a:lnTo>
                  <a:pt x="1220236" y="1296291"/>
                </a:lnTo>
                <a:lnTo>
                  <a:pt x="1255475" y="1264056"/>
                </a:lnTo>
                <a:lnTo>
                  <a:pt x="1288623" y="1229018"/>
                </a:lnTo>
                <a:lnTo>
                  <a:pt x="1319505" y="1191221"/>
                </a:lnTo>
                <a:lnTo>
                  <a:pt x="1417537" y="1265542"/>
                </a:lnTo>
                <a:lnTo>
                  <a:pt x="1387510" y="1302767"/>
                </a:lnTo>
                <a:lnTo>
                  <a:pt x="1355627" y="1337767"/>
                </a:lnTo>
                <a:lnTo>
                  <a:pt x="1322005" y="1370515"/>
                </a:lnTo>
                <a:lnTo>
                  <a:pt x="1286758" y="1400980"/>
                </a:lnTo>
                <a:lnTo>
                  <a:pt x="1250003" y="1429133"/>
                </a:lnTo>
                <a:lnTo>
                  <a:pt x="1211956" y="1454877"/>
                </a:lnTo>
                <a:close/>
              </a:path>
            </a:pathLst>
          </a:custGeom>
          <a:solidFill>
            <a:srgbClr val="404040"/>
          </a:solidFill>
        </p:spPr>
        <p:txBody>
          <a:bodyPr wrap="square" lIns="0" tIns="0" rIns="0" bIns="0" rtlCol="0"/>
          <a:lstStyle/>
          <a:p>
            <a:endParaRPr sz="2400"/>
          </a:p>
        </p:txBody>
      </p:sp>
      <p:sp>
        <p:nvSpPr>
          <p:cNvPr id="14" name="object 14"/>
          <p:cNvSpPr/>
          <p:nvPr/>
        </p:nvSpPr>
        <p:spPr>
          <a:xfrm>
            <a:off x="5064253" y="1779589"/>
            <a:ext cx="687705" cy="687705"/>
          </a:xfrm>
          <a:custGeom>
            <a:avLst/>
            <a:gdLst/>
            <a:ahLst/>
            <a:cxnLst/>
            <a:rect l="l" t="t" r="r" b="b"/>
            <a:pathLst>
              <a:path w="687704" h="687705">
                <a:moveTo>
                  <a:pt x="343573" y="687387"/>
                </a:moveTo>
                <a:lnTo>
                  <a:pt x="296933" y="684249"/>
                </a:lnTo>
                <a:lnTo>
                  <a:pt x="252202" y="675109"/>
                </a:lnTo>
                <a:lnTo>
                  <a:pt x="209788" y="660373"/>
                </a:lnTo>
                <a:lnTo>
                  <a:pt x="170102" y="640451"/>
                </a:lnTo>
                <a:lnTo>
                  <a:pt x="133554" y="615750"/>
                </a:lnTo>
                <a:lnTo>
                  <a:pt x="100553" y="586679"/>
                </a:lnTo>
                <a:lnTo>
                  <a:pt x="71510" y="553647"/>
                </a:lnTo>
                <a:lnTo>
                  <a:pt x="46834" y="517060"/>
                </a:lnTo>
                <a:lnTo>
                  <a:pt x="26935" y="477329"/>
                </a:lnTo>
                <a:lnTo>
                  <a:pt x="12223" y="434860"/>
                </a:lnTo>
                <a:lnTo>
                  <a:pt x="3108" y="390062"/>
                </a:lnTo>
                <a:lnTo>
                  <a:pt x="0" y="343344"/>
                </a:lnTo>
                <a:lnTo>
                  <a:pt x="3108" y="296786"/>
                </a:lnTo>
                <a:lnTo>
                  <a:pt x="12223" y="252122"/>
                </a:lnTo>
                <a:lnTo>
                  <a:pt x="26935" y="209763"/>
                </a:lnTo>
                <a:lnTo>
                  <a:pt x="46834" y="170119"/>
                </a:lnTo>
                <a:lnTo>
                  <a:pt x="71510" y="133601"/>
                </a:lnTo>
                <a:lnTo>
                  <a:pt x="100553" y="100620"/>
                </a:lnTo>
                <a:lnTo>
                  <a:pt x="133554" y="71586"/>
                </a:lnTo>
                <a:lnTo>
                  <a:pt x="170102" y="46910"/>
                </a:lnTo>
                <a:lnTo>
                  <a:pt x="209788" y="27003"/>
                </a:lnTo>
                <a:lnTo>
                  <a:pt x="252202" y="12275"/>
                </a:lnTo>
                <a:lnTo>
                  <a:pt x="296933" y="3137"/>
                </a:lnTo>
                <a:lnTo>
                  <a:pt x="343573" y="0"/>
                </a:lnTo>
                <a:lnTo>
                  <a:pt x="390209" y="3137"/>
                </a:lnTo>
                <a:lnTo>
                  <a:pt x="434939" y="12276"/>
                </a:lnTo>
                <a:lnTo>
                  <a:pt x="477352" y="27008"/>
                </a:lnTo>
                <a:lnTo>
                  <a:pt x="517039" y="46923"/>
                </a:lnTo>
                <a:lnTo>
                  <a:pt x="553590" y="71612"/>
                </a:lnTo>
                <a:lnTo>
                  <a:pt x="586597" y="100664"/>
                </a:lnTo>
                <a:lnTo>
                  <a:pt x="615649" y="133672"/>
                </a:lnTo>
                <a:lnTo>
                  <a:pt x="640337" y="170225"/>
                </a:lnTo>
                <a:lnTo>
                  <a:pt x="660251" y="209913"/>
                </a:lnTo>
                <a:lnTo>
                  <a:pt x="674983" y="252328"/>
                </a:lnTo>
                <a:lnTo>
                  <a:pt x="684123" y="297060"/>
                </a:lnTo>
                <a:lnTo>
                  <a:pt x="687260" y="343700"/>
                </a:lnTo>
                <a:lnTo>
                  <a:pt x="684123" y="390336"/>
                </a:lnTo>
                <a:lnTo>
                  <a:pt x="674983" y="435066"/>
                </a:lnTo>
                <a:lnTo>
                  <a:pt x="660251" y="477479"/>
                </a:lnTo>
                <a:lnTo>
                  <a:pt x="640337" y="517166"/>
                </a:lnTo>
                <a:lnTo>
                  <a:pt x="615649" y="553717"/>
                </a:lnTo>
                <a:lnTo>
                  <a:pt x="586597" y="586724"/>
                </a:lnTo>
                <a:lnTo>
                  <a:pt x="553590" y="615776"/>
                </a:lnTo>
                <a:lnTo>
                  <a:pt x="517039" y="640464"/>
                </a:lnTo>
                <a:lnTo>
                  <a:pt x="477352" y="660378"/>
                </a:lnTo>
                <a:lnTo>
                  <a:pt x="434939" y="675110"/>
                </a:lnTo>
                <a:lnTo>
                  <a:pt x="390209" y="684250"/>
                </a:lnTo>
                <a:lnTo>
                  <a:pt x="343573" y="687387"/>
                </a:lnTo>
                <a:close/>
              </a:path>
            </a:pathLst>
          </a:custGeom>
          <a:solidFill>
            <a:srgbClr val="79CDEE"/>
          </a:solidFill>
        </p:spPr>
        <p:txBody>
          <a:bodyPr wrap="square" lIns="0" tIns="0" rIns="0" bIns="0" rtlCol="0"/>
          <a:lstStyle/>
          <a:p>
            <a:endParaRPr sz="2400"/>
          </a:p>
        </p:txBody>
      </p:sp>
      <p:sp>
        <p:nvSpPr>
          <p:cNvPr id="15" name="object 15"/>
          <p:cNvSpPr/>
          <p:nvPr/>
        </p:nvSpPr>
        <p:spPr>
          <a:xfrm>
            <a:off x="9733419" y="2195374"/>
            <a:ext cx="370840" cy="1162685"/>
          </a:xfrm>
          <a:custGeom>
            <a:avLst/>
            <a:gdLst/>
            <a:ahLst/>
            <a:cxnLst/>
            <a:rect l="l" t="t" r="r" b="b"/>
            <a:pathLst>
              <a:path w="370840" h="1162685">
                <a:moveTo>
                  <a:pt x="149034" y="1162329"/>
                </a:moveTo>
                <a:lnTo>
                  <a:pt x="60502" y="1076909"/>
                </a:lnTo>
                <a:lnTo>
                  <a:pt x="94361" y="1039037"/>
                </a:lnTo>
                <a:lnTo>
                  <a:pt x="125047" y="998970"/>
                </a:lnTo>
                <a:lnTo>
                  <a:pt x="152489" y="956909"/>
                </a:lnTo>
                <a:lnTo>
                  <a:pt x="176610" y="913056"/>
                </a:lnTo>
                <a:lnTo>
                  <a:pt x="197338" y="867613"/>
                </a:lnTo>
                <a:lnTo>
                  <a:pt x="214598" y="820780"/>
                </a:lnTo>
                <a:lnTo>
                  <a:pt x="228315" y="772759"/>
                </a:lnTo>
                <a:lnTo>
                  <a:pt x="238416" y="723751"/>
                </a:lnTo>
                <a:lnTo>
                  <a:pt x="244826" y="673958"/>
                </a:lnTo>
                <a:lnTo>
                  <a:pt x="247472" y="623580"/>
                </a:lnTo>
                <a:lnTo>
                  <a:pt x="246278" y="572820"/>
                </a:lnTo>
                <a:lnTo>
                  <a:pt x="241226" y="522302"/>
                </a:lnTo>
                <a:lnTo>
                  <a:pt x="232411" y="472643"/>
                </a:lnTo>
                <a:lnTo>
                  <a:pt x="219932" y="424034"/>
                </a:lnTo>
                <a:lnTo>
                  <a:pt x="203887" y="376665"/>
                </a:lnTo>
                <a:lnTo>
                  <a:pt x="184375" y="330727"/>
                </a:lnTo>
                <a:lnTo>
                  <a:pt x="161494" y="286410"/>
                </a:lnTo>
                <a:lnTo>
                  <a:pt x="135343" y="243904"/>
                </a:lnTo>
                <a:lnTo>
                  <a:pt x="106019" y="203401"/>
                </a:lnTo>
                <a:lnTo>
                  <a:pt x="73622" y="165090"/>
                </a:lnTo>
                <a:lnTo>
                  <a:pt x="38249" y="129163"/>
                </a:lnTo>
                <a:lnTo>
                  <a:pt x="0" y="95808"/>
                </a:lnTo>
                <a:lnTo>
                  <a:pt x="77355" y="0"/>
                </a:lnTo>
                <a:lnTo>
                  <a:pt x="115918" y="33232"/>
                </a:lnTo>
                <a:lnTo>
                  <a:pt x="152053" y="68672"/>
                </a:lnTo>
                <a:lnTo>
                  <a:pt x="185689" y="106183"/>
                </a:lnTo>
                <a:lnTo>
                  <a:pt x="216757" y="145628"/>
                </a:lnTo>
                <a:lnTo>
                  <a:pt x="245185" y="186870"/>
                </a:lnTo>
                <a:lnTo>
                  <a:pt x="270903" y="229774"/>
                </a:lnTo>
                <a:lnTo>
                  <a:pt x="293841" y="274201"/>
                </a:lnTo>
                <a:lnTo>
                  <a:pt x="313927" y="320017"/>
                </a:lnTo>
                <a:lnTo>
                  <a:pt x="331092" y="367083"/>
                </a:lnTo>
                <a:lnTo>
                  <a:pt x="345265" y="415263"/>
                </a:lnTo>
                <a:lnTo>
                  <a:pt x="356375" y="464422"/>
                </a:lnTo>
                <a:lnTo>
                  <a:pt x="364352" y="514421"/>
                </a:lnTo>
                <a:lnTo>
                  <a:pt x="369125" y="565124"/>
                </a:lnTo>
                <a:lnTo>
                  <a:pt x="370619" y="616033"/>
                </a:lnTo>
                <a:lnTo>
                  <a:pt x="368847" y="666643"/>
                </a:lnTo>
                <a:lnTo>
                  <a:pt x="363863" y="716810"/>
                </a:lnTo>
                <a:lnTo>
                  <a:pt x="355720" y="766390"/>
                </a:lnTo>
                <a:lnTo>
                  <a:pt x="344470" y="815237"/>
                </a:lnTo>
                <a:lnTo>
                  <a:pt x="330167" y="863208"/>
                </a:lnTo>
                <a:lnTo>
                  <a:pt x="312864" y="910158"/>
                </a:lnTo>
                <a:lnTo>
                  <a:pt x="292615" y="955943"/>
                </a:lnTo>
                <a:lnTo>
                  <a:pt x="269473" y="1000418"/>
                </a:lnTo>
                <a:lnTo>
                  <a:pt x="243490" y="1043438"/>
                </a:lnTo>
                <a:lnTo>
                  <a:pt x="214721" y="1084860"/>
                </a:lnTo>
                <a:lnTo>
                  <a:pt x="183218" y="1124538"/>
                </a:lnTo>
                <a:lnTo>
                  <a:pt x="149034" y="1162329"/>
                </a:lnTo>
                <a:close/>
              </a:path>
            </a:pathLst>
          </a:custGeom>
          <a:solidFill>
            <a:srgbClr val="BEBEBE"/>
          </a:solidFill>
        </p:spPr>
        <p:txBody>
          <a:bodyPr wrap="square" lIns="0" tIns="0" rIns="0" bIns="0" rtlCol="0"/>
          <a:lstStyle/>
          <a:p>
            <a:endParaRPr sz="2400"/>
          </a:p>
        </p:txBody>
      </p:sp>
      <p:sp>
        <p:nvSpPr>
          <p:cNvPr id="16" name="object 16"/>
          <p:cNvSpPr/>
          <p:nvPr/>
        </p:nvSpPr>
        <p:spPr>
          <a:xfrm>
            <a:off x="8525264" y="2020509"/>
            <a:ext cx="1402080" cy="1579245"/>
          </a:xfrm>
          <a:custGeom>
            <a:avLst/>
            <a:gdLst/>
            <a:ahLst/>
            <a:cxnLst/>
            <a:rect l="l" t="t" r="r" b="b"/>
            <a:pathLst>
              <a:path w="1402079" h="1579245">
                <a:moveTo>
                  <a:pt x="782797" y="1578771"/>
                </a:moveTo>
                <a:lnTo>
                  <a:pt x="735592" y="1577014"/>
                </a:lnTo>
                <a:lnTo>
                  <a:pt x="688339" y="1572397"/>
                </a:lnTo>
                <a:lnTo>
                  <a:pt x="641160" y="1564885"/>
                </a:lnTo>
                <a:lnTo>
                  <a:pt x="594177" y="1554441"/>
                </a:lnTo>
                <a:lnTo>
                  <a:pt x="547514" y="1541029"/>
                </a:lnTo>
                <a:lnTo>
                  <a:pt x="501761" y="1524786"/>
                </a:lnTo>
                <a:lnTo>
                  <a:pt x="457480" y="1505944"/>
                </a:lnTo>
                <a:lnTo>
                  <a:pt x="414750" y="1484605"/>
                </a:lnTo>
                <a:lnTo>
                  <a:pt x="373648" y="1460870"/>
                </a:lnTo>
                <a:lnTo>
                  <a:pt x="334254" y="1434838"/>
                </a:lnTo>
                <a:lnTo>
                  <a:pt x="296645" y="1406612"/>
                </a:lnTo>
                <a:lnTo>
                  <a:pt x="260899" y="1376292"/>
                </a:lnTo>
                <a:lnTo>
                  <a:pt x="227096" y="1343979"/>
                </a:lnTo>
                <a:lnTo>
                  <a:pt x="195313" y="1309773"/>
                </a:lnTo>
                <a:lnTo>
                  <a:pt x="165628" y="1273777"/>
                </a:lnTo>
                <a:lnTo>
                  <a:pt x="138120" y="1236089"/>
                </a:lnTo>
                <a:lnTo>
                  <a:pt x="112868" y="1196812"/>
                </a:lnTo>
                <a:lnTo>
                  <a:pt x="89948" y="1156047"/>
                </a:lnTo>
                <a:lnTo>
                  <a:pt x="69441" y="1113893"/>
                </a:lnTo>
                <a:lnTo>
                  <a:pt x="51423" y="1070452"/>
                </a:lnTo>
                <a:lnTo>
                  <a:pt x="35974" y="1025826"/>
                </a:lnTo>
                <a:lnTo>
                  <a:pt x="23172" y="980114"/>
                </a:lnTo>
                <a:lnTo>
                  <a:pt x="13094" y="933417"/>
                </a:lnTo>
                <a:lnTo>
                  <a:pt x="5820" y="885837"/>
                </a:lnTo>
                <a:lnTo>
                  <a:pt x="1427" y="837474"/>
                </a:lnTo>
                <a:lnTo>
                  <a:pt x="0" y="788931"/>
                </a:lnTo>
                <a:lnTo>
                  <a:pt x="1527" y="740814"/>
                </a:lnTo>
                <a:lnTo>
                  <a:pt x="5942" y="693232"/>
                </a:lnTo>
                <a:lnTo>
                  <a:pt x="13181" y="646297"/>
                </a:lnTo>
                <a:lnTo>
                  <a:pt x="23176" y="600117"/>
                </a:lnTo>
                <a:lnTo>
                  <a:pt x="35863" y="554802"/>
                </a:lnTo>
                <a:lnTo>
                  <a:pt x="51177" y="510462"/>
                </a:lnTo>
                <a:lnTo>
                  <a:pt x="69050" y="467206"/>
                </a:lnTo>
                <a:lnTo>
                  <a:pt x="89418" y="425144"/>
                </a:lnTo>
                <a:lnTo>
                  <a:pt x="112215" y="384386"/>
                </a:lnTo>
                <a:lnTo>
                  <a:pt x="137375" y="345041"/>
                </a:lnTo>
                <a:lnTo>
                  <a:pt x="164834" y="307219"/>
                </a:lnTo>
                <a:lnTo>
                  <a:pt x="194524" y="271030"/>
                </a:lnTo>
                <a:lnTo>
                  <a:pt x="226380" y="236583"/>
                </a:lnTo>
                <a:lnTo>
                  <a:pt x="260338" y="203988"/>
                </a:lnTo>
                <a:lnTo>
                  <a:pt x="296330" y="173355"/>
                </a:lnTo>
                <a:lnTo>
                  <a:pt x="334292" y="144792"/>
                </a:lnTo>
                <a:lnTo>
                  <a:pt x="374158" y="118411"/>
                </a:lnTo>
                <a:lnTo>
                  <a:pt x="415861" y="94320"/>
                </a:lnTo>
                <a:lnTo>
                  <a:pt x="459338" y="72630"/>
                </a:lnTo>
                <a:lnTo>
                  <a:pt x="504055" y="53637"/>
                </a:lnTo>
                <a:lnTo>
                  <a:pt x="549444" y="37552"/>
                </a:lnTo>
                <a:lnTo>
                  <a:pt x="595379" y="24353"/>
                </a:lnTo>
                <a:lnTo>
                  <a:pt x="641734" y="14020"/>
                </a:lnTo>
                <a:lnTo>
                  <a:pt x="688383" y="6531"/>
                </a:lnTo>
                <a:lnTo>
                  <a:pt x="735201" y="1864"/>
                </a:lnTo>
                <a:lnTo>
                  <a:pt x="782061" y="0"/>
                </a:lnTo>
                <a:lnTo>
                  <a:pt x="828837" y="915"/>
                </a:lnTo>
                <a:lnTo>
                  <a:pt x="875404" y="4589"/>
                </a:lnTo>
                <a:lnTo>
                  <a:pt x="921635" y="11001"/>
                </a:lnTo>
                <a:lnTo>
                  <a:pt x="967405" y="20130"/>
                </a:lnTo>
                <a:lnTo>
                  <a:pt x="1012587" y="31953"/>
                </a:lnTo>
                <a:lnTo>
                  <a:pt x="1057056" y="46451"/>
                </a:lnTo>
                <a:lnTo>
                  <a:pt x="1100686" y="63601"/>
                </a:lnTo>
                <a:lnTo>
                  <a:pt x="1143350" y="83383"/>
                </a:lnTo>
                <a:lnTo>
                  <a:pt x="1184923" y="105774"/>
                </a:lnTo>
                <a:lnTo>
                  <a:pt x="1212855" y="123065"/>
                </a:lnTo>
                <a:lnTo>
                  <a:pt x="785529" y="123065"/>
                </a:lnTo>
                <a:lnTo>
                  <a:pt x="738996" y="124998"/>
                </a:lnTo>
                <a:lnTo>
                  <a:pt x="692531" y="130208"/>
                </a:lnTo>
                <a:lnTo>
                  <a:pt x="646305" y="138722"/>
                </a:lnTo>
                <a:lnTo>
                  <a:pt x="600492" y="150571"/>
                </a:lnTo>
                <a:lnTo>
                  <a:pt x="555266" y="165784"/>
                </a:lnTo>
                <a:lnTo>
                  <a:pt x="510798" y="184390"/>
                </a:lnTo>
                <a:lnTo>
                  <a:pt x="467778" y="206140"/>
                </a:lnTo>
                <a:lnTo>
                  <a:pt x="426842" y="230673"/>
                </a:lnTo>
                <a:lnTo>
                  <a:pt x="388082" y="257836"/>
                </a:lnTo>
                <a:lnTo>
                  <a:pt x="351586" y="287480"/>
                </a:lnTo>
                <a:lnTo>
                  <a:pt x="317445" y="319453"/>
                </a:lnTo>
                <a:lnTo>
                  <a:pt x="285750" y="353605"/>
                </a:lnTo>
                <a:lnTo>
                  <a:pt x="256590" y="389786"/>
                </a:lnTo>
                <a:lnTo>
                  <a:pt x="230056" y="427843"/>
                </a:lnTo>
                <a:lnTo>
                  <a:pt x="206237" y="467627"/>
                </a:lnTo>
                <a:lnTo>
                  <a:pt x="185225" y="508987"/>
                </a:lnTo>
                <a:lnTo>
                  <a:pt x="167109" y="551772"/>
                </a:lnTo>
                <a:lnTo>
                  <a:pt x="151980" y="595832"/>
                </a:lnTo>
                <a:lnTo>
                  <a:pt x="139927" y="641015"/>
                </a:lnTo>
                <a:lnTo>
                  <a:pt x="131041" y="687171"/>
                </a:lnTo>
                <a:lnTo>
                  <a:pt x="125412" y="734149"/>
                </a:lnTo>
                <a:lnTo>
                  <a:pt x="123131" y="781799"/>
                </a:lnTo>
                <a:lnTo>
                  <a:pt x="124286" y="829969"/>
                </a:lnTo>
                <a:lnTo>
                  <a:pt x="128902" y="877930"/>
                </a:lnTo>
                <a:lnTo>
                  <a:pt x="136868" y="924955"/>
                </a:lnTo>
                <a:lnTo>
                  <a:pt x="148077" y="970907"/>
                </a:lnTo>
                <a:lnTo>
                  <a:pt x="162421" y="1015646"/>
                </a:lnTo>
                <a:lnTo>
                  <a:pt x="179792" y="1059033"/>
                </a:lnTo>
                <a:lnTo>
                  <a:pt x="200083" y="1100931"/>
                </a:lnTo>
                <a:lnTo>
                  <a:pt x="223187" y="1141200"/>
                </a:lnTo>
                <a:lnTo>
                  <a:pt x="248995" y="1179702"/>
                </a:lnTo>
                <a:lnTo>
                  <a:pt x="277400" y="1216298"/>
                </a:lnTo>
                <a:lnTo>
                  <a:pt x="308295" y="1250849"/>
                </a:lnTo>
                <a:lnTo>
                  <a:pt x="341571" y="1283218"/>
                </a:lnTo>
                <a:lnTo>
                  <a:pt x="377122" y="1313264"/>
                </a:lnTo>
                <a:lnTo>
                  <a:pt x="414839" y="1340851"/>
                </a:lnTo>
                <a:lnTo>
                  <a:pt x="454615" y="1365838"/>
                </a:lnTo>
                <a:lnTo>
                  <a:pt x="496342" y="1388088"/>
                </a:lnTo>
                <a:lnTo>
                  <a:pt x="539913" y="1407462"/>
                </a:lnTo>
                <a:lnTo>
                  <a:pt x="585220" y="1423821"/>
                </a:lnTo>
                <a:lnTo>
                  <a:pt x="631589" y="1436881"/>
                </a:lnTo>
                <a:lnTo>
                  <a:pt x="678306" y="1446481"/>
                </a:lnTo>
                <a:lnTo>
                  <a:pt x="725203" y="1452670"/>
                </a:lnTo>
                <a:lnTo>
                  <a:pt x="772111" y="1455499"/>
                </a:lnTo>
                <a:lnTo>
                  <a:pt x="1211752" y="1455499"/>
                </a:lnTo>
                <a:lnTo>
                  <a:pt x="1185259" y="1471949"/>
                </a:lnTo>
                <a:lnTo>
                  <a:pt x="1144000" y="1494282"/>
                </a:lnTo>
                <a:lnTo>
                  <a:pt x="1101591" y="1514084"/>
                </a:lnTo>
                <a:lnTo>
                  <a:pt x="1058153" y="1531319"/>
                </a:lnTo>
                <a:lnTo>
                  <a:pt x="1013810" y="1545950"/>
                </a:lnTo>
                <a:lnTo>
                  <a:pt x="968684" y="1557941"/>
                </a:lnTo>
                <a:lnTo>
                  <a:pt x="922897" y="1567255"/>
                </a:lnTo>
                <a:lnTo>
                  <a:pt x="876572" y="1573856"/>
                </a:lnTo>
                <a:lnTo>
                  <a:pt x="829831" y="1577707"/>
                </a:lnTo>
                <a:lnTo>
                  <a:pt x="782797" y="1578771"/>
                </a:lnTo>
                <a:close/>
              </a:path>
              <a:path w="1402079" h="1579245">
                <a:moveTo>
                  <a:pt x="1252275" y="309637"/>
                </a:moveTo>
                <a:lnTo>
                  <a:pt x="1216435" y="277467"/>
                </a:lnTo>
                <a:lnTo>
                  <a:pt x="1178757" y="248250"/>
                </a:lnTo>
                <a:lnTo>
                  <a:pt x="1139415" y="222017"/>
                </a:lnTo>
                <a:lnTo>
                  <a:pt x="1098581" y="198797"/>
                </a:lnTo>
                <a:lnTo>
                  <a:pt x="1056429" y="178618"/>
                </a:lnTo>
                <a:lnTo>
                  <a:pt x="1013132" y="161511"/>
                </a:lnTo>
                <a:lnTo>
                  <a:pt x="968863" y="147504"/>
                </a:lnTo>
                <a:lnTo>
                  <a:pt x="923795" y="136626"/>
                </a:lnTo>
                <a:lnTo>
                  <a:pt x="878101" y="128908"/>
                </a:lnTo>
                <a:lnTo>
                  <a:pt x="831955" y="124378"/>
                </a:lnTo>
                <a:lnTo>
                  <a:pt x="785529" y="123065"/>
                </a:lnTo>
                <a:lnTo>
                  <a:pt x="1212855" y="123065"/>
                </a:lnTo>
                <a:lnTo>
                  <a:pt x="1225279" y="130755"/>
                </a:lnTo>
                <a:lnTo>
                  <a:pt x="1264292" y="158303"/>
                </a:lnTo>
                <a:lnTo>
                  <a:pt x="1301835" y="188397"/>
                </a:lnTo>
                <a:lnTo>
                  <a:pt x="1337784" y="221016"/>
                </a:lnTo>
                <a:lnTo>
                  <a:pt x="1252275" y="309637"/>
                </a:lnTo>
                <a:close/>
              </a:path>
              <a:path w="1402079" h="1579245">
                <a:moveTo>
                  <a:pt x="1211752" y="1455499"/>
                </a:moveTo>
                <a:lnTo>
                  <a:pt x="772111" y="1455499"/>
                </a:lnTo>
                <a:lnTo>
                  <a:pt x="818861" y="1455018"/>
                </a:lnTo>
                <a:lnTo>
                  <a:pt x="865285" y="1451276"/>
                </a:lnTo>
                <a:lnTo>
                  <a:pt x="911216" y="1444325"/>
                </a:lnTo>
                <a:lnTo>
                  <a:pt x="956484" y="1434213"/>
                </a:lnTo>
                <a:lnTo>
                  <a:pt x="1000921" y="1420992"/>
                </a:lnTo>
                <a:lnTo>
                  <a:pt x="1044359" y="1404710"/>
                </a:lnTo>
                <a:lnTo>
                  <a:pt x="1086629" y="1385420"/>
                </a:lnTo>
                <a:lnTo>
                  <a:pt x="1127564" y="1363169"/>
                </a:lnTo>
                <a:lnTo>
                  <a:pt x="1166994" y="1338010"/>
                </a:lnTo>
                <a:lnTo>
                  <a:pt x="1204751" y="1309991"/>
                </a:lnTo>
                <a:lnTo>
                  <a:pt x="1240666" y="1279163"/>
                </a:lnTo>
                <a:lnTo>
                  <a:pt x="1274573" y="1245576"/>
                </a:lnTo>
                <a:lnTo>
                  <a:pt x="1306301" y="1209280"/>
                </a:lnTo>
                <a:lnTo>
                  <a:pt x="1401792" y="1286839"/>
                </a:lnTo>
                <a:lnTo>
                  <a:pt x="1370009" y="1323593"/>
                </a:lnTo>
                <a:lnTo>
                  <a:pt x="1336340" y="1358034"/>
                </a:lnTo>
                <a:lnTo>
                  <a:pt x="1300908" y="1390127"/>
                </a:lnTo>
                <a:lnTo>
                  <a:pt x="1263835" y="1419835"/>
                </a:lnTo>
                <a:lnTo>
                  <a:pt x="1225245" y="1447121"/>
                </a:lnTo>
                <a:lnTo>
                  <a:pt x="1211752" y="1455499"/>
                </a:lnTo>
                <a:close/>
              </a:path>
            </a:pathLst>
          </a:custGeom>
          <a:solidFill>
            <a:srgbClr val="404040"/>
          </a:solidFill>
        </p:spPr>
        <p:txBody>
          <a:bodyPr wrap="square" lIns="0" tIns="0" rIns="0" bIns="0" rtlCol="0"/>
          <a:lstStyle/>
          <a:p>
            <a:endParaRPr sz="2400"/>
          </a:p>
        </p:txBody>
      </p:sp>
      <p:sp>
        <p:nvSpPr>
          <p:cNvPr id="17" name="object 17"/>
          <p:cNvSpPr/>
          <p:nvPr/>
        </p:nvSpPr>
        <p:spPr>
          <a:xfrm>
            <a:off x="8240269" y="1779589"/>
            <a:ext cx="688340" cy="687705"/>
          </a:xfrm>
          <a:custGeom>
            <a:avLst/>
            <a:gdLst/>
            <a:ahLst/>
            <a:cxnLst/>
            <a:rect l="l" t="t" r="r" b="b"/>
            <a:pathLst>
              <a:path w="688340" h="687705">
                <a:moveTo>
                  <a:pt x="344144" y="687387"/>
                </a:moveTo>
                <a:lnTo>
                  <a:pt x="297504" y="684249"/>
                </a:lnTo>
                <a:lnTo>
                  <a:pt x="252771" y="675109"/>
                </a:lnTo>
                <a:lnTo>
                  <a:pt x="210351" y="660373"/>
                </a:lnTo>
                <a:lnTo>
                  <a:pt x="170653" y="640451"/>
                </a:lnTo>
                <a:lnTo>
                  <a:pt x="134084" y="615750"/>
                </a:lnTo>
                <a:lnTo>
                  <a:pt x="101053" y="586679"/>
                </a:lnTo>
                <a:lnTo>
                  <a:pt x="71968" y="553647"/>
                </a:lnTo>
                <a:lnTo>
                  <a:pt x="47236" y="517060"/>
                </a:lnTo>
                <a:lnTo>
                  <a:pt x="27265" y="477329"/>
                </a:lnTo>
                <a:lnTo>
                  <a:pt x="12464" y="434860"/>
                </a:lnTo>
                <a:lnTo>
                  <a:pt x="3239" y="390062"/>
                </a:lnTo>
                <a:lnTo>
                  <a:pt x="0" y="343344"/>
                </a:lnTo>
                <a:lnTo>
                  <a:pt x="3239" y="296786"/>
                </a:lnTo>
                <a:lnTo>
                  <a:pt x="12464" y="252122"/>
                </a:lnTo>
                <a:lnTo>
                  <a:pt x="27265" y="209763"/>
                </a:lnTo>
                <a:lnTo>
                  <a:pt x="47236" y="170119"/>
                </a:lnTo>
                <a:lnTo>
                  <a:pt x="71968" y="133601"/>
                </a:lnTo>
                <a:lnTo>
                  <a:pt x="101053" y="100620"/>
                </a:lnTo>
                <a:lnTo>
                  <a:pt x="134084" y="71586"/>
                </a:lnTo>
                <a:lnTo>
                  <a:pt x="170653" y="46910"/>
                </a:lnTo>
                <a:lnTo>
                  <a:pt x="210351" y="27003"/>
                </a:lnTo>
                <a:lnTo>
                  <a:pt x="252771" y="12275"/>
                </a:lnTo>
                <a:lnTo>
                  <a:pt x="297504" y="3137"/>
                </a:lnTo>
                <a:lnTo>
                  <a:pt x="344144" y="0"/>
                </a:lnTo>
                <a:lnTo>
                  <a:pt x="390781" y="3137"/>
                </a:lnTo>
                <a:lnTo>
                  <a:pt x="435510" y="12276"/>
                </a:lnTo>
                <a:lnTo>
                  <a:pt x="477923" y="27008"/>
                </a:lnTo>
                <a:lnTo>
                  <a:pt x="517610" y="46923"/>
                </a:lnTo>
                <a:lnTo>
                  <a:pt x="554162" y="71612"/>
                </a:lnTo>
                <a:lnTo>
                  <a:pt x="587168" y="100664"/>
                </a:lnTo>
                <a:lnTo>
                  <a:pt x="616220" y="133672"/>
                </a:lnTo>
                <a:lnTo>
                  <a:pt x="640908" y="170225"/>
                </a:lnTo>
                <a:lnTo>
                  <a:pt x="660823" y="209913"/>
                </a:lnTo>
                <a:lnTo>
                  <a:pt x="675555" y="252328"/>
                </a:lnTo>
                <a:lnTo>
                  <a:pt x="684694" y="297060"/>
                </a:lnTo>
                <a:lnTo>
                  <a:pt x="687831" y="343700"/>
                </a:lnTo>
                <a:lnTo>
                  <a:pt x="684694" y="390336"/>
                </a:lnTo>
                <a:lnTo>
                  <a:pt x="675555" y="435066"/>
                </a:lnTo>
                <a:lnTo>
                  <a:pt x="660823" y="477479"/>
                </a:lnTo>
                <a:lnTo>
                  <a:pt x="640908" y="517166"/>
                </a:lnTo>
                <a:lnTo>
                  <a:pt x="616220" y="553717"/>
                </a:lnTo>
                <a:lnTo>
                  <a:pt x="587168" y="586724"/>
                </a:lnTo>
                <a:lnTo>
                  <a:pt x="554162" y="615776"/>
                </a:lnTo>
                <a:lnTo>
                  <a:pt x="517610" y="640464"/>
                </a:lnTo>
                <a:lnTo>
                  <a:pt x="477923" y="660378"/>
                </a:lnTo>
                <a:lnTo>
                  <a:pt x="435510" y="675110"/>
                </a:lnTo>
                <a:lnTo>
                  <a:pt x="390781" y="684250"/>
                </a:lnTo>
                <a:lnTo>
                  <a:pt x="344144" y="687387"/>
                </a:lnTo>
                <a:close/>
              </a:path>
            </a:pathLst>
          </a:custGeom>
          <a:solidFill>
            <a:srgbClr val="BEBEBE"/>
          </a:solidFill>
        </p:spPr>
        <p:txBody>
          <a:bodyPr wrap="square" lIns="0" tIns="0" rIns="0" bIns="0" rtlCol="0"/>
          <a:lstStyle/>
          <a:p>
            <a:endParaRPr sz="2400"/>
          </a:p>
        </p:txBody>
      </p:sp>
      <p:sp>
        <p:nvSpPr>
          <p:cNvPr id="18" name="object 18"/>
          <p:cNvSpPr txBox="1"/>
          <p:nvPr/>
        </p:nvSpPr>
        <p:spPr>
          <a:xfrm>
            <a:off x="2825614" y="4774247"/>
            <a:ext cx="1528671" cy="1231106"/>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Microsoft YaHei"/>
              </a:rPr>
              <a:t>商品管理  支付管理  调拨管</a:t>
            </a:r>
            <a:r>
              <a:rPr lang="zh-CN" altLang="en-US" sz="2000" spc="5" dirty="0" smtClean="0">
                <a:solidFill>
                  <a:srgbClr val="FFFFFF"/>
                </a:solidFill>
                <a:latin typeface="+mn-ea"/>
                <a:cs typeface="Microsoft YaHei"/>
              </a:rPr>
              <a:t>理</a:t>
            </a:r>
          </a:p>
          <a:p>
            <a:pPr marL="12700" marR="5080">
              <a:lnSpc>
                <a:spcPct val="100000"/>
              </a:lnSpc>
            </a:pPr>
            <a:r>
              <a:rPr lang="zh-CN" altLang="en-US" sz="2000" spc="5" dirty="0" smtClean="0">
                <a:solidFill>
                  <a:srgbClr val="FFFFFF"/>
                </a:solidFill>
                <a:latin typeface="+mn-ea"/>
                <a:cs typeface="Microsoft YaHei"/>
              </a:rPr>
              <a:t>决</a:t>
            </a:r>
            <a:r>
              <a:rPr lang="zh-CN" altLang="en-US" sz="2000" dirty="0" smtClean="0">
                <a:solidFill>
                  <a:srgbClr val="FFFFFF"/>
                </a:solidFill>
                <a:latin typeface="+mn-ea"/>
                <a:cs typeface="Microsoft YaHei"/>
              </a:rPr>
              <a:t>策分析</a:t>
            </a:r>
            <a:endParaRPr lang="zh-CN" altLang="en-US" sz="2000" dirty="0">
              <a:solidFill>
                <a:srgbClr val="FFFFFF"/>
              </a:solidFill>
              <a:latin typeface="+mn-ea"/>
              <a:cs typeface="Microsoft YaHei"/>
            </a:endParaRPr>
          </a:p>
        </p:txBody>
      </p:sp>
      <p:sp>
        <p:nvSpPr>
          <p:cNvPr id="19" name="object 19"/>
          <p:cNvSpPr txBox="1"/>
          <p:nvPr/>
        </p:nvSpPr>
        <p:spPr>
          <a:xfrm>
            <a:off x="1640116" y="4774247"/>
            <a:ext cx="1117600" cy="1231106"/>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icrosoft YaHei"/>
                <a:cs typeface="Microsoft YaHei"/>
              </a:rPr>
              <a:t>门店管理  促销管理  价格管理  提成管理</a:t>
            </a:r>
            <a:endParaRPr lang="zh-CN" altLang="en-US" sz="2000" dirty="0">
              <a:solidFill>
                <a:srgbClr val="FFFFFF"/>
              </a:solidFill>
              <a:latin typeface="Microsoft YaHei"/>
              <a:cs typeface="Microsoft YaHei"/>
            </a:endParaRPr>
          </a:p>
        </p:txBody>
      </p:sp>
      <p:sp>
        <p:nvSpPr>
          <p:cNvPr id="20" name="object 20"/>
          <p:cNvSpPr txBox="1"/>
          <p:nvPr/>
        </p:nvSpPr>
        <p:spPr>
          <a:xfrm>
            <a:off x="2396879" y="4261497"/>
            <a:ext cx="153649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总部配</a:t>
            </a:r>
            <a:r>
              <a:rPr sz="2400" b="1" dirty="0">
                <a:solidFill>
                  <a:srgbClr val="FFFFFF"/>
                </a:solidFill>
                <a:latin typeface="Microsoft YaHei"/>
                <a:cs typeface="Microsoft YaHei"/>
              </a:rPr>
              <a:t>置</a:t>
            </a:r>
            <a:endParaRPr sz="2400" dirty="0">
              <a:latin typeface="Microsoft YaHei"/>
              <a:cs typeface="Microsoft YaHei"/>
            </a:endParaRPr>
          </a:p>
        </p:txBody>
      </p:sp>
      <p:sp>
        <p:nvSpPr>
          <p:cNvPr id="21" name="object 21"/>
          <p:cNvSpPr txBox="1"/>
          <p:nvPr/>
        </p:nvSpPr>
        <p:spPr>
          <a:xfrm>
            <a:off x="4426857" y="4730706"/>
            <a:ext cx="3483429" cy="1661993"/>
          </a:xfrm>
          <a:prstGeom prst="rect">
            <a:avLst/>
          </a:prstGeom>
        </p:spPr>
        <p:txBody>
          <a:bodyPr vert="horz" wrap="square" lIns="0" tIns="0" rIns="0" bIns="0" rtlCol="0">
            <a:spAutoFit/>
          </a:bodyPr>
          <a:lstStyle/>
          <a:p>
            <a:pPr marL="12700" marR="5080">
              <a:lnSpc>
                <a:spcPct val="100000"/>
              </a:lnSpc>
            </a:pPr>
            <a:r>
              <a:rPr lang="zh-CN" altLang="en-US" dirty="0" smtClean="0">
                <a:solidFill>
                  <a:srgbClr val="FFFFFF"/>
                </a:solidFill>
                <a:latin typeface="Microsoft YaHei"/>
                <a:cs typeface="Microsoft YaHei"/>
              </a:rPr>
              <a:t>促销方案中灵活的限制条件和活动类型，  可组合出丰富多样的营销活动  根据会员等级、门店区域设定活动权限，并可  灵活设置活动互斥  全面的营销分析，可快速了解活动带来的效益和成本</a:t>
            </a:r>
          </a:p>
        </p:txBody>
      </p:sp>
      <p:sp>
        <p:nvSpPr>
          <p:cNvPr id="22" name="object 22"/>
          <p:cNvSpPr txBox="1"/>
          <p:nvPr/>
        </p:nvSpPr>
        <p:spPr>
          <a:xfrm>
            <a:off x="5577094" y="4268761"/>
            <a:ext cx="1970337"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营销配</a:t>
            </a:r>
            <a:r>
              <a:rPr sz="2400" b="1" dirty="0">
                <a:solidFill>
                  <a:srgbClr val="FFFFFF"/>
                </a:solidFill>
                <a:latin typeface="Microsoft YaHei"/>
                <a:cs typeface="Microsoft YaHei"/>
              </a:rPr>
              <a:t>置</a:t>
            </a:r>
            <a:endParaRPr sz="2400" dirty="0">
              <a:latin typeface="Microsoft YaHei"/>
              <a:cs typeface="Microsoft YaHei"/>
            </a:endParaRPr>
          </a:p>
        </p:txBody>
      </p:sp>
      <p:sp>
        <p:nvSpPr>
          <p:cNvPr id="23" name="object 23"/>
          <p:cNvSpPr txBox="1"/>
          <p:nvPr/>
        </p:nvSpPr>
        <p:spPr>
          <a:xfrm>
            <a:off x="8116253" y="4774248"/>
            <a:ext cx="3785461" cy="1384995"/>
          </a:xfrm>
          <a:prstGeom prst="rect">
            <a:avLst/>
          </a:prstGeom>
        </p:spPr>
        <p:txBody>
          <a:bodyPr vert="horz" wrap="square" lIns="0" tIns="0" rIns="0" bIns="0" rtlCol="0">
            <a:spAutoFit/>
          </a:bodyPr>
          <a:lstStyle/>
          <a:p>
            <a:pPr marL="12700" marR="5080">
              <a:lnSpc>
                <a:spcPct val="100000"/>
              </a:lnSpc>
            </a:pPr>
            <a:r>
              <a:rPr lang="zh-CN" altLang="en-US" dirty="0" smtClean="0">
                <a:solidFill>
                  <a:srgbClr val="FFFFFF"/>
                </a:solidFill>
                <a:latin typeface="Microsoft YaHei"/>
                <a:cs typeface="Microsoft YaHei"/>
              </a:rPr>
              <a:t>多品牌、多业态、国际化，为母婴  企业全面发展打下良好基础。自选方案、场景定义、满足门店个性需求</a:t>
            </a:r>
            <a:endParaRPr lang="zh-CN" altLang="en-US" dirty="0" smtClean="0">
              <a:latin typeface="Microsoft YaHei"/>
              <a:cs typeface="Microsoft YaHei"/>
            </a:endParaRPr>
          </a:p>
          <a:p>
            <a:pPr marL="12700" marR="149860">
              <a:lnSpc>
                <a:spcPct val="100000"/>
              </a:lnSpc>
            </a:pPr>
            <a:r>
              <a:rPr lang="zh-CN" altLang="en-US" dirty="0" smtClean="0">
                <a:solidFill>
                  <a:srgbClr val="FFFFFF"/>
                </a:solidFill>
                <a:latin typeface="Microsoft YaHei"/>
                <a:cs typeface="Microsoft YaHei"/>
              </a:rPr>
              <a:t>统一设定 整体分析 实现集团统  一管控</a:t>
            </a:r>
            <a:endParaRPr lang="zh-CN" altLang="en-US" dirty="0">
              <a:latin typeface="Microsoft YaHei"/>
              <a:cs typeface="Microsoft YaHei"/>
            </a:endParaRPr>
          </a:p>
        </p:txBody>
      </p:sp>
      <p:sp>
        <p:nvSpPr>
          <p:cNvPr id="24" name="object 24"/>
          <p:cNvSpPr txBox="1"/>
          <p:nvPr/>
        </p:nvSpPr>
        <p:spPr>
          <a:xfrm>
            <a:off x="8863285" y="4268761"/>
            <a:ext cx="219660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领先</a:t>
            </a:r>
            <a:r>
              <a:rPr sz="2400" b="1" dirty="0">
                <a:solidFill>
                  <a:srgbClr val="FFFFFF"/>
                </a:solidFill>
                <a:latin typeface="Microsoft YaHei"/>
                <a:cs typeface="Microsoft YaHei"/>
              </a:rPr>
              <a:t>性</a:t>
            </a:r>
            <a:endParaRPr sz="2400" dirty="0">
              <a:latin typeface="Microsoft YaHei"/>
              <a:cs typeface="Microsoft YaHei"/>
            </a:endParaRPr>
          </a:p>
        </p:txBody>
      </p:sp>
      <p:sp>
        <p:nvSpPr>
          <p:cNvPr id="25" name="object 27"/>
          <p:cNvSpPr/>
          <p:nvPr/>
        </p:nvSpPr>
        <p:spPr>
          <a:xfrm>
            <a:off x="2310613" y="1925637"/>
            <a:ext cx="193675" cy="419100"/>
          </a:xfrm>
          <a:custGeom>
            <a:avLst/>
            <a:gdLst/>
            <a:ahLst/>
            <a:cxnLst/>
            <a:rect l="l" t="t" r="r" b="b"/>
            <a:pathLst>
              <a:path w="193675" h="419100">
                <a:moveTo>
                  <a:pt x="18440" y="419100"/>
                </a:moveTo>
                <a:lnTo>
                  <a:pt x="9220" y="419100"/>
                </a:lnTo>
                <a:lnTo>
                  <a:pt x="3073" y="416013"/>
                </a:lnTo>
                <a:lnTo>
                  <a:pt x="3073" y="412940"/>
                </a:lnTo>
                <a:lnTo>
                  <a:pt x="0" y="406768"/>
                </a:lnTo>
                <a:lnTo>
                  <a:pt x="3073" y="397522"/>
                </a:lnTo>
                <a:lnTo>
                  <a:pt x="9220" y="397522"/>
                </a:lnTo>
                <a:lnTo>
                  <a:pt x="20011" y="392449"/>
                </a:lnTo>
                <a:lnTo>
                  <a:pt x="74722" y="356694"/>
                </a:lnTo>
                <a:lnTo>
                  <a:pt x="108101" y="323965"/>
                </a:lnTo>
                <a:lnTo>
                  <a:pt x="138469" y="279968"/>
                </a:lnTo>
                <a:lnTo>
                  <a:pt x="160554" y="223680"/>
                </a:lnTo>
                <a:lnTo>
                  <a:pt x="169087" y="154076"/>
                </a:lnTo>
                <a:lnTo>
                  <a:pt x="169087" y="73964"/>
                </a:lnTo>
                <a:lnTo>
                  <a:pt x="98663" y="64909"/>
                </a:lnTo>
                <a:lnTo>
                  <a:pt x="48417" y="47766"/>
                </a:lnTo>
                <a:lnTo>
                  <a:pt x="17770" y="30625"/>
                </a:lnTo>
                <a:lnTo>
                  <a:pt x="6146" y="21577"/>
                </a:lnTo>
                <a:lnTo>
                  <a:pt x="0" y="18491"/>
                </a:lnTo>
                <a:lnTo>
                  <a:pt x="0" y="9245"/>
                </a:lnTo>
                <a:lnTo>
                  <a:pt x="6146" y="6159"/>
                </a:lnTo>
                <a:lnTo>
                  <a:pt x="9220" y="0"/>
                </a:lnTo>
                <a:lnTo>
                  <a:pt x="18440"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3" y="324605"/>
                </a:lnTo>
                <a:lnTo>
                  <a:pt x="107214" y="360549"/>
                </a:lnTo>
                <a:lnTo>
                  <a:pt x="75241" y="387249"/>
                </a:lnTo>
                <a:lnTo>
                  <a:pt x="26856" y="415801"/>
                </a:lnTo>
                <a:lnTo>
                  <a:pt x="18440" y="419100"/>
                </a:lnTo>
                <a:close/>
              </a:path>
            </a:pathLst>
          </a:custGeom>
          <a:solidFill>
            <a:srgbClr val="FFFFFF"/>
          </a:solidFill>
        </p:spPr>
        <p:txBody>
          <a:bodyPr wrap="square" lIns="0" tIns="0" rIns="0" bIns="0" rtlCol="0"/>
          <a:lstStyle/>
          <a:p>
            <a:endParaRPr sz="2400"/>
          </a:p>
        </p:txBody>
      </p:sp>
      <p:sp>
        <p:nvSpPr>
          <p:cNvPr id="26" name="object 28"/>
          <p:cNvSpPr/>
          <p:nvPr/>
        </p:nvSpPr>
        <p:spPr>
          <a:xfrm>
            <a:off x="2145512" y="1925637"/>
            <a:ext cx="192405" cy="419100"/>
          </a:xfrm>
          <a:custGeom>
            <a:avLst/>
            <a:gdLst/>
            <a:ahLst/>
            <a:cxnLst/>
            <a:rect l="l" t="t" r="r" b="b"/>
            <a:pathLst>
              <a:path w="192405" h="419100">
                <a:moveTo>
                  <a:pt x="182791" y="419100"/>
                </a:moveTo>
                <a:lnTo>
                  <a:pt x="173494" y="419100"/>
                </a:lnTo>
                <a:lnTo>
                  <a:pt x="73193" y="376825"/>
                </a:lnTo>
                <a:lnTo>
                  <a:pt x="21686" y="335127"/>
                </a:lnTo>
                <a:lnTo>
                  <a:pt x="2710" y="269159"/>
                </a:lnTo>
                <a:lnTo>
                  <a:pt x="0" y="154076"/>
                </a:lnTo>
                <a:lnTo>
                  <a:pt x="0" y="55473"/>
                </a:lnTo>
                <a:lnTo>
                  <a:pt x="3098" y="49301"/>
                </a:lnTo>
                <a:lnTo>
                  <a:pt x="12395" y="49301"/>
                </a:lnTo>
                <a:lnTo>
                  <a:pt x="81520" y="42080"/>
                </a:lnTo>
                <a:lnTo>
                  <a:pt x="130895" y="26193"/>
                </a:lnTo>
                <a:lnTo>
                  <a:pt x="160520" y="10307"/>
                </a:lnTo>
                <a:lnTo>
                  <a:pt x="170395" y="3086"/>
                </a:lnTo>
                <a:lnTo>
                  <a:pt x="176593" y="0"/>
                </a:lnTo>
                <a:lnTo>
                  <a:pt x="182791" y="0"/>
                </a:lnTo>
                <a:lnTo>
                  <a:pt x="192087" y="9245"/>
                </a:lnTo>
                <a:lnTo>
                  <a:pt x="192087" y="18491"/>
                </a:lnTo>
                <a:lnTo>
                  <a:pt x="185889" y="21577"/>
                </a:lnTo>
                <a:lnTo>
                  <a:pt x="175966" y="30625"/>
                </a:lnTo>
                <a:lnTo>
                  <a:pt x="146002" y="47766"/>
                </a:lnTo>
                <a:lnTo>
                  <a:pt x="95707" y="64909"/>
                </a:lnTo>
                <a:lnTo>
                  <a:pt x="24790" y="73964"/>
                </a:lnTo>
                <a:lnTo>
                  <a:pt x="24790" y="154076"/>
                </a:lnTo>
                <a:lnTo>
                  <a:pt x="33542" y="224651"/>
                </a:lnTo>
                <a:lnTo>
                  <a:pt x="56114" y="281317"/>
                </a:lnTo>
                <a:lnTo>
                  <a:pt x="86977" y="325260"/>
                </a:lnTo>
                <a:lnTo>
                  <a:pt x="120604" y="357666"/>
                </a:lnTo>
                <a:lnTo>
                  <a:pt x="182791" y="397522"/>
                </a:lnTo>
                <a:lnTo>
                  <a:pt x="188988" y="397522"/>
                </a:lnTo>
                <a:lnTo>
                  <a:pt x="192087" y="406768"/>
                </a:lnTo>
                <a:lnTo>
                  <a:pt x="188988" y="412940"/>
                </a:lnTo>
                <a:lnTo>
                  <a:pt x="188988" y="416013"/>
                </a:lnTo>
                <a:lnTo>
                  <a:pt x="182791" y="419100"/>
                </a:lnTo>
                <a:close/>
              </a:path>
            </a:pathLst>
          </a:custGeom>
          <a:solidFill>
            <a:srgbClr val="FFFFFF"/>
          </a:solidFill>
        </p:spPr>
        <p:txBody>
          <a:bodyPr wrap="square" lIns="0" tIns="0" rIns="0" bIns="0" rtlCol="0"/>
          <a:lstStyle/>
          <a:p>
            <a:endParaRPr sz="2400"/>
          </a:p>
        </p:txBody>
      </p:sp>
      <p:sp>
        <p:nvSpPr>
          <p:cNvPr id="27" name="object 29"/>
          <p:cNvSpPr/>
          <p:nvPr/>
        </p:nvSpPr>
        <p:spPr>
          <a:xfrm>
            <a:off x="2251875" y="2047875"/>
            <a:ext cx="144780" cy="139700"/>
          </a:xfrm>
          <a:custGeom>
            <a:avLst/>
            <a:gdLst/>
            <a:ahLst/>
            <a:cxnLst/>
            <a:rect l="l" t="t" r="r" b="b"/>
            <a:pathLst>
              <a:path w="144780" h="139700">
                <a:moveTo>
                  <a:pt x="33807" y="139700"/>
                </a:moveTo>
                <a:lnTo>
                  <a:pt x="27660" y="139700"/>
                </a:lnTo>
                <a:lnTo>
                  <a:pt x="24587" y="136601"/>
                </a:lnTo>
                <a:lnTo>
                  <a:pt x="24587" y="130390"/>
                </a:lnTo>
                <a:lnTo>
                  <a:pt x="39954" y="86931"/>
                </a:lnTo>
                <a:lnTo>
                  <a:pt x="3073" y="58991"/>
                </a:lnTo>
                <a:lnTo>
                  <a:pt x="0" y="58991"/>
                </a:lnTo>
                <a:lnTo>
                  <a:pt x="0" y="49669"/>
                </a:lnTo>
                <a:lnTo>
                  <a:pt x="52247" y="49669"/>
                </a:lnTo>
                <a:lnTo>
                  <a:pt x="67627" y="3111"/>
                </a:lnTo>
                <a:lnTo>
                  <a:pt x="67627" y="0"/>
                </a:lnTo>
                <a:lnTo>
                  <a:pt x="76847" y="0"/>
                </a:lnTo>
                <a:lnTo>
                  <a:pt x="79921" y="3111"/>
                </a:lnTo>
                <a:lnTo>
                  <a:pt x="85658" y="24841"/>
                </a:lnTo>
                <a:lnTo>
                  <a:pt x="73774" y="24841"/>
                </a:lnTo>
                <a:lnTo>
                  <a:pt x="61468" y="55880"/>
                </a:lnTo>
                <a:lnTo>
                  <a:pt x="61468" y="58991"/>
                </a:lnTo>
                <a:lnTo>
                  <a:pt x="58394" y="62090"/>
                </a:lnTo>
                <a:lnTo>
                  <a:pt x="24587" y="62090"/>
                </a:lnTo>
                <a:lnTo>
                  <a:pt x="52247" y="80721"/>
                </a:lnTo>
                <a:lnTo>
                  <a:pt x="55321" y="83819"/>
                </a:lnTo>
                <a:lnTo>
                  <a:pt x="52247" y="86931"/>
                </a:lnTo>
                <a:lnTo>
                  <a:pt x="43027" y="117970"/>
                </a:lnTo>
                <a:lnTo>
                  <a:pt x="64890" y="117970"/>
                </a:lnTo>
                <a:lnTo>
                  <a:pt x="33807" y="139700"/>
                </a:lnTo>
                <a:close/>
              </a:path>
              <a:path w="144780"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80" h="139700">
                <a:moveTo>
                  <a:pt x="64890" y="117970"/>
                </a:moveTo>
                <a:lnTo>
                  <a:pt x="43027" y="117970"/>
                </a:lnTo>
                <a:lnTo>
                  <a:pt x="67627" y="99339"/>
                </a:lnTo>
                <a:lnTo>
                  <a:pt x="70700" y="96240"/>
                </a:lnTo>
                <a:lnTo>
                  <a:pt x="73774" y="96240"/>
                </a:lnTo>
                <a:lnTo>
                  <a:pt x="76847" y="99339"/>
                </a:lnTo>
                <a:lnTo>
                  <a:pt x="93239" y="111760"/>
                </a:lnTo>
                <a:lnTo>
                  <a:pt x="73774" y="111760"/>
                </a:lnTo>
                <a:lnTo>
                  <a:pt x="64890" y="117970"/>
                </a:lnTo>
                <a:close/>
              </a:path>
              <a:path w="144780"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28" name="object 30"/>
          <p:cNvSpPr/>
          <p:nvPr/>
        </p:nvSpPr>
        <p:spPr>
          <a:xfrm>
            <a:off x="5393525" y="1934095"/>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sz="2400"/>
          </a:p>
        </p:txBody>
      </p:sp>
      <p:sp>
        <p:nvSpPr>
          <p:cNvPr id="29" name="object 31"/>
          <p:cNvSpPr/>
          <p:nvPr/>
        </p:nvSpPr>
        <p:spPr>
          <a:xfrm>
            <a:off x="5228426" y="1934095"/>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902" y="21577"/>
                </a:lnTo>
                <a:lnTo>
                  <a:pt x="175977" y="30625"/>
                </a:lnTo>
                <a:lnTo>
                  <a:pt x="146008" y="47766"/>
                </a:lnTo>
                <a:lnTo>
                  <a:pt x="95709"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sz="2400"/>
          </a:p>
        </p:txBody>
      </p:sp>
      <p:sp>
        <p:nvSpPr>
          <p:cNvPr id="30" name="object 32"/>
          <p:cNvSpPr/>
          <p:nvPr/>
        </p:nvSpPr>
        <p:spPr>
          <a:xfrm>
            <a:off x="5334787" y="2056333"/>
            <a:ext cx="144780" cy="139700"/>
          </a:xfrm>
          <a:custGeom>
            <a:avLst/>
            <a:gdLst/>
            <a:ahLst/>
            <a:cxnLst/>
            <a:rect l="l" t="t" r="r" b="b"/>
            <a:pathLst>
              <a:path w="144779" h="139700">
                <a:moveTo>
                  <a:pt x="33820" y="139700"/>
                </a:moveTo>
                <a:lnTo>
                  <a:pt x="27673" y="139700"/>
                </a:lnTo>
                <a:lnTo>
                  <a:pt x="24599" y="136601"/>
                </a:lnTo>
                <a:lnTo>
                  <a:pt x="24599" y="130390"/>
                </a:lnTo>
                <a:lnTo>
                  <a:pt x="39966" y="86918"/>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18"/>
                </a:lnTo>
                <a:lnTo>
                  <a:pt x="43040" y="117970"/>
                </a:lnTo>
                <a:lnTo>
                  <a:pt x="64893" y="117970"/>
                </a:lnTo>
                <a:lnTo>
                  <a:pt x="33820" y="139700"/>
                </a:lnTo>
                <a:close/>
              </a:path>
              <a:path w="144779" h="139700">
                <a:moveTo>
                  <a:pt x="115484" y="117970"/>
                </a:moveTo>
                <a:lnTo>
                  <a:pt x="101434" y="117970"/>
                </a:lnTo>
                <a:lnTo>
                  <a:pt x="92214" y="86918"/>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18"/>
                </a:lnTo>
                <a:lnTo>
                  <a:pt x="115484"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4"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31" name="object 33"/>
          <p:cNvSpPr/>
          <p:nvPr/>
        </p:nvSpPr>
        <p:spPr>
          <a:xfrm>
            <a:off x="8570113" y="1925637"/>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sz="2400"/>
          </a:p>
        </p:txBody>
      </p:sp>
      <p:sp>
        <p:nvSpPr>
          <p:cNvPr id="32" name="object 34"/>
          <p:cNvSpPr/>
          <p:nvPr/>
        </p:nvSpPr>
        <p:spPr>
          <a:xfrm>
            <a:off x="8405012" y="1925637"/>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889" y="21577"/>
                </a:lnTo>
                <a:lnTo>
                  <a:pt x="175966" y="30625"/>
                </a:lnTo>
                <a:lnTo>
                  <a:pt x="146002" y="47766"/>
                </a:lnTo>
                <a:lnTo>
                  <a:pt x="95707"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sz="2400"/>
          </a:p>
        </p:txBody>
      </p:sp>
      <p:sp>
        <p:nvSpPr>
          <p:cNvPr id="33" name="object 35"/>
          <p:cNvSpPr/>
          <p:nvPr/>
        </p:nvSpPr>
        <p:spPr>
          <a:xfrm>
            <a:off x="8511375" y="2047875"/>
            <a:ext cx="144780" cy="139700"/>
          </a:xfrm>
          <a:custGeom>
            <a:avLst/>
            <a:gdLst/>
            <a:ahLst/>
            <a:cxnLst/>
            <a:rect l="l" t="t" r="r" b="b"/>
            <a:pathLst>
              <a:path w="144779" h="139700">
                <a:moveTo>
                  <a:pt x="33820" y="139700"/>
                </a:moveTo>
                <a:lnTo>
                  <a:pt x="27673" y="139700"/>
                </a:lnTo>
                <a:lnTo>
                  <a:pt x="24599" y="136601"/>
                </a:lnTo>
                <a:lnTo>
                  <a:pt x="24599" y="130390"/>
                </a:lnTo>
                <a:lnTo>
                  <a:pt x="39966" y="86931"/>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31"/>
                </a:lnTo>
                <a:lnTo>
                  <a:pt x="43040" y="117970"/>
                </a:lnTo>
                <a:lnTo>
                  <a:pt x="64893" y="117970"/>
                </a:lnTo>
                <a:lnTo>
                  <a:pt x="33820" y="139700"/>
                </a:lnTo>
                <a:close/>
              </a:path>
              <a:path w="144779"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42" name="object 25"/>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43" name="object 26"/>
          <p:cNvSpPr txBox="1">
            <a:spLocks/>
          </p:cNvSpPr>
          <p:nvPr/>
        </p:nvSpPr>
        <p:spPr>
          <a:xfrm>
            <a:off x="10210" y="598538"/>
            <a:ext cx="12171578" cy="369332"/>
          </a:xfrm>
          <a:prstGeom prst="rect">
            <a:avLst/>
          </a:prstGeom>
        </p:spPr>
        <p:txBody>
          <a:bodyPr vert="horz" wrap="square" lIns="0" tIns="0" rIns="0" bIns="0" rtlCol="0">
            <a:spAutoFit/>
          </a:bodyPr>
          <a:lstStyle/>
          <a:p>
            <a:pPr marL="1711325"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5" normalizeH="0" baseline="0" noProof="0" dirty="0" smtClean="0">
                <a:ln>
                  <a:noFill/>
                </a:ln>
                <a:solidFill>
                  <a:schemeClr val="bg1"/>
                </a:solidFill>
                <a:effectLst/>
                <a:uLnTx/>
                <a:uFillTx/>
                <a:latin typeface="+mj-lt"/>
                <a:ea typeface="+mj-ea"/>
                <a:cs typeface="+mj-cs"/>
              </a:rPr>
              <a:t>总部管理中</a:t>
            </a:r>
            <a:r>
              <a:rPr kumimoji="0" lang="zh-CN" altLang="en-US" sz="2400" b="1" i="0" u="none" strike="noStrike" kern="0" cap="none" spc="0" normalizeH="0" baseline="0" noProof="0" dirty="0" smtClean="0">
                <a:ln>
                  <a:noFill/>
                </a:ln>
                <a:solidFill>
                  <a:schemeClr val="bg1"/>
                </a:solidFill>
                <a:effectLst/>
                <a:uLnTx/>
                <a:uFillTx/>
                <a:latin typeface="+mj-lt"/>
                <a:ea typeface="+mj-ea"/>
                <a:cs typeface="+mj-cs"/>
              </a:rPr>
              <a:t>心</a:t>
            </a:r>
            <a:endParaRPr kumimoji="0" lang="zh-CN" altLang="en-US"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2936875" cy="536575"/>
          </a:xfrm>
          <a:custGeom>
            <a:avLst/>
            <a:gdLst/>
            <a:ahLst/>
            <a:cxnLst/>
            <a:rect l="l" t="t" r="r" b="b"/>
            <a:pathLst>
              <a:path w="2936875" h="536575">
                <a:moveTo>
                  <a:pt x="2845308" y="536447"/>
                </a:moveTo>
                <a:lnTo>
                  <a:pt x="0" y="536447"/>
                </a:lnTo>
                <a:lnTo>
                  <a:pt x="0" y="0"/>
                </a:lnTo>
                <a:lnTo>
                  <a:pt x="2936748" y="0"/>
                </a:lnTo>
                <a:lnTo>
                  <a:pt x="2845308" y="53644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735965">
              <a:lnSpc>
                <a:spcPct val="100000"/>
              </a:lnSpc>
            </a:pPr>
            <a:r>
              <a:rPr spc="5" dirty="0"/>
              <a:t>总部配置管</a:t>
            </a:r>
            <a:r>
              <a:rPr dirty="0"/>
              <a:t>理</a:t>
            </a:r>
          </a:p>
        </p:txBody>
      </p:sp>
      <p:sp>
        <p:nvSpPr>
          <p:cNvPr id="32" name="object 4"/>
          <p:cNvSpPr/>
          <p:nvPr/>
        </p:nvSpPr>
        <p:spPr>
          <a:xfrm>
            <a:off x="2065021" y="1342644"/>
            <a:ext cx="9444808" cy="668020"/>
          </a:xfrm>
          <a:custGeom>
            <a:avLst/>
            <a:gdLst/>
            <a:ahLst/>
            <a:cxnLst/>
            <a:rect l="l" t="t" r="r" b="b"/>
            <a:pathLst>
              <a:path w="8623300" h="668019">
                <a:moveTo>
                  <a:pt x="0" y="0"/>
                </a:moveTo>
                <a:lnTo>
                  <a:pt x="8622792" y="0"/>
                </a:lnTo>
                <a:lnTo>
                  <a:pt x="8622792" y="667511"/>
                </a:lnTo>
                <a:lnTo>
                  <a:pt x="0" y="667511"/>
                </a:lnTo>
                <a:lnTo>
                  <a:pt x="0" y="0"/>
                </a:lnTo>
                <a:close/>
              </a:path>
            </a:pathLst>
          </a:custGeom>
          <a:solidFill>
            <a:srgbClr val="FFF1CC"/>
          </a:solidFill>
        </p:spPr>
        <p:txBody>
          <a:bodyPr wrap="square" lIns="0" tIns="0" rIns="0" bIns="0" rtlCol="0"/>
          <a:lstStyle/>
          <a:p>
            <a:endParaRPr>
              <a:latin typeface="+mn-ea"/>
              <a:ea typeface="+mn-ea"/>
              <a:cs typeface="Arial Unicode MS" pitchFamily="34" charset="-122"/>
            </a:endParaRPr>
          </a:p>
        </p:txBody>
      </p:sp>
      <p:sp>
        <p:nvSpPr>
          <p:cNvPr id="33" name="object 5"/>
          <p:cNvSpPr/>
          <p:nvPr/>
        </p:nvSpPr>
        <p:spPr>
          <a:xfrm>
            <a:off x="1304544" y="1347218"/>
            <a:ext cx="760731" cy="666115"/>
          </a:xfrm>
          <a:custGeom>
            <a:avLst/>
            <a:gdLst/>
            <a:ahLst/>
            <a:cxnLst/>
            <a:rect l="l" t="t" r="r" b="b"/>
            <a:pathLst>
              <a:path w="760730" h="666114">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2000">
              <a:latin typeface="+mn-ea"/>
              <a:ea typeface="+mn-ea"/>
              <a:cs typeface="Arial Unicode MS" pitchFamily="34" charset="-122"/>
            </a:endParaRPr>
          </a:p>
        </p:txBody>
      </p:sp>
      <p:sp>
        <p:nvSpPr>
          <p:cNvPr id="34" name="object 6"/>
          <p:cNvSpPr txBox="1"/>
          <p:nvPr/>
        </p:nvSpPr>
        <p:spPr>
          <a:xfrm>
            <a:off x="1469072" y="1423023"/>
            <a:ext cx="780642"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基</a:t>
            </a:r>
            <a:r>
              <a:rPr lang="zh-CN" altLang="en-US" sz="2000" spc="-5" dirty="0" smtClean="0">
                <a:solidFill>
                  <a:srgbClr val="FFFFFF"/>
                </a:solidFill>
                <a:latin typeface="+mn-ea"/>
                <a:cs typeface="Arial Unicode MS" pitchFamily="34" charset="-122"/>
              </a:rPr>
              <a:t>础  </a:t>
            </a:r>
            <a:r>
              <a:rPr lang="zh-CN" altLang="en-US" sz="2000" dirty="0" smtClean="0">
                <a:solidFill>
                  <a:srgbClr val="FFFFFF"/>
                </a:solidFill>
                <a:latin typeface="+mn-ea"/>
                <a:cs typeface="Arial Unicode MS" pitchFamily="34" charset="-122"/>
              </a:rPr>
              <a:t>档</a:t>
            </a:r>
            <a:r>
              <a:rPr lang="zh-CN" altLang="en-US" sz="2000" spc="-5" dirty="0" smtClean="0">
                <a:solidFill>
                  <a:srgbClr val="FFFFFF"/>
                </a:solidFill>
                <a:latin typeface="+mn-ea"/>
                <a:cs typeface="Arial Unicode MS" pitchFamily="34" charset="-122"/>
              </a:rPr>
              <a:t>案</a:t>
            </a:r>
            <a:endParaRPr lang="zh-CN" altLang="en-US" sz="2000" dirty="0">
              <a:latin typeface="+mn-ea"/>
              <a:cs typeface="Arial Unicode MS" pitchFamily="34" charset="-122"/>
            </a:endParaRPr>
          </a:p>
        </p:txBody>
      </p:sp>
      <p:sp>
        <p:nvSpPr>
          <p:cNvPr id="35" name="object 7"/>
          <p:cNvSpPr/>
          <p:nvPr/>
        </p:nvSpPr>
        <p:spPr>
          <a:xfrm>
            <a:off x="2065021" y="2092453"/>
            <a:ext cx="9459322" cy="666115"/>
          </a:xfrm>
          <a:custGeom>
            <a:avLst/>
            <a:gdLst/>
            <a:ahLst/>
            <a:cxnLst/>
            <a:rect l="l" t="t" r="r" b="b"/>
            <a:pathLst>
              <a:path w="8623300" h="666114">
                <a:moveTo>
                  <a:pt x="0" y="0"/>
                </a:moveTo>
                <a:lnTo>
                  <a:pt x="8622792" y="0"/>
                </a:lnTo>
                <a:lnTo>
                  <a:pt x="8622792" y="665988"/>
                </a:lnTo>
                <a:lnTo>
                  <a:pt x="0" y="665988"/>
                </a:lnTo>
                <a:lnTo>
                  <a:pt x="0" y="0"/>
                </a:lnTo>
                <a:close/>
              </a:path>
            </a:pathLst>
          </a:custGeom>
          <a:solidFill>
            <a:srgbClr val="DEEBF7"/>
          </a:solidFill>
        </p:spPr>
        <p:txBody>
          <a:bodyPr wrap="square" lIns="0" tIns="0" rIns="0" bIns="0" rtlCol="0"/>
          <a:lstStyle/>
          <a:p>
            <a:endParaRPr>
              <a:latin typeface="+mn-ea"/>
              <a:ea typeface="+mn-ea"/>
              <a:cs typeface="Arial Unicode MS" pitchFamily="34" charset="-122"/>
            </a:endParaRPr>
          </a:p>
        </p:txBody>
      </p:sp>
      <p:sp>
        <p:nvSpPr>
          <p:cNvPr id="36" name="object 8"/>
          <p:cNvSpPr/>
          <p:nvPr/>
        </p:nvSpPr>
        <p:spPr>
          <a:xfrm>
            <a:off x="1304544" y="2098548"/>
            <a:ext cx="760731" cy="668020"/>
          </a:xfrm>
          <a:custGeom>
            <a:avLst/>
            <a:gdLst/>
            <a:ahLst/>
            <a:cxnLst/>
            <a:rect l="l" t="t" r="r" b="b"/>
            <a:pathLst>
              <a:path w="760730" h="668019">
                <a:moveTo>
                  <a:pt x="0" y="0"/>
                </a:moveTo>
                <a:lnTo>
                  <a:pt x="760476" y="0"/>
                </a:lnTo>
                <a:lnTo>
                  <a:pt x="760476" y="667512"/>
                </a:lnTo>
                <a:lnTo>
                  <a:pt x="0" y="667512"/>
                </a:lnTo>
                <a:lnTo>
                  <a:pt x="0" y="0"/>
                </a:lnTo>
                <a:close/>
              </a:path>
            </a:pathLst>
          </a:custGeom>
          <a:solidFill>
            <a:srgbClr val="33CDFF"/>
          </a:solidFill>
        </p:spPr>
        <p:txBody>
          <a:bodyPr wrap="square" lIns="0" tIns="0" rIns="0" bIns="0" rtlCol="0"/>
          <a:lstStyle/>
          <a:p>
            <a:endParaRPr sz="2000">
              <a:latin typeface="+mn-ea"/>
              <a:ea typeface="+mn-ea"/>
              <a:cs typeface="Arial Unicode MS" pitchFamily="34" charset="-122"/>
            </a:endParaRPr>
          </a:p>
        </p:txBody>
      </p:sp>
      <p:sp>
        <p:nvSpPr>
          <p:cNvPr id="37" name="object 9"/>
          <p:cNvSpPr txBox="1"/>
          <p:nvPr/>
        </p:nvSpPr>
        <p:spPr>
          <a:xfrm>
            <a:off x="1469072" y="2174964"/>
            <a:ext cx="795157"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门</a:t>
            </a:r>
            <a:r>
              <a:rPr lang="zh-CN" altLang="en-US" sz="2000" spc="-5" dirty="0" smtClean="0">
                <a:solidFill>
                  <a:srgbClr val="FFFFFF"/>
                </a:solidFill>
                <a:latin typeface="+mn-ea"/>
                <a:cs typeface="Arial Unicode MS" pitchFamily="34" charset="-122"/>
              </a:rPr>
              <a:t>店  </a:t>
            </a:r>
            <a:r>
              <a:rPr lang="zh-CN" altLang="en-US" sz="2000" dirty="0" smtClean="0">
                <a:solidFill>
                  <a:srgbClr val="FFFFFF"/>
                </a:solidFill>
                <a:latin typeface="+mn-ea"/>
                <a:cs typeface="Arial Unicode MS" pitchFamily="34" charset="-122"/>
              </a:rPr>
              <a:t>管</a:t>
            </a:r>
            <a:r>
              <a:rPr lang="zh-CN" altLang="en-US" sz="2000" spc="-5" dirty="0" smtClean="0">
                <a:solidFill>
                  <a:srgbClr val="FFFFFF"/>
                </a:solidFill>
                <a:latin typeface="+mn-ea"/>
                <a:cs typeface="Arial Unicode MS" pitchFamily="34" charset="-122"/>
              </a:rPr>
              <a:t>理</a:t>
            </a:r>
            <a:endParaRPr lang="zh-CN" altLang="en-US" sz="2000" dirty="0">
              <a:latin typeface="+mn-ea"/>
              <a:cs typeface="Arial Unicode MS" pitchFamily="34" charset="-122"/>
            </a:endParaRPr>
          </a:p>
        </p:txBody>
      </p:sp>
      <p:sp>
        <p:nvSpPr>
          <p:cNvPr id="38" name="object 10"/>
          <p:cNvSpPr/>
          <p:nvPr/>
        </p:nvSpPr>
        <p:spPr>
          <a:xfrm>
            <a:off x="2065021" y="2846832"/>
            <a:ext cx="9473836" cy="668020"/>
          </a:xfrm>
          <a:custGeom>
            <a:avLst/>
            <a:gdLst/>
            <a:ahLst/>
            <a:cxnLst/>
            <a:rect l="l" t="t" r="r" b="b"/>
            <a:pathLst>
              <a:path w="8623300" h="668020">
                <a:moveTo>
                  <a:pt x="0" y="0"/>
                </a:moveTo>
                <a:lnTo>
                  <a:pt x="8622792" y="0"/>
                </a:lnTo>
                <a:lnTo>
                  <a:pt x="8622792" y="667512"/>
                </a:lnTo>
                <a:lnTo>
                  <a:pt x="0" y="667512"/>
                </a:lnTo>
                <a:lnTo>
                  <a:pt x="0" y="0"/>
                </a:lnTo>
                <a:close/>
              </a:path>
            </a:pathLst>
          </a:custGeom>
          <a:solidFill>
            <a:srgbClr val="F1F1F1"/>
          </a:solidFill>
        </p:spPr>
        <p:txBody>
          <a:bodyPr wrap="square" lIns="0" tIns="0" rIns="0" bIns="0" rtlCol="0"/>
          <a:lstStyle/>
          <a:p>
            <a:endParaRPr>
              <a:latin typeface="+mn-ea"/>
              <a:ea typeface="+mn-ea"/>
              <a:cs typeface="Arial Unicode MS" pitchFamily="34" charset="-122"/>
            </a:endParaRPr>
          </a:p>
        </p:txBody>
      </p:sp>
      <p:sp>
        <p:nvSpPr>
          <p:cNvPr id="39" name="object 11"/>
          <p:cNvSpPr/>
          <p:nvPr/>
        </p:nvSpPr>
        <p:spPr>
          <a:xfrm>
            <a:off x="1304544" y="2843783"/>
            <a:ext cx="760731" cy="668020"/>
          </a:xfrm>
          <a:custGeom>
            <a:avLst/>
            <a:gdLst/>
            <a:ahLst/>
            <a:cxnLst/>
            <a:rect l="l" t="t" r="r" b="b"/>
            <a:pathLst>
              <a:path w="760730" h="668020">
                <a:moveTo>
                  <a:pt x="0" y="0"/>
                </a:moveTo>
                <a:lnTo>
                  <a:pt x="760476" y="0"/>
                </a:lnTo>
                <a:lnTo>
                  <a:pt x="760476" y="667512"/>
                </a:lnTo>
                <a:lnTo>
                  <a:pt x="0" y="667512"/>
                </a:lnTo>
                <a:lnTo>
                  <a:pt x="0" y="0"/>
                </a:lnTo>
                <a:close/>
              </a:path>
            </a:pathLst>
          </a:custGeom>
          <a:solidFill>
            <a:srgbClr val="767070"/>
          </a:solidFill>
        </p:spPr>
        <p:txBody>
          <a:bodyPr wrap="square" lIns="0" tIns="0" rIns="0" bIns="0" rtlCol="0"/>
          <a:lstStyle/>
          <a:p>
            <a:endParaRPr sz="2000">
              <a:latin typeface="+mn-ea"/>
              <a:ea typeface="+mn-ea"/>
              <a:cs typeface="Arial Unicode MS" pitchFamily="34" charset="-122"/>
            </a:endParaRPr>
          </a:p>
        </p:txBody>
      </p:sp>
      <p:sp>
        <p:nvSpPr>
          <p:cNvPr id="40" name="object 12"/>
          <p:cNvSpPr txBox="1"/>
          <p:nvPr/>
        </p:nvSpPr>
        <p:spPr>
          <a:xfrm>
            <a:off x="1469072" y="2920023"/>
            <a:ext cx="766128" cy="615553"/>
          </a:xfrm>
          <a:prstGeom prst="rect">
            <a:avLst/>
          </a:prstGeom>
        </p:spPr>
        <p:txBody>
          <a:bodyPr vert="horz" wrap="square" lIns="0" tIns="0" rIns="0" bIns="0" rtlCol="0">
            <a:spAutoFit/>
          </a:bodyPr>
          <a:lstStyle/>
          <a:p>
            <a:pPr marL="12700" marR="5080">
              <a:lnSpc>
                <a:spcPct val="100000"/>
              </a:lnSpc>
            </a:pPr>
            <a:r>
              <a:rPr sz="2000" dirty="0">
                <a:solidFill>
                  <a:srgbClr val="FFFFFF"/>
                </a:solidFill>
                <a:latin typeface="+mn-ea"/>
                <a:ea typeface="+mn-ea"/>
                <a:cs typeface="Arial Unicode MS" pitchFamily="34" charset="-122"/>
              </a:rPr>
              <a:t>角</a:t>
            </a:r>
            <a:r>
              <a:rPr sz="2000" spc="-5" dirty="0">
                <a:solidFill>
                  <a:srgbClr val="FFFFFF"/>
                </a:solidFill>
                <a:latin typeface="+mn-ea"/>
                <a:ea typeface="+mn-ea"/>
                <a:cs typeface="Arial Unicode MS" pitchFamily="34" charset="-122"/>
              </a:rPr>
              <a:t>色  </a:t>
            </a:r>
            <a:r>
              <a:rPr sz="2000" dirty="0">
                <a:solidFill>
                  <a:srgbClr val="FFFFFF"/>
                </a:solidFill>
                <a:latin typeface="+mn-ea"/>
                <a:ea typeface="+mn-ea"/>
                <a:cs typeface="Arial Unicode MS" pitchFamily="34" charset="-122"/>
              </a:rPr>
              <a:t>权</a:t>
            </a:r>
            <a:r>
              <a:rPr sz="2000" spc="-5" dirty="0">
                <a:solidFill>
                  <a:srgbClr val="FFFFFF"/>
                </a:solidFill>
                <a:latin typeface="+mn-ea"/>
                <a:ea typeface="+mn-ea"/>
                <a:cs typeface="Arial Unicode MS" pitchFamily="34" charset="-122"/>
              </a:rPr>
              <a:t>限</a:t>
            </a:r>
            <a:endParaRPr sz="2000" dirty="0">
              <a:latin typeface="+mn-ea"/>
              <a:ea typeface="+mn-ea"/>
              <a:cs typeface="Arial Unicode MS" pitchFamily="34" charset="-122"/>
            </a:endParaRPr>
          </a:p>
        </p:txBody>
      </p:sp>
      <p:sp>
        <p:nvSpPr>
          <p:cNvPr id="41" name="object 13"/>
          <p:cNvSpPr/>
          <p:nvPr/>
        </p:nvSpPr>
        <p:spPr>
          <a:xfrm>
            <a:off x="2065021" y="3592067"/>
            <a:ext cx="9488350" cy="668020"/>
          </a:xfrm>
          <a:custGeom>
            <a:avLst/>
            <a:gdLst/>
            <a:ahLst/>
            <a:cxnLst/>
            <a:rect l="l" t="t" r="r" b="b"/>
            <a:pathLst>
              <a:path w="8623300" h="668020">
                <a:moveTo>
                  <a:pt x="0" y="0"/>
                </a:moveTo>
                <a:lnTo>
                  <a:pt x="8622792" y="0"/>
                </a:lnTo>
                <a:lnTo>
                  <a:pt x="8622792" y="667512"/>
                </a:lnTo>
                <a:lnTo>
                  <a:pt x="0" y="667512"/>
                </a:lnTo>
                <a:lnTo>
                  <a:pt x="0" y="0"/>
                </a:lnTo>
                <a:close/>
              </a:path>
            </a:pathLst>
          </a:custGeom>
          <a:solidFill>
            <a:srgbClr val="FFF1CC"/>
          </a:solidFill>
        </p:spPr>
        <p:txBody>
          <a:bodyPr wrap="square" lIns="0" tIns="0" rIns="0" bIns="0" rtlCol="0"/>
          <a:lstStyle/>
          <a:p>
            <a:endParaRPr>
              <a:latin typeface="+mn-ea"/>
              <a:ea typeface="+mn-ea"/>
              <a:cs typeface="Arial Unicode MS" pitchFamily="34" charset="-122"/>
            </a:endParaRPr>
          </a:p>
        </p:txBody>
      </p:sp>
      <p:sp>
        <p:nvSpPr>
          <p:cNvPr id="42" name="object 14"/>
          <p:cNvSpPr/>
          <p:nvPr/>
        </p:nvSpPr>
        <p:spPr>
          <a:xfrm>
            <a:off x="1304544" y="3596642"/>
            <a:ext cx="760731" cy="666115"/>
          </a:xfrm>
          <a:custGeom>
            <a:avLst/>
            <a:gdLst/>
            <a:ahLst/>
            <a:cxnLst/>
            <a:rect l="l" t="t" r="r" b="b"/>
            <a:pathLst>
              <a:path w="760730" h="666114">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2000">
              <a:latin typeface="+mn-ea"/>
              <a:ea typeface="+mn-ea"/>
              <a:cs typeface="Arial Unicode MS" pitchFamily="34" charset="-122"/>
            </a:endParaRPr>
          </a:p>
        </p:txBody>
      </p:sp>
      <p:sp>
        <p:nvSpPr>
          <p:cNvPr id="43" name="object 15"/>
          <p:cNvSpPr txBox="1"/>
          <p:nvPr/>
        </p:nvSpPr>
        <p:spPr>
          <a:xfrm>
            <a:off x="1469072" y="3672193"/>
            <a:ext cx="693557" cy="615553"/>
          </a:xfrm>
          <a:prstGeom prst="rect">
            <a:avLst/>
          </a:prstGeom>
        </p:spPr>
        <p:txBody>
          <a:bodyPr vert="horz" wrap="square" lIns="0" tIns="0" rIns="0" bIns="0" rtlCol="0">
            <a:spAutoFit/>
          </a:bodyPr>
          <a:lstStyle/>
          <a:p>
            <a:pPr marL="12700" marR="5080">
              <a:lnSpc>
                <a:spcPct val="100000"/>
              </a:lnSpc>
            </a:pPr>
            <a:r>
              <a:rPr lang="zh-CN" altLang="en-US" sz="2000" spc="-5" dirty="0" smtClean="0">
                <a:solidFill>
                  <a:srgbClr val="FFFFFF"/>
                </a:solidFill>
                <a:latin typeface="+mn-ea"/>
                <a:cs typeface="Arial Unicode MS" pitchFamily="34" charset="-122"/>
              </a:rPr>
              <a:t>配送  </a:t>
            </a:r>
            <a:r>
              <a:rPr lang="zh-CN" altLang="en-US" sz="2000" dirty="0" smtClean="0">
                <a:solidFill>
                  <a:srgbClr val="FFFFFF"/>
                </a:solidFill>
                <a:latin typeface="+mn-ea"/>
                <a:cs typeface="Arial Unicode MS" pitchFamily="34" charset="-122"/>
              </a:rPr>
              <a:t>管</a:t>
            </a:r>
            <a:r>
              <a:rPr lang="zh-CN" altLang="en-US" sz="2000" spc="-5" dirty="0" smtClean="0">
                <a:solidFill>
                  <a:srgbClr val="FFFFFF"/>
                </a:solidFill>
                <a:latin typeface="+mn-ea"/>
                <a:cs typeface="Arial Unicode MS" pitchFamily="34" charset="-122"/>
              </a:rPr>
              <a:t>理</a:t>
            </a:r>
            <a:endParaRPr lang="zh-CN" altLang="en-US" sz="2000" dirty="0">
              <a:latin typeface="+mn-ea"/>
              <a:cs typeface="Arial Unicode MS" pitchFamily="34" charset="-122"/>
            </a:endParaRPr>
          </a:p>
        </p:txBody>
      </p:sp>
      <p:sp>
        <p:nvSpPr>
          <p:cNvPr id="44" name="object 16"/>
          <p:cNvSpPr/>
          <p:nvPr/>
        </p:nvSpPr>
        <p:spPr>
          <a:xfrm>
            <a:off x="2065021" y="4340352"/>
            <a:ext cx="9459322" cy="668020"/>
          </a:xfrm>
          <a:custGeom>
            <a:avLst/>
            <a:gdLst/>
            <a:ahLst/>
            <a:cxnLst/>
            <a:rect l="l" t="t" r="r" b="b"/>
            <a:pathLst>
              <a:path w="8623300" h="668020">
                <a:moveTo>
                  <a:pt x="0" y="0"/>
                </a:moveTo>
                <a:lnTo>
                  <a:pt x="8622792" y="0"/>
                </a:lnTo>
                <a:lnTo>
                  <a:pt x="8622792" y="667512"/>
                </a:lnTo>
                <a:lnTo>
                  <a:pt x="0" y="667512"/>
                </a:lnTo>
                <a:lnTo>
                  <a:pt x="0" y="0"/>
                </a:lnTo>
                <a:close/>
              </a:path>
            </a:pathLst>
          </a:custGeom>
          <a:solidFill>
            <a:srgbClr val="DEEBF7"/>
          </a:solidFill>
        </p:spPr>
        <p:txBody>
          <a:bodyPr wrap="square" lIns="0" tIns="0" rIns="0" bIns="0" rtlCol="0"/>
          <a:lstStyle/>
          <a:p>
            <a:endParaRPr>
              <a:latin typeface="+mn-ea"/>
              <a:ea typeface="+mn-ea"/>
              <a:cs typeface="Arial Unicode MS" pitchFamily="34" charset="-122"/>
            </a:endParaRPr>
          </a:p>
        </p:txBody>
      </p:sp>
      <p:sp>
        <p:nvSpPr>
          <p:cNvPr id="45" name="object 17"/>
          <p:cNvSpPr/>
          <p:nvPr/>
        </p:nvSpPr>
        <p:spPr>
          <a:xfrm>
            <a:off x="1304544" y="4347973"/>
            <a:ext cx="760731" cy="666115"/>
          </a:xfrm>
          <a:custGeom>
            <a:avLst/>
            <a:gdLst/>
            <a:ahLst/>
            <a:cxnLst/>
            <a:rect l="l" t="t" r="r" b="b"/>
            <a:pathLst>
              <a:path w="760730" h="666114">
                <a:moveTo>
                  <a:pt x="0" y="0"/>
                </a:moveTo>
                <a:lnTo>
                  <a:pt x="760476" y="0"/>
                </a:lnTo>
                <a:lnTo>
                  <a:pt x="760476" y="665988"/>
                </a:lnTo>
                <a:lnTo>
                  <a:pt x="0" y="665988"/>
                </a:lnTo>
                <a:lnTo>
                  <a:pt x="0" y="0"/>
                </a:lnTo>
                <a:close/>
              </a:path>
            </a:pathLst>
          </a:custGeom>
          <a:solidFill>
            <a:srgbClr val="33CDFF"/>
          </a:solidFill>
        </p:spPr>
        <p:txBody>
          <a:bodyPr wrap="square" lIns="0" tIns="0" rIns="0" bIns="0" rtlCol="0"/>
          <a:lstStyle/>
          <a:p>
            <a:endParaRPr sz="2000">
              <a:latin typeface="+mn-ea"/>
              <a:ea typeface="+mn-ea"/>
              <a:cs typeface="Arial Unicode MS" pitchFamily="34" charset="-122"/>
            </a:endParaRPr>
          </a:p>
        </p:txBody>
      </p:sp>
      <p:sp>
        <p:nvSpPr>
          <p:cNvPr id="46" name="object 18"/>
          <p:cNvSpPr txBox="1"/>
          <p:nvPr/>
        </p:nvSpPr>
        <p:spPr>
          <a:xfrm>
            <a:off x="1469072" y="4424134"/>
            <a:ext cx="664528"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营</a:t>
            </a:r>
            <a:r>
              <a:rPr lang="zh-CN" altLang="en-US" sz="2000" spc="-5" dirty="0" smtClean="0">
                <a:solidFill>
                  <a:srgbClr val="FFFFFF"/>
                </a:solidFill>
                <a:latin typeface="+mn-ea"/>
                <a:cs typeface="Arial Unicode MS" pitchFamily="34" charset="-122"/>
              </a:rPr>
              <a:t>销  </a:t>
            </a:r>
            <a:r>
              <a:rPr lang="zh-CN" altLang="en-US" sz="2000" dirty="0" smtClean="0">
                <a:solidFill>
                  <a:srgbClr val="FFFFFF"/>
                </a:solidFill>
                <a:latin typeface="+mn-ea"/>
                <a:cs typeface="Arial Unicode MS" pitchFamily="34" charset="-122"/>
              </a:rPr>
              <a:t>管</a:t>
            </a:r>
            <a:r>
              <a:rPr lang="zh-CN" altLang="en-US" sz="2000" spc="-5" dirty="0" smtClean="0">
                <a:solidFill>
                  <a:srgbClr val="FFFFFF"/>
                </a:solidFill>
                <a:latin typeface="+mn-ea"/>
                <a:cs typeface="Arial Unicode MS" pitchFamily="34" charset="-122"/>
              </a:rPr>
              <a:t>理</a:t>
            </a:r>
            <a:endParaRPr lang="zh-CN" altLang="en-US" sz="2000" dirty="0">
              <a:latin typeface="+mn-ea"/>
              <a:cs typeface="Arial Unicode MS" pitchFamily="34" charset="-122"/>
            </a:endParaRPr>
          </a:p>
        </p:txBody>
      </p:sp>
      <p:sp>
        <p:nvSpPr>
          <p:cNvPr id="47" name="object 19"/>
          <p:cNvSpPr/>
          <p:nvPr/>
        </p:nvSpPr>
        <p:spPr>
          <a:xfrm>
            <a:off x="2065021" y="5093210"/>
            <a:ext cx="9473836" cy="666115"/>
          </a:xfrm>
          <a:custGeom>
            <a:avLst/>
            <a:gdLst/>
            <a:ahLst/>
            <a:cxnLst/>
            <a:rect l="l" t="t" r="r" b="b"/>
            <a:pathLst>
              <a:path w="8623300" h="666114">
                <a:moveTo>
                  <a:pt x="0" y="0"/>
                </a:moveTo>
                <a:lnTo>
                  <a:pt x="8622792" y="0"/>
                </a:lnTo>
                <a:lnTo>
                  <a:pt x="8622792" y="665988"/>
                </a:lnTo>
                <a:lnTo>
                  <a:pt x="0" y="665988"/>
                </a:lnTo>
                <a:lnTo>
                  <a:pt x="0" y="0"/>
                </a:lnTo>
                <a:close/>
              </a:path>
            </a:pathLst>
          </a:custGeom>
          <a:solidFill>
            <a:srgbClr val="F1F1F1"/>
          </a:solidFill>
        </p:spPr>
        <p:txBody>
          <a:bodyPr wrap="square" lIns="0" tIns="0" rIns="0" bIns="0" rtlCol="0"/>
          <a:lstStyle/>
          <a:p>
            <a:endParaRPr>
              <a:latin typeface="+mn-ea"/>
              <a:ea typeface="+mn-ea"/>
              <a:cs typeface="Arial Unicode MS" pitchFamily="34" charset="-122"/>
            </a:endParaRPr>
          </a:p>
        </p:txBody>
      </p:sp>
      <p:sp>
        <p:nvSpPr>
          <p:cNvPr id="48" name="object 20"/>
          <p:cNvSpPr/>
          <p:nvPr/>
        </p:nvSpPr>
        <p:spPr>
          <a:xfrm>
            <a:off x="1304544" y="5096255"/>
            <a:ext cx="760731" cy="668020"/>
          </a:xfrm>
          <a:custGeom>
            <a:avLst/>
            <a:gdLst/>
            <a:ahLst/>
            <a:cxnLst/>
            <a:rect l="l" t="t" r="r" b="b"/>
            <a:pathLst>
              <a:path w="760730" h="668020">
                <a:moveTo>
                  <a:pt x="0" y="0"/>
                </a:moveTo>
                <a:lnTo>
                  <a:pt x="760476" y="0"/>
                </a:lnTo>
                <a:lnTo>
                  <a:pt x="760476" y="667512"/>
                </a:lnTo>
                <a:lnTo>
                  <a:pt x="0" y="667512"/>
                </a:lnTo>
                <a:lnTo>
                  <a:pt x="0" y="0"/>
                </a:lnTo>
                <a:close/>
              </a:path>
            </a:pathLst>
          </a:custGeom>
          <a:solidFill>
            <a:srgbClr val="767070"/>
          </a:solidFill>
        </p:spPr>
        <p:txBody>
          <a:bodyPr wrap="square" lIns="0" tIns="0" rIns="0" bIns="0" rtlCol="0"/>
          <a:lstStyle/>
          <a:p>
            <a:endParaRPr sz="2000">
              <a:latin typeface="+mn-ea"/>
              <a:ea typeface="+mn-ea"/>
              <a:cs typeface="Arial Unicode MS" pitchFamily="34" charset="-122"/>
            </a:endParaRPr>
          </a:p>
        </p:txBody>
      </p:sp>
      <p:sp>
        <p:nvSpPr>
          <p:cNvPr id="49" name="object 21"/>
          <p:cNvSpPr txBox="1"/>
          <p:nvPr/>
        </p:nvSpPr>
        <p:spPr>
          <a:xfrm>
            <a:off x="1469072" y="5173003"/>
            <a:ext cx="780642"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辅</a:t>
            </a:r>
            <a:r>
              <a:rPr lang="zh-CN" altLang="en-US" sz="2000" spc="-5" dirty="0" smtClean="0">
                <a:solidFill>
                  <a:srgbClr val="FFFFFF"/>
                </a:solidFill>
                <a:latin typeface="+mn-ea"/>
                <a:cs typeface="Arial Unicode MS" pitchFamily="34" charset="-122"/>
              </a:rPr>
              <a:t>助  </a:t>
            </a:r>
            <a:r>
              <a:rPr lang="zh-CN" altLang="en-US" sz="2000" dirty="0" smtClean="0">
                <a:solidFill>
                  <a:srgbClr val="FFFFFF"/>
                </a:solidFill>
                <a:latin typeface="+mn-ea"/>
                <a:cs typeface="Arial Unicode MS" pitchFamily="34" charset="-122"/>
              </a:rPr>
              <a:t>管</a:t>
            </a:r>
            <a:r>
              <a:rPr lang="zh-CN" altLang="en-US" sz="2000" spc="-5" dirty="0" smtClean="0">
                <a:solidFill>
                  <a:srgbClr val="FFFFFF"/>
                </a:solidFill>
                <a:latin typeface="+mn-ea"/>
                <a:cs typeface="Arial Unicode MS" pitchFamily="34" charset="-122"/>
              </a:rPr>
              <a:t>理</a:t>
            </a:r>
            <a:endParaRPr lang="zh-CN" altLang="en-US" sz="2000" dirty="0">
              <a:latin typeface="+mn-ea"/>
              <a:cs typeface="Arial Unicode MS" pitchFamily="34" charset="-122"/>
            </a:endParaRPr>
          </a:p>
        </p:txBody>
      </p:sp>
      <p:sp>
        <p:nvSpPr>
          <p:cNvPr id="50" name="object 22"/>
          <p:cNvSpPr/>
          <p:nvPr/>
        </p:nvSpPr>
        <p:spPr>
          <a:xfrm>
            <a:off x="2065021" y="5841491"/>
            <a:ext cx="9473836" cy="668020"/>
          </a:xfrm>
          <a:custGeom>
            <a:avLst/>
            <a:gdLst/>
            <a:ahLst/>
            <a:cxnLst/>
            <a:rect l="l" t="t" r="r" b="b"/>
            <a:pathLst>
              <a:path w="8623300" h="668020">
                <a:moveTo>
                  <a:pt x="0" y="0"/>
                </a:moveTo>
                <a:lnTo>
                  <a:pt x="8622792" y="0"/>
                </a:lnTo>
                <a:lnTo>
                  <a:pt x="8622792" y="667512"/>
                </a:lnTo>
                <a:lnTo>
                  <a:pt x="0" y="667512"/>
                </a:lnTo>
                <a:lnTo>
                  <a:pt x="0" y="0"/>
                </a:lnTo>
                <a:close/>
              </a:path>
            </a:pathLst>
          </a:custGeom>
          <a:solidFill>
            <a:srgbClr val="FFF1CC"/>
          </a:solidFill>
        </p:spPr>
        <p:txBody>
          <a:bodyPr wrap="square" lIns="0" tIns="0" rIns="0" bIns="0" rtlCol="0"/>
          <a:lstStyle/>
          <a:p>
            <a:endParaRPr>
              <a:latin typeface="+mn-ea"/>
              <a:ea typeface="+mn-ea"/>
              <a:cs typeface="Arial Unicode MS" pitchFamily="34" charset="-122"/>
            </a:endParaRPr>
          </a:p>
        </p:txBody>
      </p:sp>
      <p:sp>
        <p:nvSpPr>
          <p:cNvPr id="51" name="object 23"/>
          <p:cNvSpPr/>
          <p:nvPr/>
        </p:nvSpPr>
        <p:spPr>
          <a:xfrm>
            <a:off x="1304544" y="5849113"/>
            <a:ext cx="760731" cy="666115"/>
          </a:xfrm>
          <a:custGeom>
            <a:avLst/>
            <a:gdLst/>
            <a:ahLst/>
            <a:cxnLst/>
            <a:rect l="l" t="t" r="r" b="b"/>
            <a:pathLst>
              <a:path w="760730" h="666115">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2000">
              <a:latin typeface="+mn-ea"/>
              <a:ea typeface="+mn-ea"/>
              <a:cs typeface="Arial Unicode MS" pitchFamily="34" charset="-122"/>
            </a:endParaRPr>
          </a:p>
        </p:txBody>
      </p:sp>
      <p:sp>
        <p:nvSpPr>
          <p:cNvPr id="52" name="object 24"/>
          <p:cNvSpPr txBox="1"/>
          <p:nvPr/>
        </p:nvSpPr>
        <p:spPr>
          <a:xfrm>
            <a:off x="1469072" y="5924944"/>
            <a:ext cx="838699"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分</a:t>
            </a:r>
            <a:r>
              <a:rPr lang="zh-CN" altLang="en-US" sz="2000" spc="-5" dirty="0" smtClean="0">
                <a:solidFill>
                  <a:srgbClr val="FFFFFF"/>
                </a:solidFill>
                <a:latin typeface="+mn-ea"/>
                <a:cs typeface="Arial Unicode MS" pitchFamily="34" charset="-122"/>
              </a:rPr>
              <a:t>析  </a:t>
            </a:r>
            <a:r>
              <a:rPr lang="zh-CN" altLang="en-US" sz="2000" dirty="0" smtClean="0">
                <a:solidFill>
                  <a:srgbClr val="FFFFFF"/>
                </a:solidFill>
                <a:latin typeface="+mn-ea"/>
                <a:cs typeface="Arial Unicode MS" pitchFamily="34" charset="-122"/>
              </a:rPr>
              <a:t>报</a:t>
            </a:r>
            <a:r>
              <a:rPr lang="zh-CN" altLang="en-US" sz="2000" spc="-5" dirty="0" smtClean="0">
                <a:solidFill>
                  <a:srgbClr val="FFFFFF"/>
                </a:solidFill>
                <a:latin typeface="+mn-ea"/>
                <a:cs typeface="Arial Unicode MS" pitchFamily="34" charset="-122"/>
              </a:rPr>
              <a:t>表</a:t>
            </a:r>
            <a:endParaRPr lang="zh-CN" altLang="en-US" sz="2000" dirty="0">
              <a:latin typeface="+mn-ea"/>
              <a:cs typeface="Arial Unicode MS" pitchFamily="34" charset="-122"/>
            </a:endParaRPr>
          </a:p>
        </p:txBody>
      </p:sp>
      <p:sp>
        <p:nvSpPr>
          <p:cNvPr id="53" name="object 25"/>
          <p:cNvSpPr txBox="1"/>
          <p:nvPr/>
        </p:nvSpPr>
        <p:spPr>
          <a:xfrm>
            <a:off x="2266752" y="1370029"/>
            <a:ext cx="8996335" cy="738664"/>
          </a:xfrm>
          <a:prstGeom prst="rect">
            <a:avLst/>
          </a:prstGeom>
        </p:spPr>
        <p:txBody>
          <a:bodyPr vert="horz" wrap="square" lIns="0" tIns="0" rIns="0" bIns="0" rtlCol="0">
            <a:spAutoFit/>
          </a:bodyPr>
          <a:lstStyle/>
          <a:p>
            <a:pPr marL="12700" marR="5080">
              <a:lnSpc>
                <a:spcPct val="100000"/>
              </a:lnSpc>
            </a:pPr>
            <a:r>
              <a:rPr lang="zh-CN" altLang="en-US" sz="1600" dirty="0" smtClean="0">
                <a:latin typeface="+mn-ea"/>
                <a:cs typeface="Arial Unicode MS" pitchFamily="34" charset="-122"/>
              </a:rPr>
              <a:t>建立：基础档案涉及门店市场、督导、运营、商圈、品牌、类型、营业收入、其他业务收入、  停售</a:t>
            </a:r>
            <a:r>
              <a:rPr lang="en-US" altLang="zh-CN" sz="1600" dirty="0" smtClean="0">
                <a:latin typeface="+mn-ea"/>
                <a:cs typeface="Arial Unicode MS" pitchFamily="34" charset="-122"/>
              </a:rPr>
              <a:t>/</a:t>
            </a:r>
            <a:r>
              <a:rPr lang="zh-CN" altLang="en-US" sz="1600" dirty="0" smtClean="0">
                <a:latin typeface="+mn-ea"/>
                <a:cs typeface="Arial Unicode MS" pitchFamily="34" charset="-122"/>
              </a:rPr>
              <a:t>停购</a:t>
            </a:r>
            <a:r>
              <a:rPr lang="en-US" altLang="zh-CN" sz="1600" dirty="0" smtClean="0">
                <a:latin typeface="+mn-ea"/>
                <a:cs typeface="Arial Unicode MS" pitchFamily="34" charset="-122"/>
              </a:rPr>
              <a:t>/</a:t>
            </a:r>
            <a:r>
              <a:rPr lang="zh-CN" altLang="en-US" sz="1600" dirty="0" smtClean="0">
                <a:latin typeface="+mn-ea"/>
                <a:cs typeface="Arial Unicode MS" pitchFamily="34" charset="-122"/>
              </a:rPr>
              <a:t>淘汰商品、支付方式；加盟商定义；服装类型花色尺码定义；三级奶粉保质期预警；孕妈、宝宝信息存储。</a:t>
            </a:r>
            <a:endParaRPr lang="zh-CN" altLang="en-US" sz="1600" dirty="0">
              <a:latin typeface="+mn-ea"/>
              <a:cs typeface="Arial Unicode MS" pitchFamily="34" charset="-122"/>
            </a:endParaRPr>
          </a:p>
        </p:txBody>
      </p:sp>
      <p:sp>
        <p:nvSpPr>
          <p:cNvPr id="54" name="object 26"/>
          <p:cNvSpPr txBox="1"/>
          <p:nvPr/>
        </p:nvSpPr>
        <p:spPr>
          <a:xfrm>
            <a:off x="2237724" y="2118897"/>
            <a:ext cx="9173626" cy="492443"/>
          </a:xfrm>
          <a:prstGeom prst="rect">
            <a:avLst/>
          </a:prstGeom>
        </p:spPr>
        <p:txBody>
          <a:bodyPr vert="horz" wrap="square" lIns="0" tIns="0" rIns="0" bIns="0" rtlCol="0">
            <a:spAutoFit/>
          </a:bodyPr>
          <a:lstStyle/>
          <a:p>
            <a:pPr marL="12700" marR="5080">
              <a:lnSpc>
                <a:spcPct val="100000"/>
              </a:lnSpc>
            </a:pPr>
            <a:r>
              <a:rPr lang="zh-CN" altLang="en-US" sz="1600" dirty="0" smtClean="0">
                <a:latin typeface="+mn-ea"/>
                <a:cs typeface="Arial Unicode MS" pitchFamily="34" charset="-122"/>
              </a:rPr>
              <a:t>维护：门店基础信息档案、门店员工基础信息、门店部门档案、门店区域档案、门店</a:t>
            </a:r>
            <a:r>
              <a:rPr lang="en-US" altLang="zh-CN" sz="1600" spc="-5" dirty="0" smtClean="0">
                <a:latin typeface="+mn-ea"/>
                <a:cs typeface="Arial Unicode MS" pitchFamily="34" charset="-122"/>
              </a:rPr>
              <a:t>POS</a:t>
            </a:r>
            <a:r>
              <a:rPr lang="zh-CN" altLang="en-US" sz="1600" spc="-5" dirty="0" smtClean="0">
                <a:latin typeface="+mn-ea"/>
                <a:cs typeface="Arial Unicode MS" pitchFamily="34" charset="-122"/>
              </a:rPr>
              <a:t>设备设置、  门店快捷键设置等。</a:t>
            </a:r>
            <a:endParaRPr lang="zh-CN" altLang="en-US" sz="1600" dirty="0">
              <a:latin typeface="+mn-ea"/>
              <a:cs typeface="Arial Unicode MS" pitchFamily="34" charset="-122"/>
            </a:endParaRPr>
          </a:p>
        </p:txBody>
      </p:sp>
      <p:sp>
        <p:nvSpPr>
          <p:cNvPr id="55" name="object 27"/>
          <p:cNvSpPr txBox="1"/>
          <p:nvPr/>
        </p:nvSpPr>
        <p:spPr>
          <a:xfrm>
            <a:off x="2237723" y="2958748"/>
            <a:ext cx="8996335" cy="492443"/>
          </a:xfrm>
          <a:prstGeom prst="rect">
            <a:avLst/>
          </a:prstGeom>
        </p:spPr>
        <p:txBody>
          <a:bodyPr vert="horz" wrap="square" lIns="0" tIns="0" rIns="0" bIns="0" rtlCol="0">
            <a:spAutoFit/>
          </a:bodyPr>
          <a:lstStyle/>
          <a:p>
            <a:pPr marL="12700" marR="5080">
              <a:lnSpc>
                <a:spcPct val="100000"/>
              </a:lnSpc>
            </a:pPr>
            <a:r>
              <a:rPr lang="zh-CN" altLang="en-US" sz="1600" dirty="0" smtClean="0">
                <a:latin typeface="+mn-ea"/>
                <a:cs typeface="Arial Unicode MS" pitchFamily="34" charset="-122"/>
              </a:rPr>
              <a:t>设置：角色（总部老板、总监、大区经理、店长、收银员、营业员、财务、出纳、系统管理员），启用，  禁用。</a:t>
            </a:r>
            <a:endParaRPr lang="zh-CN" altLang="en-US" sz="1600" dirty="0">
              <a:latin typeface="+mn-ea"/>
              <a:cs typeface="Arial Unicode MS" pitchFamily="34" charset="-122"/>
            </a:endParaRPr>
          </a:p>
        </p:txBody>
      </p:sp>
      <p:sp>
        <p:nvSpPr>
          <p:cNvPr id="56" name="object 28"/>
          <p:cNvSpPr txBox="1"/>
          <p:nvPr/>
        </p:nvSpPr>
        <p:spPr>
          <a:xfrm>
            <a:off x="2237723" y="3619199"/>
            <a:ext cx="8994871" cy="246221"/>
          </a:xfrm>
          <a:prstGeom prst="rect">
            <a:avLst/>
          </a:prstGeom>
        </p:spPr>
        <p:txBody>
          <a:bodyPr vert="horz" wrap="square" lIns="0" tIns="0" rIns="0" bIns="0" rtlCol="0">
            <a:spAutoFit/>
          </a:bodyPr>
          <a:lstStyle/>
          <a:p>
            <a:pPr marL="12700" marR="5080">
              <a:lnSpc>
                <a:spcPct val="100000"/>
              </a:lnSpc>
            </a:pPr>
            <a:r>
              <a:rPr lang="zh-CN" altLang="en-US" sz="1600" spc="-5" dirty="0" smtClean="0">
                <a:latin typeface="+mn-ea"/>
                <a:cs typeface="Arial Unicode MS" pitchFamily="34" charset="-122"/>
              </a:rPr>
              <a:t>维护：门店的要货申请；店与店之间的调货申请；总部、配送中心、门店之间的物流配送管理。</a:t>
            </a:r>
            <a:endParaRPr lang="zh-CN" altLang="en-US" sz="1600" dirty="0">
              <a:latin typeface="+mn-ea"/>
              <a:cs typeface="Arial Unicode MS" pitchFamily="34" charset="-122"/>
            </a:endParaRPr>
          </a:p>
        </p:txBody>
      </p:sp>
      <p:sp>
        <p:nvSpPr>
          <p:cNvPr id="57" name="object 29"/>
          <p:cNvSpPr txBox="1"/>
          <p:nvPr/>
        </p:nvSpPr>
        <p:spPr>
          <a:xfrm>
            <a:off x="2237723" y="4378227"/>
            <a:ext cx="8996335" cy="492443"/>
          </a:xfrm>
          <a:prstGeom prst="rect">
            <a:avLst/>
          </a:prstGeom>
        </p:spPr>
        <p:txBody>
          <a:bodyPr vert="horz" wrap="square" lIns="0" tIns="0" rIns="0" bIns="0" rtlCol="0">
            <a:spAutoFit/>
          </a:bodyPr>
          <a:lstStyle/>
          <a:p>
            <a:pPr marL="12700" marR="5080">
              <a:lnSpc>
                <a:spcPct val="100000"/>
              </a:lnSpc>
            </a:pPr>
            <a:r>
              <a:rPr lang="zh-CN" altLang="en-US" sz="1600" dirty="0" smtClean="0">
                <a:latin typeface="+mn-ea"/>
                <a:cs typeface="Arial Unicode MS" pitchFamily="34" charset="-122"/>
              </a:rPr>
              <a:t>灵活：简单灵活的营销活动涉及活动范围；活动设置（生效门店、会员登记、时间范围、类别、品牌、单品、礼券、限购）。</a:t>
            </a:r>
            <a:endParaRPr lang="zh-CN" altLang="en-US" sz="1600" dirty="0">
              <a:latin typeface="+mn-ea"/>
              <a:cs typeface="Arial Unicode MS" pitchFamily="34" charset="-122"/>
            </a:endParaRPr>
          </a:p>
        </p:txBody>
      </p:sp>
      <p:sp>
        <p:nvSpPr>
          <p:cNvPr id="58" name="object 30"/>
          <p:cNvSpPr txBox="1"/>
          <p:nvPr/>
        </p:nvSpPr>
        <p:spPr>
          <a:xfrm>
            <a:off x="2237723" y="5205734"/>
            <a:ext cx="8468863" cy="492443"/>
          </a:xfrm>
          <a:prstGeom prst="rect">
            <a:avLst/>
          </a:prstGeom>
        </p:spPr>
        <p:txBody>
          <a:bodyPr vert="horz" wrap="square" lIns="0" tIns="0" rIns="0" bIns="0" rtlCol="0">
            <a:spAutoFit/>
          </a:bodyPr>
          <a:lstStyle/>
          <a:p>
            <a:pPr marL="12700">
              <a:lnSpc>
                <a:spcPct val="100000"/>
              </a:lnSpc>
            </a:pPr>
            <a:r>
              <a:rPr lang="zh-CN" altLang="en-US" sz="1600" dirty="0" smtClean="0">
                <a:latin typeface="+mn-ea"/>
                <a:cs typeface="Arial Unicode MS" pitchFamily="34" charset="-122"/>
              </a:rPr>
              <a:t>发布：公告发布、数据发布（基础数据、门店管理、商品设置、方案内容、场景数据、营销活动）</a:t>
            </a:r>
            <a:endParaRPr lang="zh-CN" altLang="en-US" sz="1600" dirty="0">
              <a:latin typeface="+mn-ea"/>
              <a:cs typeface="Arial Unicode MS" pitchFamily="34" charset="-122"/>
            </a:endParaRPr>
          </a:p>
        </p:txBody>
      </p:sp>
      <p:sp>
        <p:nvSpPr>
          <p:cNvPr id="59" name="object 31"/>
          <p:cNvSpPr txBox="1"/>
          <p:nvPr/>
        </p:nvSpPr>
        <p:spPr>
          <a:xfrm>
            <a:off x="2237723" y="5907345"/>
            <a:ext cx="3018315" cy="492443"/>
          </a:xfrm>
          <a:prstGeom prst="rect">
            <a:avLst/>
          </a:prstGeom>
        </p:spPr>
        <p:txBody>
          <a:bodyPr vert="horz" wrap="square" lIns="0" tIns="0" rIns="0" bIns="0" rtlCol="0">
            <a:spAutoFit/>
          </a:bodyPr>
          <a:lstStyle/>
          <a:p>
            <a:pPr marL="12700">
              <a:lnSpc>
                <a:spcPct val="100000"/>
              </a:lnSpc>
            </a:pPr>
            <a:r>
              <a:rPr lang="zh-CN" altLang="en-US" sz="1600" dirty="0" smtClean="0">
                <a:latin typeface="+mn-ea"/>
                <a:cs typeface="Arial Unicode MS" pitchFamily="34" charset="-122"/>
              </a:rPr>
              <a:t>分析：营业分析、财务分析、决策分析</a:t>
            </a:r>
            <a:endParaRPr lang="zh-CN" altLang="en-US" sz="1600" dirty="0">
              <a:latin typeface="+mn-ea"/>
              <a:cs typeface="Arial Unicode MS" pitchFamily="34"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42544"/>
            <a:ext cx="2936875" cy="536575"/>
          </a:xfrm>
          <a:custGeom>
            <a:avLst/>
            <a:gdLst/>
            <a:ahLst/>
            <a:cxnLst/>
            <a:rect l="l" t="t" r="r" b="b"/>
            <a:pathLst>
              <a:path w="2936875" h="536575">
                <a:moveTo>
                  <a:pt x="2845308" y="536447"/>
                </a:moveTo>
                <a:lnTo>
                  <a:pt x="0" y="536447"/>
                </a:lnTo>
                <a:lnTo>
                  <a:pt x="0" y="0"/>
                </a:lnTo>
                <a:lnTo>
                  <a:pt x="2936748" y="0"/>
                </a:lnTo>
                <a:lnTo>
                  <a:pt x="2845308" y="53644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735965">
              <a:lnSpc>
                <a:spcPct val="100000"/>
              </a:lnSpc>
            </a:pPr>
            <a:r>
              <a:rPr lang="zh-CN" altLang="en-US" dirty="0" smtClean="0"/>
              <a:t>财务管理</a:t>
            </a:r>
            <a:endParaRPr dirty="0"/>
          </a:p>
        </p:txBody>
      </p:sp>
      <p:graphicFrame>
        <p:nvGraphicFramePr>
          <p:cNvPr id="60" name="图示 59"/>
          <p:cNvGraphicFramePr/>
          <p:nvPr/>
        </p:nvGraphicFramePr>
        <p:xfrm>
          <a:off x="1143000" y="1143000"/>
          <a:ext cx="10058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749935">
              <a:lnSpc>
                <a:spcPct val="100000"/>
              </a:lnSpc>
            </a:pPr>
            <a:r>
              <a:rPr dirty="0"/>
              <a:t>基于云端的大数据分析能力</a:t>
            </a:r>
          </a:p>
        </p:txBody>
      </p:sp>
      <p:sp>
        <p:nvSpPr>
          <p:cNvPr id="4" name="object 4"/>
          <p:cNvSpPr/>
          <p:nvPr/>
        </p:nvSpPr>
        <p:spPr>
          <a:xfrm>
            <a:off x="0" y="5068823"/>
            <a:ext cx="12192000" cy="1789430"/>
          </a:xfrm>
          <a:custGeom>
            <a:avLst/>
            <a:gdLst/>
            <a:ahLst/>
            <a:cxnLst/>
            <a:rect l="l" t="t" r="r" b="b"/>
            <a:pathLst>
              <a:path w="12192000" h="1789429">
                <a:moveTo>
                  <a:pt x="0" y="0"/>
                </a:moveTo>
                <a:lnTo>
                  <a:pt x="12192000" y="0"/>
                </a:lnTo>
                <a:lnTo>
                  <a:pt x="12192000" y="1789176"/>
                </a:lnTo>
                <a:lnTo>
                  <a:pt x="0" y="1789176"/>
                </a:lnTo>
                <a:lnTo>
                  <a:pt x="0" y="0"/>
                </a:lnTo>
                <a:close/>
              </a:path>
            </a:pathLst>
          </a:custGeom>
          <a:solidFill>
            <a:srgbClr val="D0CECE"/>
          </a:solidFill>
        </p:spPr>
        <p:txBody>
          <a:bodyPr wrap="square" lIns="0" tIns="0" rIns="0" bIns="0" rtlCol="0"/>
          <a:lstStyle/>
          <a:p>
            <a:endParaRPr/>
          </a:p>
        </p:txBody>
      </p:sp>
      <p:sp>
        <p:nvSpPr>
          <p:cNvPr id="5" name="object 5"/>
          <p:cNvSpPr txBox="1"/>
          <p:nvPr/>
        </p:nvSpPr>
        <p:spPr>
          <a:xfrm>
            <a:off x="1313421" y="5743943"/>
            <a:ext cx="9515475" cy="439420"/>
          </a:xfrm>
          <a:prstGeom prst="rect">
            <a:avLst/>
          </a:prstGeom>
        </p:spPr>
        <p:txBody>
          <a:bodyPr vert="horz" wrap="square" lIns="0" tIns="0" rIns="0" bIns="0" rtlCol="0">
            <a:spAutoFit/>
          </a:bodyPr>
          <a:lstStyle/>
          <a:p>
            <a:pPr marL="12700" marR="5080" indent="421640">
              <a:lnSpc>
                <a:spcPct val="100000"/>
              </a:lnSpc>
            </a:pPr>
            <a:r>
              <a:rPr sz="1400" dirty="0" smtClean="0">
                <a:solidFill>
                  <a:srgbClr val="171616"/>
                </a:solidFill>
                <a:latin typeface="Microsoft YaHei"/>
                <a:cs typeface="Microsoft YaHei"/>
              </a:rPr>
              <a:t>门店经营数据</a:t>
            </a:r>
            <a:r>
              <a:rPr lang="zh-CN" altLang="en-US" sz="1400" dirty="0" smtClean="0">
                <a:solidFill>
                  <a:srgbClr val="171616"/>
                </a:solidFill>
                <a:latin typeface="Microsoft YaHei"/>
                <a:cs typeface="Microsoft YaHei"/>
              </a:rPr>
              <a:t>云端管理</a:t>
            </a:r>
            <a:r>
              <a:rPr sz="1400" dirty="0" smtClean="0">
                <a:solidFill>
                  <a:srgbClr val="171616"/>
                </a:solidFill>
                <a:latin typeface="Microsoft YaHei"/>
                <a:cs typeface="Microsoft YaHei"/>
              </a:rPr>
              <a:t>，</a:t>
            </a:r>
            <a:r>
              <a:rPr sz="1400" dirty="0">
                <a:solidFill>
                  <a:srgbClr val="171616"/>
                </a:solidFill>
                <a:latin typeface="Microsoft YaHei"/>
                <a:cs typeface="Microsoft YaHei"/>
              </a:rPr>
              <a:t>统一分析，结合采用数据挖掘和智能分析技术，</a:t>
            </a:r>
            <a:r>
              <a:rPr sz="1400" dirty="0" smtClean="0">
                <a:solidFill>
                  <a:srgbClr val="171616"/>
                </a:solidFill>
                <a:latin typeface="Microsoft YaHei"/>
                <a:cs typeface="Microsoft YaHei"/>
              </a:rPr>
              <a:t>融合</a:t>
            </a:r>
            <a:r>
              <a:rPr lang="zh-CN" altLang="en-US" sz="1400" dirty="0" smtClean="0">
                <a:solidFill>
                  <a:srgbClr val="171616"/>
                </a:solidFill>
                <a:latin typeface="Microsoft YaHei"/>
                <a:cs typeface="Microsoft YaHei"/>
              </a:rPr>
              <a:t>母婴行业</a:t>
            </a:r>
            <a:r>
              <a:rPr sz="1400" dirty="0" smtClean="0">
                <a:solidFill>
                  <a:srgbClr val="171616"/>
                </a:solidFill>
                <a:latin typeface="Microsoft YaHei"/>
                <a:cs typeface="Microsoft YaHei"/>
              </a:rPr>
              <a:t>先进的管理理念</a:t>
            </a:r>
            <a:r>
              <a:rPr sz="1400" dirty="0">
                <a:solidFill>
                  <a:srgbClr val="171616"/>
                </a:solidFill>
                <a:latin typeface="Microsoft YaHei"/>
                <a:cs typeface="Microsoft YaHei"/>
              </a:rPr>
              <a:t>，为企业管理  者和决策者提供数据支撑，是企业持续发展，全面提升管理水平的重要工具。</a:t>
            </a:r>
            <a:endParaRPr sz="1400" dirty="0">
              <a:latin typeface="Microsoft YaHei"/>
              <a:cs typeface="Microsoft YaHei"/>
            </a:endParaRPr>
          </a:p>
        </p:txBody>
      </p:sp>
      <p:sp>
        <p:nvSpPr>
          <p:cNvPr id="6" name="object 6"/>
          <p:cNvSpPr txBox="1"/>
          <p:nvPr/>
        </p:nvSpPr>
        <p:spPr>
          <a:xfrm>
            <a:off x="5088674" y="4230484"/>
            <a:ext cx="383540" cy="195580"/>
          </a:xfrm>
          <a:prstGeom prst="rect">
            <a:avLst/>
          </a:prstGeom>
        </p:spPr>
        <p:txBody>
          <a:bodyPr vert="horz" wrap="square" lIns="0" tIns="0" rIns="0" bIns="0" rtlCol="0">
            <a:spAutoFit/>
          </a:bodyPr>
          <a:lstStyle/>
          <a:p>
            <a:pPr marL="12700">
              <a:lnSpc>
                <a:spcPct val="100000"/>
              </a:lnSpc>
            </a:pPr>
            <a:r>
              <a:rPr sz="1200" spc="-5" dirty="0">
                <a:solidFill>
                  <a:srgbClr val="5F5F5F"/>
                </a:solidFill>
                <a:latin typeface="Microsoft YaHei"/>
                <a:cs typeface="Microsoft YaHei"/>
              </a:rPr>
              <a:t>2010</a:t>
            </a:r>
            <a:endParaRPr sz="1200">
              <a:latin typeface="Microsoft YaHei"/>
              <a:cs typeface="Microsoft YaHei"/>
            </a:endParaRPr>
          </a:p>
        </p:txBody>
      </p:sp>
      <p:sp>
        <p:nvSpPr>
          <p:cNvPr id="7" name="object 7"/>
          <p:cNvSpPr txBox="1"/>
          <p:nvPr/>
        </p:nvSpPr>
        <p:spPr>
          <a:xfrm>
            <a:off x="4643907" y="4079430"/>
            <a:ext cx="232410"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0</a:t>
            </a:r>
            <a:r>
              <a:rPr sz="1100" dirty="0">
                <a:solidFill>
                  <a:srgbClr val="5F5F5F"/>
                </a:solidFill>
                <a:latin typeface="Microsoft YaHei"/>
                <a:cs typeface="Microsoft YaHei"/>
              </a:rPr>
              <a:t>%</a:t>
            </a:r>
            <a:endParaRPr sz="1100">
              <a:latin typeface="Microsoft YaHei"/>
              <a:cs typeface="Microsoft YaHei"/>
            </a:endParaRPr>
          </a:p>
        </p:txBody>
      </p:sp>
      <p:sp>
        <p:nvSpPr>
          <p:cNvPr id="8" name="object 8"/>
          <p:cNvSpPr txBox="1"/>
          <p:nvPr/>
        </p:nvSpPr>
        <p:spPr>
          <a:xfrm>
            <a:off x="4643907" y="3560622"/>
            <a:ext cx="314325"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25</a:t>
            </a:r>
            <a:r>
              <a:rPr sz="1100" dirty="0">
                <a:solidFill>
                  <a:srgbClr val="5F5F5F"/>
                </a:solidFill>
                <a:latin typeface="Microsoft YaHei"/>
                <a:cs typeface="Microsoft YaHei"/>
              </a:rPr>
              <a:t>%</a:t>
            </a:r>
            <a:endParaRPr sz="1100">
              <a:latin typeface="Microsoft YaHei"/>
              <a:cs typeface="Microsoft YaHei"/>
            </a:endParaRPr>
          </a:p>
        </p:txBody>
      </p:sp>
      <p:sp>
        <p:nvSpPr>
          <p:cNvPr id="9" name="object 9"/>
          <p:cNvSpPr txBox="1"/>
          <p:nvPr/>
        </p:nvSpPr>
        <p:spPr>
          <a:xfrm>
            <a:off x="4643907" y="2523007"/>
            <a:ext cx="314325"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75</a:t>
            </a:r>
            <a:r>
              <a:rPr sz="1100" dirty="0">
                <a:solidFill>
                  <a:srgbClr val="5F5F5F"/>
                </a:solidFill>
                <a:latin typeface="Microsoft YaHei"/>
                <a:cs typeface="Microsoft YaHei"/>
              </a:rPr>
              <a:t>%</a:t>
            </a:r>
            <a:endParaRPr sz="1100">
              <a:latin typeface="Microsoft YaHei"/>
              <a:cs typeface="Microsoft YaHei"/>
            </a:endParaRPr>
          </a:p>
        </p:txBody>
      </p:sp>
      <p:sp>
        <p:nvSpPr>
          <p:cNvPr id="10" name="object 10"/>
          <p:cNvSpPr txBox="1"/>
          <p:nvPr/>
        </p:nvSpPr>
        <p:spPr>
          <a:xfrm>
            <a:off x="7333767" y="4239679"/>
            <a:ext cx="383540" cy="195580"/>
          </a:xfrm>
          <a:prstGeom prst="rect">
            <a:avLst/>
          </a:prstGeom>
        </p:spPr>
        <p:txBody>
          <a:bodyPr vert="horz" wrap="square" lIns="0" tIns="0" rIns="0" bIns="0" rtlCol="0">
            <a:spAutoFit/>
          </a:bodyPr>
          <a:lstStyle/>
          <a:p>
            <a:pPr marL="12700">
              <a:lnSpc>
                <a:spcPct val="100000"/>
              </a:lnSpc>
            </a:pPr>
            <a:r>
              <a:rPr sz="1200" spc="-5" dirty="0">
                <a:solidFill>
                  <a:srgbClr val="5F5F5F"/>
                </a:solidFill>
                <a:latin typeface="Microsoft YaHei"/>
                <a:cs typeface="Microsoft YaHei"/>
              </a:rPr>
              <a:t>2014</a:t>
            </a:r>
            <a:endParaRPr sz="1200">
              <a:latin typeface="Microsoft YaHei"/>
              <a:cs typeface="Microsoft YaHei"/>
            </a:endParaRPr>
          </a:p>
        </p:txBody>
      </p:sp>
      <p:sp>
        <p:nvSpPr>
          <p:cNvPr id="11" name="object 11"/>
          <p:cNvSpPr/>
          <p:nvPr/>
        </p:nvSpPr>
        <p:spPr>
          <a:xfrm>
            <a:off x="4972697" y="2059901"/>
            <a:ext cx="2842260" cy="2115185"/>
          </a:xfrm>
          <a:custGeom>
            <a:avLst/>
            <a:gdLst/>
            <a:ahLst/>
            <a:cxnLst/>
            <a:rect l="l" t="t" r="r" b="b"/>
            <a:pathLst>
              <a:path w="2842259" h="2115185">
                <a:moveTo>
                  <a:pt x="2841815" y="2114651"/>
                </a:moveTo>
                <a:lnTo>
                  <a:pt x="0" y="2114651"/>
                </a:lnTo>
                <a:lnTo>
                  <a:pt x="0" y="1189977"/>
                </a:lnTo>
                <a:lnTo>
                  <a:pt x="475602" y="1189977"/>
                </a:lnTo>
                <a:lnTo>
                  <a:pt x="947267" y="910221"/>
                </a:lnTo>
                <a:lnTo>
                  <a:pt x="1422882" y="834034"/>
                </a:lnTo>
                <a:lnTo>
                  <a:pt x="1894547" y="630453"/>
                </a:lnTo>
                <a:lnTo>
                  <a:pt x="2370150" y="325729"/>
                </a:lnTo>
                <a:lnTo>
                  <a:pt x="2841815" y="0"/>
                </a:lnTo>
                <a:lnTo>
                  <a:pt x="2841815" y="2114651"/>
                </a:lnTo>
                <a:close/>
              </a:path>
            </a:pathLst>
          </a:custGeom>
          <a:solidFill>
            <a:srgbClr val="33CCFF"/>
          </a:solidFill>
        </p:spPr>
        <p:txBody>
          <a:bodyPr wrap="square" lIns="0" tIns="0" rIns="0" bIns="0" rtlCol="0"/>
          <a:lstStyle/>
          <a:p>
            <a:endParaRPr/>
          </a:p>
        </p:txBody>
      </p:sp>
      <p:sp>
        <p:nvSpPr>
          <p:cNvPr id="12" name="object 12"/>
          <p:cNvSpPr/>
          <p:nvPr/>
        </p:nvSpPr>
        <p:spPr>
          <a:xfrm>
            <a:off x="4972697" y="3180270"/>
            <a:ext cx="2842260" cy="998219"/>
          </a:xfrm>
          <a:custGeom>
            <a:avLst/>
            <a:gdLst/>
            <a:ahLst/>
            <a:cxnLst/>
            <a:rect l="l" t="t" r="r" b="b"/>
            <a:pathLst>
              <a:path w="2842259" h="998220">
                <a:moveTo>
                  <a:pt x="2841815" y="320484"/>
                </a:moveTo>
                <a:lnTo>
                  <a:pt x="2366213" y="320484"/>
                </a:lnTo>
                <a:lnTo>
                  <a:pt x="2841815" y="0"/>
                </a:lnTo>
                <a:lnTo>
                  <a:pt x="2841815" y="320484"/>
                </a:lnTo>
                <a:close/>
              </a:path>
              <a:path w="2842259" h="998220">
                <a:moveTo>
                  <a:pt x="2214487" y="246926"/>
                </a:moveTo>
                <a:lnTo>
                  <a:pt x="471665" y="246926"/>
                </a:lnTo>
                <a:lnTo>
                  <a:pt x="943330" y="30213"/>
                </a:lnTo>
                <a:lnTo>
                  <a:pt x="1414995" y="178625"/>
                </a:lnTo>
                <a:lnTo>
                  <a:pt x="2073606" y="178625"/>
                </a:lnTo>
                <a:lnTo>
                  <a:pt x="2214487" y="246926"/>
                </a:lnTo>
                <a:close/>
              </a:path>
              <a:path w="2842259" h="998220">
                <a:moveTo>
                  <a:pt x="2073606" y="178625"/>
                </a:moveTo>
                <a:lnTo>
                  <a:pt x="1414995" y="178625"/>
                </a:lnTo>
                <a:lnTo>
                  <a:pt x="1886673" y="87998"/>
                </a:lnTo>
                <a:lnTo>
                  <a:pt x="2073606" y="178625"/>
                </a:lnTo>
                <a:close/>
              </a:path>
              <a:path w="2842259" h="998220">
                <a:moveTo>
                  <a:pt x="2841815" y="998220"/>
                </a:moveTo>
                <a:lnTo>
                  <a:pt x="0" y="998220"/>
                </a:lnTo>
                <a:lnTo>
                  <a:pt x="0" y="182575"/>
                </a:lnTo>
                <a:lnTo>
                  <a:pt x="471665" y="246926"/>
                </a:lnTo>
                <a:lnTo>
                  <a:pt x="2214487" y="246926"/>
                </a:lnTo>
                <a:lnTo>
                  <a:pt x="2366213" y="320484"/>
                </a:lnTo>
                <a:lnTo>
                  <a:pt x="2841815" y="320484"/>
                </a:lnTo>
                <a:lnTo>
                  <a:pt x="2841815" y="998220"/>
                </a:lnTo>
                <a:close/>
              </a:path>
            </a:pathLst>
          </a:custGeom>
          <a:solidFill>
            <a:srgbClr val="FF9900"/>
          </a:solidFill>
        </p:spPr>
        <p:txBody>
          <a:bodyPr wrap="square" lIns="0" tIns="0" rIns="0" bIns="0" rtlCol="0"/>
          <a:lstStyle/>
          <a:p>
            <a:endParaRPr/>
          </a:p>
        </p:txBody>
      </p:sp>
      <p:sp>
        <p:nvSpPr>
          <p:cNvPr id="13" name="object 13"/>
          <p:cNvSpPr/>
          <p:nvPr/>
        </p:nvSpPr>
        <p:spPr>
          <a:xfrm>
            <a:off x="4972697" y="3620274"/>
            <a:ext cx="2842260" cy="558800"/>
          </a:xfrm>
          <a:custGeom>
            <a:avLst/>
            <a:gdLst/>
            <a:ahLst/>
            <a:cxnLst/>
            <a:rect l="l" t="t" r="r" b="b"/>
            <a:pathLst>
              <a:path w="2842259" h="558800">
                <a:moveTo>
                  <a:pt x="2841815" y="558215"/>
                </a:moveTo>
                <a:lnTo>
                  <a:pt x="0" y="558215"/>
                </a:lnTo>
                <a:lnTo>
                  <a:pt x="0" y="0"/>
                </a:lnTo>
                <a:lnTo>
                  <a:pt x="471665" y="158927"/>
                </a:lnTo>
                <a:lnTo>
                  <a:pt x="943330" y="290271"/>
                </a:lnTo>
                <a:lnTo>
                  <a:pt x="1886673" y="290271"/>
                </a:lnTo>
                <a:lnTo>
                  <a:pt x="2366213" y="311289"/>
                </a:lnTo>
                <a:lnTo>
                  <a:pt x="2841815" y="311289"/>
                </a:lnTo>
                <a:lnTo>
                  <a:pt x="2841815" y="558215"/>
                </a:lnTo>
                <a:close/>
              </a:path>
              <a:path w="2842259" h="558800">
                <a:moveTo>
                  <a:pt x="1886673" y="290271"/>
                </a:moveTo>
                <a:lnTo>
                  <a:pt x="943330" y="290271"/>
                </a:lnTo>
                <a:lnTo>
                  <a:pt x="1414995" y="148424"/>
                </a:lnTo>
                <a:lnTo>
                  <a:pt x="1886673" y="290271"/>
                </a:lnTo>
                <a:close/>
              </a:path>
              <a:path w="2842259" h="558800">
                <a:moveTo>
                  <a:pt x="2841815" y="311289"/>
                </a:moveTo>
                <a:lnTo>
                  <a:pt x="2366213" y="311289"/>
                </a:lnTo>
                <a:lnTo>
                  <a:pt x="2841815" y="154990"/>
                </a:lnTo>
                <a:lnTo>
                  <a:pt x="2841815" y="311289"/>
                </a:lnTo>
                <a:close/>
              </a:path>
            </a:pathLst>
          </a:custGeom>
          <a:solidFill>
            <a:srgbClr val="2C4453"/>
          </a:solidFill>
        </p:spPr>
        <p:txBody>
          <a:bodyPr wrap="square" lIns="0" tIns="0" rIns="0" bIns="0" rtlCol="0"/>
          <a:lstStyle/>
          <a:p>
            <a:endParaRPr/>
          </a:p>
        </p:txBody>
      </p:sp>
      <p:sp>
        <p:nvSpPr>
          <p:cNvPr id="14" name="object 14"/>
          <p:cNvSpPr/>
          <p:nvPr/>
        </p:nvSpPr>
        <p:spPr>
          <a:xfrm>
            <a:off x="5447322" y="4273067"/>
            <a:ext cx="1903730" cy="86995"/>
          </a:xfrm>
          <a:custGeom>
            <a:avLst/>
            <a:gdLst/>
            <a:ahLst/>
            <a:cxnLst/>
            <a:rect l="l" t="t" r="r" b="b"/>
            <a:pathLst>
              <a:path w="1903729" h="86995">
                <a:moveTo>
                  <a:pt x="1819706" y="86677"/>
                </a:moveTo>
                <a:lnTo>
                  <a:pt x="1819706" y="57785"/>
                </a:lnTo>
                <a:lnTo>
                  <a:pt x="0" y="57785"/>
                </a:lnTo>
                <a:lnTo>
                  <a:pt x="0" y="28892"/>
                </a:lnTo>
                <a:lnTo>
                  <a:pt x="1819706" y="28892"/>
                </a:lnTo>
                <a:lnTo>
                  <a:pt x="1819706" y="0"/>
                </a:lnTo>
                <a:lnTo>
                  <a:pt x="1903399" y="43332"/>
                </a:lnTo>
                <a:lnTo>
                  <a:pt x="1819706" y="86677"/>
                </a:lnTo>
                <a:close/>
              </a:path>
            </a:pathLst>
          </a:custGeom>
          <a:solidFill>
            <a:srgbClr val="919191"/>
          </a:solidFill>
        </p:spPr>
        <p:txBody>
          <a:bodyPr wrap="square" lIns="0" tIns="0" rIns="0" bIns="0" rtlCol="0"/>
          <a:lstStyle/>
          <a:p>
            <a:endParaRPr/>
          </a:p>
        </p:txBody>
      </p:sp>
      <p:sp>
        <p:nvSpPr>
          <p:cNvPr id="15" name="object 15"/>
          <p:cNvSpPr txBox="1"/>
          <p:nvPr/>
        </p:nvSpPr>
        <p:spPr>
          <a:xfrm>
            <a:off x="4643907" y="3043123"/>
            <a:ext cx="314325"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50</a:t>
            </a:r>
            <a:r>
              <a:rPr sz="1100" dirty="0">
                <a:solidFill>
                  <a:srgbClr val="5F5F5F"/>
                </a:solidFill>
                <a:latin typeface="Microsoft YaHei"/>
                <a:cs typeface="Microsoft YaHei"/>
              </a:rPr>
              <a:t>%</a:t>
            </a:r>
            <a:endParaRPr sz="1100">
              <a:latin typeface="Microsoft YaHei"/>
              <a:cs typeface="Microsoft YaHei"/>
            </a:endParaRPr>
          </a:p>
        </p:txBody>
      </p:sp>
      <p:sp>
        <p:nvSpPr>
          <p:cNvPr id="16" name="object 16"/>
          <p:cNvSpPr txBox="1"/>
          <p:nvPr/>
        </p:nvSpPr>
        <p:spPr>
          <a:xfrm>
            <a:off x="4643907" y="1973986"/>
            <a:ext cx="396240"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100</a:t>
            </a:r>
            <a:r>
              <a:rPr sz="1100" dirty="0">
                <a:solidFill>
                  <a:srgbClr val="5F5F5F"/>
                </a:solidFill>
                <a:latin typeface="Microsoft YaHei"/>
                <a:cs typeface="Microsoft YaHei"/>
              </a:rPr>
              <a:t>%</a:t>
            </a:r>
            <a:endParaRPr sz="1100">
              <a:latin typeface="Microsoft YaHei"/>
              <a:cs typeface="Microsoft YaHei"/>
            </a:endParaRPr>
          </a:p>
        </p:txBody>
      </p:sp>
      <p:sp>
        <p:nvSpPr>
          <p:cNvPr id="17" name="object 17"/>
          <p:cNvSpPr/>
          <p:nvPr/>
        </p:nvSpPr>
        <p:spPr>
          <a:xfrm>
            <a:off x="4963998" y="1919363"/>
            <a:ext cx="3132455" cy="2268220"/>
          </a:xfrm>
          <a:custGeom>
            <a:avLst/>
            <a:gdLst/>
            <a:ahLst/>
            <a:cxnLst/>
            <a:rect l="l" t="t" r="r" b="b"/>
            <a:pathLst>
              <a:path w="3132454" h="2268220">
                <a:moveTo>
                  <a:pt x="3132137" y="2267826"/>
                </a:moveTo>
                <a:lnTo>
                  <a:pt x="4762" y="2267826"/>
                </a:lnTo>
                <a:lnTo>
                  <a:pt x="3289" y="2267597"/>
                </a:lnTo>
                <a:lnTo>
                  <a:pt x="1955" y="2266924"/>
                </a:lnTo>
                <a:lnTo>
                  <a:pt x="901" y="2265870"/>
                </a:lnTo>
                <a:lnTo>
                  <a:pt x="228" y="2264537"/>
                </a:lnTo>
                <a:lnTo>
                  <a:pt x="0" y="2263063"/>
                </a:lnTo>
                <a:lnTo>
                  <a:pt x="0" y="0"/>
                </a:lnTo>
                <a:lnTo>
                  <a:pt x="9525" y="0"/>
                </a:lnTo>
                <a:lnTo>
                  <a:pt x="9525" y="2258301"/>
                </a:lnTo>
                <a:lnTo>
                  <a:pt x="4762" y="2258301"/>
                </a:lnTo>
                <a:lnTo>
                  <a:pt x="9525" y="2263063"/>
                </a:lnTo>
                <a:lnTo>
                  <a:pt x="3132137" y="2263063"/>
                </a:lnTo>
                <a:lnTo>
                  <a:pt x="3132137" y="2267826"/>
                </a:lnTo>
                <a:close/>
              </a:path>
              <a:path w="3132454" h="2268220">
                <a:moveTo>
                  <a:pt x="9525" y="2263063"/>
                </a:moveTo>
                <a:lnTo>
                  <a:pt x="4762" y="2258301"/>
                </a:lnTo>
                <a:lnTo>
                  <a:pt x="9525" y="2258301"/>
                </a:lnTo>
                <a:lnTo>
                  <a:pt x="9525" y="2263063"/>
                </a:lnTo>
                <a:close/>
              </a:path>
              <a:path w="3132454" h="2268220">
                <a:moveTo>
                  <a:pt x="3132137" y="2263063"/>
                </a:moveTo>
                <a:lnTo>
                  <a:pt x="9525" y="2263063"/>
                </a:lnTo>
                <a:lnTo>
                  <a:pt x="9525" y="2258301"/>
                </a:lnTo>
                <a:lnTo>
                  <a:pt x="3132137" y="2258301"/>
                </a:lnTo>
                <a:lnTo>
                  <a:pt x="3132137" y="2263063"/>
                </a:lnTo>
                <a:close/>
              </a:path>
            </a:pathLst>
          </a:custGeom>
          <a:solidFill>
            <a:srgbClr val="333333"/>
          </a:solidFill>
        </p:spPr>
        <p:txBody>
          <a:bodyPr wrap="square" lIns="0" tIns="0" rIns="0" bIns="0" rtlCol="0"/>
          <a:lstStyle/>
          <a:p>
            <a:endParaRPr/>
          </a:p>
        </p:txBody>
      </p:sp>
      <p:sp>
        <p:nvSpPr>
          <p:cNvPr id="18" name="object 18"/>
          <p:cNvSpPr/>
          <p:nvPr/>
        </p:nvSpPr>
        <p:spPr>
          <a:xfrm>
            <a:off x="496876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 name="object 19"/>
          <p:cNvSpPr/>
          <p:nvPr/>
        </p:nvSpPr>
        <p:spPr>
          <a:xfrm>
            <a:off x="50354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0" name="object 20"/>
          <p:cNvSpPr/>
          <p:nvPr/>
        </p:nvSpPr>
        <p:spPr>
          <a:xfrm>
            <a:off x="510211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1" name="object 21"/>
          <p:cNvSpPr/>
          <p:nvPr/>
        </p:nvSpPr>
        <p:spPr>
          <a:xfrm>
            <a:off x="516878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2" name="object 22"/>
          <p:cNvSpPr/>
          <p:nvPr/>
        </p:nvSpPr>
        <p:spPr>
          <a:xfrm>
            <a:off x="523546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3" name="object 23"/>
          <p:cNvSpPr/>
          <p:nvPr/>
        </p:nvSpPr>
        <p:spPr>
          <a:xfrm>
            <a:off x="53021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4" name="object 24"/>
          <p:cNvSpPr/>
          <p:nvPr/>
        </p:nvSpPr>
        <p:spPr>
          <a:xfrm>
            <a:off x="536881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5" name="object 25"/>
          <p:cNvSpPr/>
          <p:nvPr/>
        </p:nvSpPr>
        <p:spPr>
          <a:xfrm>
            <a:off x="543548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6" name="object 26"/>
          <p:cNvSpPr/>
          <p:nvPr/>
        </p:nvSpPr>
        <p:spPr>
          <a:xfrm>
            <a:off x="550216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7" name="object 27"/>
          <p:cNvSpPr/>
          <p:nvPr/>
        </p:nvSpPr>
        <p:spPr>
          <a:xfrm>
            <a:off x="55688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8" name="object 28"/>
          <p:cNvSpPr/>
          <p:nvPr/>
        </p:nvSpPr>
        <p:spPr>
          <a:xfrm>
            <a:off x="563551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9" name="object 29"/>
          <p:cNvSpPr/>
          <p:nvPr/>
        </p:nvSpPr>
        <p:spPr>
          <a:xfrm>
            <a:off x="570218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0" name="object 30"/>
          <p:cNvSpPr/>
          <p:nvPr/>
        </p:nvSpPr>
        <p:spPr>
          <a:xfrm>
            <a:off x="576886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1" name="object 31"/>
          <p:cNvSpPr/>
          <p:nvPr/>
        </p:nvSpPr>
        <p:spPr>
          <a:xfrm>
            <a:off x="58355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2" name="object 32"/>
          <p:cNvSpPr/>
          <p:nvPr/>
        </p:nvSpPr>
        <p:spPr>
          <a:xfrm>
            <a:off x="590221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3" name="object 33"/>
          <p:cNvSpPr/>
          <p:nvPr/>
        </p:nvSpPr>
        <p:spPr>
          <a:xfrm>
            <a:off x="596888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4" name="object 34"/>
          <p:cNvSpPr/>
          <p:nvPr/>
        </p:nvSpPr>
        <p:spPr>
          <a:xfrm>
            <a:off x="603556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5" name="object 35"/>
          <p:cNvSpPr/>
          <p:nvPr/>
        </p:nvSpPr>
        <p:spPr>
          <a:xfrm>
            <a:off x="61022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6" name="object 36"/>
          <p:cNvSpPr/>
          <p:nvPr/>
        </p:nvSpPr>
        <p:spPr>
          <a:xfrm>
            <a:off x="616891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7" name="object 37"/>
          <p:cNvSpPr/>
          <p:nvPr/>
        </p:nvSpPr>
        <p:spPr>
          <a:xfrm>
            <a:off x="623558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8" name="object 38"/>
          <p:cNvSpPr/>
          <p:nvPr/>
        </p:nvSpPr>
        <p:spPr>
          <a:xfrm>
            <a:off x="630226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9" name="object 39"/>
          <p:cNvSpPr/>
          <p:nvPr/>
        </p:nvSpPr>
        <p:spPr>
          <a:xfrm>
            <a:off x="63689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0" name="object 40"/>
          <p:cNvSpPr/>
          <p:nvPr/>
        </p:nvSpPr>
        <p:spPr>
          <a:xfrm>
            <a:off x="6435610"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1" name="object 41"/>
          <p:cNvSpPr/>
          <p:nvPr/>
        </p:nvSpPr>
        <p:spPr>
          <a:xfrm>
            <a:off x="650228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2" name="object 42"/>
          <p:cNvSpPr/>
          <p:nvPr/>
        </p:nvSpPr>
        <p:spPr>
          <a:xfrm>
            <a:off x="65689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3" name="object 43"/>
          <p:cNvSpPr/>
          <p:nvPr/>
        </p:nvSpPr>
        <p:spPr>
          <a:xfrm>
            <a:off x="663563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4" name="object 44"/>
          <p:cNvSpPr/>
          <p:nvPr/>
        </p:nvSpPr>
        <p:spPr>
          <a:xfrm>
            <a:off x="67023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5" name="object 45"/>
          <p:cNvSpPr/>
          <p:nvPr/>
        </p:nvSpPr>
        <p:spPr>
          <a:xfrm>
            <a:off x="67689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6" name="object 46"/>
          <p:cNvSpPr/>
          <p:nvPr/>
        </p:nvSpPr>
        <p:spPr>
          <a:xfrm>
            <a:off x="68356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7" name="object 47"/>
          <p:cNvSpPr/>
          <p:nvPr/>
        </p:nvSpPr>
        <p:spPr>
          <a:xfrm>
            <a:off x="690233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8" name="object 48"/>
          <p:cNvSpPr/>
          <p:nvPr/>
        </p:nvSpPr>
        <p:spPr>
          <a:xfrm>
            <a:off x="69690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9" name="object 49"/>
          <p:cNvSpPr/>
          <p:nvPr/>
        </p:nvSpPr>
        <p:spPr>
          <a:xfrm>
            <a:off x="70356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0" name="object 50"/>
          <p:cNvSpPr/>
          <p:nvPr/>
        </p:nvSpPr>
        <p:spPr>
          <a:xfrm>
            <a:off x="71023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1" name="object 51"/>
          <p:cNvSpPr/>
          <p:nvPr/>
        </p:nvSpPr>
        <p:spPr>
          <a:xfrm>
            <a:off x="716903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2" name="object 52"/>
          <p:cNvSpPr/>
          <p:nvPr/>
        </p:nvSpPr>
        <p:spPr>
          <a:xfrm>
            <a:off x="72357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3" name="object 53"/>
          <p:cNvSpPr/>
          <p:nvPr/>
        </p:nvSpPr>
        <p:spPr>
          <a:xfrm>
            <a:off x="73023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4" name="object 54"/>
          <p:cNvSpPr/>
          <p:nvPr/>
        </p:nvSpPr>
        <p:spPr>
          <a:xfrm>
            <a:off x="73690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5" name="object 55"/>
          <p:cNvSpPr/>
          <p:nvPr/>
        </p:nvSpPr>
        <p:spPr>
          <a:xfrm>
            <a:off x="743573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6" name="object 56"/>
          <p:cNvSpPr/>
          <p:nvPr/>
        </p:nvSpPr>
        <p:spPr>
          <a:xfrm>
            <a:off x="75024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7" name="object 57"/>
          <p:cNvSpPr/>
          <p:nvPr/>
        </p:nvSpPr>
        <p:spPr>
          <a:xfrm>
            <a:off x="75690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8" name="object 58"/>
          <p:cNvSpPr/>
          <p:nvPr/>
        </p:nvSpPr>
        <p:spPr>
          <a:xfrm>
            <a:off x="76357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9" name="object 59"/>
          <p:cNvSpPr/>
          <p:nvPr/>
        </p:nvSpPr>
        <p:spPr>
          <a:xfrm>
            <a:off x="770243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0" name="object 60"/>
          <p:cNvSpPr/>
          <p:nvPr/>
        </p:nvSpPr>
        <p:spPr>
          <a:xfrm>
            <a:off x="77691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1" name="object 61"/>
          <p:cNvSpPr/>
          <p:nvPr/>
        </p:nvSpPr>
        <p:spPr>
          <a:xfrm>
            <a:off x="78357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2" name="object 62"/>
          <p:cNvSpPr/>
          <p:nvPr/>
        </p:nvSpPr>
        <p:spPr>
          <a:xfrm>
            <a:off x="7902461" y="2593162"/>
            <a:ext cx="14604" cy="0"/>
          </a:xfrm>
          <a:custGeom>
            <a:avLst/>
            <a:gdLst/>
            <a:ahLst/>
            <a:cxnLst/>
            <a:rect l="l" t="t" r="r" b="b"/>
            <a:pathLst>
              <a:path w="14604">
                <a:moveTo>
                  <a:pt x="0" y="0"/>
                </a:moveTo>
                <a:lnTo>
                  <a:pt x="14465" y="0"/>
                </a:lnTo>
              </a:path>
            </a:pathLst>
          </a:custGeom>
          <a:ln w="9525">
            <a:solidFill>
              <a:srgbClr val="333333"/>
            </a:solidFill>
          </a:ln>
        </p:spPr>
        <p:txBody>
          <a:bodyPr wrap="square" lIns="0" tIns="0" rIns="0" bIns="0" rtlCol="0"/>
          <a:lstStyle/>
          <a:p>
            <a:endParaRPr/>
          </a:p>
        </p:txBody>
      </p:sp>
      <p:sp>
        <p:nvSpPr>
          <p:cNvPr id="63" name="object 63"/>
          <p:cNvSpPr/>
          <p:nvPr/>
        </p:nvSpPr>
        <p:spPr>
          <a:xfrm>
            <a:off x="496876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4" name="object 64"/>
          <p:cNvSpPr/>
          <p:nvPr/>
        </p:nvSpPr>
        <p:spPr>
          <a:xfrm>
            <a:off x="50354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5" name="object 65"/>
          <p:cNvSpPr/>
          <p:nvPr/>
        </p:nvSpPr>
        <p:spPr>
          <a:xfrm>
            <a:off x="510211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6" name="object 66"/>
          <p:cNvSpPr/>
          <p:nvPr/>
        </p:nvSpPr>
        <p:spPr>
          <a:xfrm>
            <a:off x="516878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7" name="object 67"/>
          <p:cNvSpPr/>
          <p:nvPr/>
        </p:nvSpPr>
        <p:spPr>
          <a:xfrm>
            <a:off x="523546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8" name="object 68"/>
          <p:cNvSpPr/>
          <p:nvPr/>
        </p:nvSpPr>
        <p:spPr>
          <a:xfrm>
            <a:off x="53021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9" name="object 69"/>
          <p:cNvSpPr/>
          <p:nvPr/>
        </p:nvSpPr>
        <p:spPr>
          <a:xfrm>
            <a:off x="536881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0" name="object 70"/>
          <p:cNvSpPr/>
          <p:nvPr/>
        </p:nvSpPr>
        <p:spPr>
          <a:xfrm>
            <a:off x="543548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1" name="object 71"/>
          <p:cNvSpPr/>
          <p:nvPr/>
        </p:nvSpPr>
        <p:spPr>
          <a:xfrm>
            <a:off x="550216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2" name="object 72"/>
          <p:cNvSpPr/>
          <p:nvPr/>
        </p:nvSpPr>
        <p:spPr>
          <a:xfrm>
            <a:off x="55688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3" name="object 73"/>
          <p:cNvSpPr/>
          <p:nvPr/>
        </p:nvSpPr>
        <p:spPr>
          <a:xfrm>
            <a:off x="563551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4" name="object 74"/>
          <p:cNvSpPr/>
          <p:nvPr/>
        </p:nvSpPr>
        <p:spPr>
          <a:xfrm>
            <a:off x="570218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5" name="object 75"/>
          <p:cNvSpPr/>
          <p:nvPr/>
        </p:nvSpPr>
        <p:spPr>
          <a:xfrm>
            <a:off x="576886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6" name="object 76"/>
          <p:cNvSpPr/>
          <p:nvPr/>
        </p:nvSpPr>
        <p:spPr>
          <a:xfrm>
            <a:off x="58355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7" name="object 77"/>
          <p:cNvSpPr/>
          <p:nvPr/>
        </p:nvSpPr>
        <p:spPr>
          <a:xfrm>
            <a:off x="590221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8" name="object 78"/>
          <p:cNvSpPr/>
          <p:nvPr/>
        </p:nvSpPr>
        <p:spPr>
          <a:xfrm>
            <a:off x="596888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9" name="object 79"/>
          <p:cNvSpPr/>
          <p:nvPr/>
        </p:nvSpPr>
        <p:spPr>
          <a:xfrm>
            <a:off x="603556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0" name="object 80"/>
          <p:cNvSpPr/>
          <p:nvPr/>
        </p:nvSpPr>
        <p:spPr>
          <a:xfrm>
            <a:off x="61022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1" name="object 81"/>
          <p:cNvSpPr/>
          <p:nvPr/>
        </p:nvSpPr>
        <p:spPr>
          <a:xfrm>
            <a:off x="616891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2" name="object 82"/>
          <p:cNvSpPr/>
          <p:nvPr/>
        </p:nvSpPr>
        <p:spPr>
          <a:xfrm>
            <a:off x="623558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3" name="object 83"/>
          <p:cNvSpPr/>
          <p:nvPr/>
        </p:nvSpPr>
        <p:spPr>
          <a:xfrm>
            <a:off x="630226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4" name="object 84"/>
          <p:cNvSpPr/>
          <p:nvPr/>
        </p:nvSpPr>
        <p:spPr>
          <a:xfrm>
            <a:off x="63689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5" name="object 85"/>
          <p:cNvSpPr/>
          <p:nvPr/>
        </p:nvSpPr>
        <p:spPr>
          <a:xfrm>
            <a:off x="6435610"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6" name="object 86"/>
          <p:cNvSpPr/>
          <p:nvPr/>
        </p:nvSpPr>
        <p:spPr>
          <a:xfrm>
            <a:off x="650228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7" name="object 87"/>
          <p:cNvSpPr/>
          <p:nvPr/>
        </p:nvSpPr>
        <p:spPr>
          <a:xfrm>
            <a:off x="65689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8" name="object 88"/>
          <p:cNvSpPr/>
          <p:nvPr/>
        </p:nvSpPr>
        <p:spPr>
          <a:xfrm>
            <a:off x="663563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9" name="object 89"/>
          <p:cNvSpPr/>
          <p:nvPr/>
        </p:nvSpPr>
        <p:spPr>
          <a:xfrm>
            <a:off x="67023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0" name="object 90"/>
          <p:cNvSpPr/>
          <p:nvPr/>
        </p:nvSpPr>
        <p:spPr>
          <a:xfrm>
            <a:off x="67689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1" name="object 91"/>
          <p:cNvSpPr/>
          <p:nvPr/>
        </p:nvSpPr>
        <p:spPr>
          <a:xfrm>
            <a:off x="68356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2" name="object 92"/>
          <p:cNvSpPr/>
          <p:nvPr/>
        </p:nvSpPr>
        <p:spPr>
          <a:xfrm>
            <a:off x="690233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3" name="object 93"/>
          <p:cNvSpPr/>
          <p:nvPr/>
        </p:nvSpPr>
        <p:spPr>
          <a:xfrm>
            <a:off x="69690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4" name="object 94"/>
          <p:cNvSpPr/>
          <p:nvPr/>
        </p:nvSpPr>
        <p:spPr>
          <a:xfrm>
            <a:off x="70356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5" name="object 95"/>
          <p:cNvSpPr/>
          <p:nvPr/>
        </p:nvSpPr>
        <p:spPr>
          <a:xfrm>
            <a:off x="71023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6" name="object 96"/>
          <p:cNvSpPr/>
          <p:nvPr/>
        </p:nvSpPr>
        <p:spPr>
          <a:xfrm>
            <a:off x="716903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7" name="object 97"/>
          <p:cNvSpPr/>
          <p:nvPr/>
        </p:nvSpPr>
        <p:spPr>
          <a:xfrm>
            <a:off x="72357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8" name="object 98"/>
          <p:cNvSpPr/>
          <p:nvPr/>
        </p:nvSpPr>
        <p:spPr>
          <a:xfrm>
            <a:off x="73023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9" name="object 99"/>
          <p:cNvSpPr/>
          <p:nvPr/>
        </p:nvSpPr>
        <p:spPr>
          <a:xfrm>
            <a:off x="73690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0" name="object 100"/>
          <p:cNvSpPr/>
          <p:nvPr/>
        </p:nvSpPr>
        <p:spPr>
          <a:xfrm>
            <a:off x="743573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1" name="object 101"/>
          <p:cNvSpPr/>
          <p:nvPr/>
        </p:nvSpPr>
        <p:spPr>
          <a:xfrm>
            <a:off x="75024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2" name="object 102"/>
          <p:cNvSpPr/>
          <p:nvPr/>
        </p:nvSpPr>
        <p:spPr>
          <a:xfrm>
            <a:off x="75690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3" name="object 103"/>
          <p:cNvSpPr/>
          <p:nvPr/>
        </p:nvSpPr>
        <p:spPr>
          <a:xfrm>
            <a:off x="76357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4" name="object 104"/>
          <p:cNvSpPr/>
          <p:nvPr/>
        </p:nvSpPr>
        <p:spPr>
          <a:xfrm>
            <a:off x="770243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5" name="object 105"/>
          <p:cNvSpPr/>
          <p:nvPr/>
        </p:nvSpPr>
        <p:spPr>
          <a:xfrm>
            <a:off x="77691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6" name="object 106"/>
          <p:cNvSpPr/>
          <p:nvPr/>
        </p:nvSpPr>
        <p:spPr>
          <a:xfrm>
            <a:off x="78357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7" name="object 107"/>
          <p:cNvSpPr/>
          <p:nvPr/>
        </p:nvSpPr>
        <p:spPr>
          <a:xfrm>
            <a:off x="7902461" y="3108032"/>
            <a:ext cx="14604" cy="0"/>
          </a:xfrm>
          <a:custGeom>
            <a:avLst/>
            <a:gdLst/>
            <a:ahLst/>
            <a:cxnLst/>
            <a:rect l="l" t="t" r="r" b="b"/>
            <a:pathLst>
              <a:path w="14604">
                <a:moveTo>
                  <a:pt x="0" y="0"/>
                </a:moveTo>
                <a:lnTo>
                  <a:pt x="14465" y="0"/>
                </a:lnTo>
              </a:path>
            </a:pathLst>
          </a:custGeom>
          <a:ln w="9525">
            <a:solidFill>
              <a:srgbClr val="333333"/>
            </a:solidFill>
          </a:ln>
        </p:spPr>
        <p:txBody>
          <a:bodyPr wrap="square" lIns="0" tIns="0" rIns="0" bIns="0" rtlCol="0"/>
          <a:lstStyle/>
          <a:p>
            <a:endParaRPr/>
          </a:p>
        </p:txBody>
      </p:sp>
      <p:sp>
        <p:nvSpPr>
          <p:cNvPr id="108" name="object 108"/>
          <p:cNvSpPr/>
          <p:nvPr/>
        </p:nvSpPr>
        <p:spPr>
          <a:xfrm>
            <a:off x="496876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9" name="object 109"/>
          <p:cNvSpPr/>
          <p:nvPr/>
        </p:nvSpPr>
        <p:spPr>
          <a:xfrm>
            <a:off x="50354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0" name="object 110"/>
          <p:cNvSpPr/>
          <p:nvPr/>
        </p:nvSpPr>
        <p:spPr>
          <a:xfrm>
            <a:off x="510211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1" name="object 111"/>
          <p:cNvSpPr/>
          <p:nvPr/>
        </p:nvSpPr>
        <p:spPr>
          <a:xfrm>
            <a:off x="516878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2" name="object 112"/>
          <p:cNvSpPr/>
          <p:nvPr/>
        </p:nvSpPr>
        <p:spPr>
          <a:xfrm>
            <a:off x="523546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3" name="object 113"/>
          <p:cNvSpPr/>
          <p:nvPr/>
        </p:nvSpPr>
        <p:spPr>
          <a:xfrm>
            <a:off x="53021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4" name="object 114"/>
          <p:cNvSpPr/>
          <p:nvPr/>
        </p:nvSpPr>
        <p:spPr>
          <a:xfrm>
            <a:off x="536881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5" name="object 115"/>
          <p:cNvSpPr/>
          <p:nvPr/>
        </p:nvSpPr>
        <p:spPr>
          <a:xfrm>
            <a:off x="543548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6" name="object 116"/>
          <p:cNvSpPr/>
          <p:nvPr/>
        </p:nvSpPr>
        <p:spPr>
          <a:xfrm>
            <a:off x="550216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7" name="object 117"/>
          <p:cNvSpPr/>
          <p:nvPr/>
        </p:nvSpPr>
        <p:spPr>
          <a:xfrm>
            <a:off x="55688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8" name="object 118"/>
          <p:cNvSpPr/>
          <p:nvPr/>
        </p:nvSpPr>
        <p:spPr>
          <a:xfrm>
            <a:off x="563551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9" name="object 119"/>
          <p:cNvSpPr/>
          <p:nvPr/>
        </p:nvSpPr>
        <p:spPr>
          <a:xfrm>
            <a:off x="570218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0" name="object 120"/>
          <p:cNvSpPr/>
          <p:nvPr/>
        </p:nvSpPr>
        <p:spPr>
          <a:xfrm>
            <a:off x="576886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1" name="object 121"/>
          <p:cNvSpPr/>
          <p:nvPr/>
        </p:nvSpPr>
        <p:spPr>
          <a:xfrm>
            <a:off x="58355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2" name="object 122"/>
          <p:cNvSpPr/>
          <p:nvPr/>
        </p:nvSpPr>
        <p:spPr>
          <a:xfrm>
            <a:off x="590221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3" name="object 123"/>
          <p:cNvSpPr/>
          <p:nvPr/>
        </p:nvSpPr>
        <p:spPr>
          <a:xfrm>
            <a:off x="596888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4" name="object 124"/>
          <p:cNvSpPr/>
          <p:nvPr/>
        </p:nvSpPr>
        <p:spPr>
          <a:xfrm>
            <a:off x="603556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5" name="object 125"/>
          <p:cNvSpPr/>
          <p:nvPr/>
        </p:nvSpPr>
        <p:spPr>
          <a:xfrm>
            <a:off x="61022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6" name="object 126"/>
          <p:cNvSpPr/>
          <p:nvPr/>
        </p:nvSpPr>
        <p:spPr>
          <a:xfrm>
            <a:off x="616891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7" name="object 127"/>
          <p:cNvSpPr/>
          <p:nvPr/>
        </p:nvSpPr>
        <p:spPr>
          <a:xfrm>
            <a:off x="623558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8" name="object 128"/>
          <p:cNvSpPr/>
          <p:nvPr/>
        </p:nvSpPr>
        <p:spPr>
          <a:xfrm>
            <a:off x="630226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9" name="object 129"/>
          <p:cNvSpPr/>
          <p:nvPr/>
        </p:nvSpPr>
        <p:spPr>
          <a:xfrm>
            <a:off x="63689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0" name="object 130"/>
          <p:cNvSpPr/>
          <p:nvPr/>
        </p:nvSpPr>
        <p:spPr>
          <a:xfrm>
            <a:off x="6435610"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1" name="object 131"/>
          <p:cNvSpPr/>
          <p:nvPr/>
        </p:nvSpPr>
        <p:spPr>
          <a:xfrm>
            <a:off x="650228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2" name="object 132"/>
          <p:cNvSpPr/>
          <p:nvPr/>
        </p:nvSpPr>
        <p:spPr>
          <a:xfrm>
            <a:off x="65689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3" name="object 133"/>
          <p:cNvSpPr/>
          <p:nvPr/>
        </p:nvSpPr>
        <p:spPr>
          <a:xfrm>
            <a:off x="663563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4" name="object 134"/>
          <p:cNvSpPr/>
          <p:nvPr/>
        </p:nvSpPr>
        <p:spPr>
          <a:xfrm>
            <a:off x="67023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5" name="object 135"/>
          <p:cNvSpPr/>
          <p:nvPr/>
        </p:nvSpPr>
        <p:spPr>
          <a:xfrm>
            <a:off x="67689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6" name="object 136"/>
          <p:cNvSpPr/>
          <p:nvPr/>
        </p:nvSpPr>
        <p:spPr>
          <a:xfrm>
            <a:off x="68356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7" name="object 137"/>
          <p:cNvSpPr/>
          <p:nvPr/>
        </p:nvSpPr>
        <p:spPr>
          <a:xfrm>
            <a:off x="690233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8" name="object 138"/>
          <p:cNvSpPr/>
          <p:nvPr/>
        </p:nvSpPr>
        <p:spPr>
          <a:xfrm>
            <a:off x="69690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9" name="object 139"/>
          <p:cNvSpPr/>
          <p:nvPr/>
        </p:nvSpPr>
        <p:spPr>
          <a:xfrm>
            <a:off x="70356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0" name="object 140"/>
          <p:cNvSpPr/>
          <p:nvPr/>
        </p:nvSpPr>
        <p:spPr>
          <a:xfrm>
            <a:off x="71023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1" name="object 141"/>
          <p:cNvSpPr/>
          <p:nvPr/>
        </p:nvSpPr>
        <p:spPr>
          <a:xfrm>
            <a:off x="716903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2" name="object 142"/>
          <p:cNvSpPr/>
          <p:nvPr/>
        </p:nvSpPr>
        <p:spPr>
          <a:xfrm>
            <a:off x="72357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3" name="object 143"/>
          <p:cNvSpPr/>
          <p:nvPr/>
        </p:nvSpPr>
        <p:spPr>
          <a:xfrm>
            <a:off x="73023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4" name="object 144"/>
          <p:cNvSpPr/>
          <p:nvPr/>
        </p:nvSpPr>
        <p:spPr>
          <a:xfrm>
            <a:off x="73690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5" name="object 145"/>
          <p:cNvSpPr/>
          <p:nvPr/>
        </p:nvSpPr>
        <p:spPr>
          <a:xfrm>
            <a:off x="743573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6" name="object 146"/>
          <p:cNvSpPr/>
          <p:nvPr/>
        </p:nvSpPr>
        <p:spPr>
          <a:xfrm>
            <a:off x="75024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7" name="object 147"/>
          <p:cNvSpPr/>
          <p:nvPr/>
        </p:nvSpPr>
        <p:spPr>
          <a:xfrm>
            <a:off x="75690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8" name="object 148"/>
          <p:cNvSpPr/>
          <p:nvPr/>
        </p:nvSpPr>
        <p:spPr>
          <a:xfrm>
            <a:off x="76357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9" name="object 149"/>
          <p:cNvSpPr/>
          <p:nvPr/>
        </p:nvSpPr>
        <p:spPr>
          <a:xfrm>
            <a:off x="770243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0" name="object 150"/>
          <p:cNvSpPr/>
          <p:nvPr/>
        </p:nvSpPr>
        <p:spPr>
          <a:xfrm>
            <a:off x="77691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1" name="object 151"/>
          <p:cNvSpPr/>
          <p:nvPr/>
        </p:nvSpPr>
        <p:spPr>
          <a:xfrm>
            <a:off x="78357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2" name="object 152"/>
          <p:cNvSpPr/>
          <p:nvPr/>
        </p:nvSpPr>
        <p:spPr>
          <a:xfrm>
            <a:off x="7902461" y="3633406"/>
            <a:ext cx="14604" cy="0"/>
          </a:xfrm>
          <a:custGeom>
            <a:avLst/>
            <a:gdLst/>
            <a:ahLst/>
            <a:cxnLst/>
            <a:rect l="l" t="t" r="r" b="b"/>
            <a:pathLst>
              <a:path w="14604">
                <a:moveTo>
                  <a:pt x="0" y="0"/>
                </a:moveTo>
                <a:lnTo>
                  <a:pt x="14465" y="0"/>
                </a:lnTo>
              </a:path>
            </a:pathLst>
          </a:custGeom>
          <a:ln w="9525">
            <a:solidFill>
              <a:srgbClr val="333333"/>
            </a:solidFill>
          </a:ln>
        </p:spPr>
        <p:txBody>
          <a:bodyPr wrap="square" lIns="0" tIns="0" rIns="0" bIns="0" rtlCol="0"/>
          <a:lstStyle/>
          <a:p>
            <a:endParaRPr/>
          </a:p>
        </p:txBody>
      </p:sp>
      <p:sp>
        <p:nvSpPr>
          <p:cNvPr id="153" name="object 153"/>
          <p:cNvSpPr/>
          <p:nvPr/>
        </p:nvSpPr>
        <p:spPr>
          <a:xfrm>
            <a:off x="496876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4" name="object 154"/>
          <p:cNvSpPr/>
          <p:nvPr/>
        </p:nvSpPr>
        <p:spPr>
          <a:xfrm>
            <a:off x="50354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5" name="object 155"/>
          <p:cNvSpPr/>
          <p:nvPr/>
        </p:nvSpPr>
        <p:spPr>
          <a:xfrm>
            <a:off x="510211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6" name="object 156"/>
          <p:cNvSpPr/>
          <p:nvPr/>
        </p:nvSpPr>
        <p:spPr>
          <a:xfrm>
            <a:off x="516878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7" name="object 157"/>
          <p:cNvSpPr/>
          <p:nvPr/>
        </p:nvSpPr>
        <p:spPr>
          <a:xfrm>
            <a:off x="523546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8" name="object 158"/>
          <p:cNvSpPr/>
          <p:nvPr/>
        </p:nvSpPr>
        <p:spPr>
          <a:xfrm>
            <a:off x="53021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9" name="object 159"/>
          <p:cNvSpPr/>
          <p:nvPr/>
        </p:nvSpPr>
        <p:spPr>
          <a:xfrm>
            <a:off x="536881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0" name="object 160"/>
          <p:cNvSpPr/>
          <p:nvPr/>
        </p:nvSpPr>
        <p:spPr>
          <a:xfrm>
            <a:off x="543548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1" name="object 161"/>
          <p:cNvSpPr/>
          <p:nvPr/>
        </p:nvSpPr>
        <p:spPr>
          <a:xfrm>
            <a:off x="550216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2" name="object 162"/>
          <p:cNvSpPr/>
          <p:nvPr/>
        </p:nvSpPr>
        <p:spPr>
          <a:xfrm>
            <a:off x="55688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3" name="object 163"/>
          <p:cNvSpPr/>
          <p:nvPr/>
        </p:nvSpPr>
        <p:spPr>
          <a:xfrm>
            <a:off x="563551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4" name="object 164"/>
          <p:cNvSpPr/>
          <p:nvPr/>
        </p:nvSpPr>
        <p:spPr>
          <a:xfrm>
            <a:off x="570218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5" name="object 165"/>
          <p:cNvSpPr/>
          <p:nvPr/>
        </p:nvSpPr>
        <p:spPr>
          <a:xfrm>
            <a:off x="576886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6" name="object 166"/>
          <p:cNvSpPr/>
          <p:nvPr/>
        </p:nvSpPr>
        <p:spPr>
          <a:xfrm>
            <a:off x="58355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7" name="object 167"/>
          <p:cNvSpPr/>
          <p:nvPr/>
        </p:nvSpPr>
        <p:spPr>
          <a:xfrm>
            <a:off x="590221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8" name="object 168"/>
          <p:cNvSpPr/>
          <p:nvPr/>
        </p:nvSpPr>
        <p:spPr>
          <a:xfrm>
            <a:off x="596888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9" name="object 169"/>
          <p:cNvSpPr/>
          <p:nvPr/>
        </p:nvSpPr>
        <p:spPr>
          <a:xfrm>
            <a:off x="603556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0" name="object 170"/>
          <p:cNvSpPr/>
          <p:nvPr/>
        </p:nvSpPr>
        <p:spPr>
          <a:xfrm>
            <a:off x="61022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1" name="object 171"/>
          <p:cNvSpPr/>
          <p:nvPr/>
        </p:nvSpPr>
        <p:spPr>
          <a:xfrm>
            <a:off x="616891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2" name="object 172"/>
          <p:cNvSpPr/>
          <p:nvPr/>
        </p:nvSpPr>
        <p:spPr>
          <a:xfrm>
            <a:off x="623558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3" name="object 173"/>
          <p:cNvSpPr/>
          <p:nvPr/>
        </p:nvSpPr>
        <p:spPr>
          <a:xfrm>
            <a:off x="630226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4" name="object 174"/>
          <p:cNvSpPr/>
          <p:nvPr/>
        </p:nvSpPr>
        <p:spPr>
          <a:xfrm>
            <a:off x="63689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5" name="object 175"/>
          <p:cNvSpPr/>
          <p:nvPr/>
        </p:nvSpPr>
        <p:spPr>
          <a:xfrm>
            <a:off x="6435610"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6" name="object 176"/>
          <p:cNvSpPr/>
          <p:nvPr/>
        </p:nvSpPr>
        <p:spPr>
          <a:xfrm>
            <a:off x="650228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7" name="object 177"/>
          <p:cNvSpPr/>
          <p:nvPr/>
        </p:nvSpPr>
        <p:spPr>
          <a:xfrm>
            <a:off x="65689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8" name="object 178"/>
          <p:cNvSpPr/>
          <p:nvPr/>
        </p:nvSpPr>
        <p:spPr>
          <a:xfrm>
            <a:off x="663563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9" name="object 179"/>
          <p:cNvSpPr/>
          <p:nvPr/>
        </p:nvSpPr>
        <p:spPr>
          <a:xfrm>
            <a:off x="67023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0" name="object 180"/>
          <p:cNvSpPr/>
          <p:nvPr/>
        </p:nvSpPr>
        <p:spPr>
          <a:xfrm>
            <a:off x="67689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1" name="object 181"/>
          <p:cNvSpPr/>
          <p:nvPr/>
        </p:nvSpPr>
        <p:spPr>
          <a:xfrm>
            <a:off x="68356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2" name="object 182"/>
          <p:cNvSpPr/>
          <p:nvPr/>
        </p:nvSpPr>
        <p:spPr>
          <a:xfrm>
            <a:off x="690233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3" name="object 183"/>
          <p:cNvSpPr/>
          <p:nvPr/>
        </p:nvSpPr>
        <p:spPr>
          <a:xfrm>
            <a:off x="69690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4" name="object 184"/>
          <p:cNvSpPr/>
          <p:nvPr/>
        </p:nvSpPr>
        <p:spPr>
          <a:xfrm>
            <a:off x="70356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5" name="object 185"/>
          <p:cNvSpPr/>
          <p:nvPr/>
        </p:nvSpPr>
        <p:spPr>
          <a:xfrm>
            <a:off x="71023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6" name="object 186"/>
          <p:cNvSpPr/>
          <p:nvPr/>
        </p:nvSpPr>
        <p:spPr>
          <a:xfrm>
            <a:off x="716903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7" name="object 187"/>
          <p:cNvSpPr/>
          <p:nvPr/>
        </p:nvSpPr>
        <p:spPr>
          <a:xfrm>
            <a:off x="72357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8" name="object 188"/>
          <p:cNvSpPr/>
          <p:nvPr/>
        </p:nvSpPr>
        <p:spPr>
          <a:xfrm>
            <a:off x="73023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9" name="object 189"/>
          <p:cNvSpPr/>
          <p:nvPr/>
        </p:nvSpPr>
        <p:spPr>
          <a:xfrm>
            <a:off x="73690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0" name="object 190"/>
          <p:cNvSpPr/>
          <p:nvPr/>
        </p:nvSpPr>
        <p:spPr>
          <a:xfrm>
            <a:off x="743573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1" name="object 191"/>
          <p:cNvSpPr/>
          <p:nvPr/>
        </p:nvSpPr>
        <p:spPr>
          <a:xfrm>
            <a:off x="75024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2" name="object 192"/>
          <p:cNvSpPr/>
          <p:nvPr/>
        </p:nvSpPr>
        <p:spPr>
          <a:xfrm>
            <a:off x="75690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3" name="object 193"/>
          <p:cNvSpPr/>
          <p:nvPr/>
        </p:nvSpPr>
        <p:spPr>
          <a:xfrm>
            <a:off x="76357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4" name="object 194"/>
          <p:cNvSpPr/>
          <p:nvPr/>
        </p:nvSpPr>
        <p:spPr>
          <a:xfrm>
            <a:off x="770243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5" name="object 195"/>
          <p:cNvSpPr/>
          <p:nvPr/>
        </p:nvSpPr>
        <p:spPr>
          <a:xfrm>
            <a:off x="77691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6" name="object 196"/>
          <p:cNvSpPr/>
          <p:nvPr/>
        </p:nvSpPr>
        <p:spPr>
          <a:xfrm>
            <a:off x="78357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7" name="object 197"/>
          <p:cNvSpPr/>
          <p:nvPr/>
        </p:nvSpPr>
        <p:spPr>
          <a:xfrm>
            <a:off x="7902461" y="2059901"/>
            <a:ext cx="14604" cy="0"/>
          </a:xfrm>
          <a:custGeom>
            <a:avLst/>
            <a:gdLst/>
            <a:ahLst/>
            <a:cxnLst/>
            <a:rect l="l" t="t" r="r" b="b"/>
            <a:pathLst>
              <a:path w="14604">
                <a:moveTo>
                  <a:pt x="0" y="0"/>
                </a:moveTo>
                <a:lnTo>
                  <a:pt x="14465" y="0"/>
                </a:lnTo>
              </a:path>
            </a:pathLst>
          </a:custGeom>
          <a:ln w="9525">
            <a:solidFill>
              <a:srgbClr val="333333"/>
            </a:solidFill>
          </a:ln>
        </p:spPr>
        <p:txBody>
          <a:bodyPr wrap="square" lIns="0" tIns="0" rIns="0" bIns="0" rtlCol="0"/>
          <a:lstStyle/>
          <a:p>
            <a:endParaRPr/>
          </a:p>
        </p:txBody>
      </p:sp>
      <p:sp>
        <p:nvSpPr>
          <p:cNvPr id="198" name="object 198"/>
          <p:cNvSpPr/>
          <p:nvPr/>
        </p:nvSpPr>
        <p:spPr>
          <a:xfrm>
            <a:off x="1115567" y="2731007"/>
            <a:ext cx="167640" cy="1408430"/>
          </a:xfrm>
          <a:custGeom>
            <a:avLst/>
            <a:gdLst/>
            <a:ahLst/>
            <a:cxnLst/>
            <a:rect l="l" t="t" r="r" b="b"/>
            <a:pathLst>
              <a:path w="167640" h="1408429">
                <a:moveTo>
                  <a:pt x="0" y="0"/>
                </a:moveTo>
                <a:lnTo>
                  <a:pt x="167640" y="0"/>
                </a:lnTo>
                <a:lnTo>
                  <a:pt x="167640" y="1408176"/>
                </a:lnTo>
                <a:lnTo>
                  <a:pt x="0" y="1408176"/>
                </a:lnTo>
                <a:lnTo>
                  <a:pt x="0" y="0"/>
                </a:lnTo>
                <a:close/>
              </a:path>
            </a:pathLst>
          </a:custGeom>
          <a:solidFill>
            <a:srgbClr val="33CDFF"/>
          </a:solidFill>
        </p:spPr>
        <p:txBody>
          <a:bodyPr wrap="square" lIns="0" tIns="0" rIns="0" bIns="0" rtlCol="0"/>
          <a:lstStyle/>
          <a:p>
            <a:endParaRPr/>
          </a:p>
        </p:txBody>
      </p:sp>
      <p:sp>
        <p:nvSpPr>
          <p:cNvPr id="199" name="object 199"/>
          <p:cNvSpPr/>
          <p:nvPr/>
        </p:nvSpPr>
        <p:spPr>
          <a:xfrm>
            <a:off x="1283208" y="3259835"/>
            <a:ext cx="167640" cy="879475"/>
          </a:xfrm>
          <a:custGeom>
            <a:avLst/>
            <a:gdLst/>
            <a:ahLst/>
            <a:cxnLst/>
            <a:rect l="l" t="t" r="r" b="b"/>
            <a:pathLst>
              <a:path w="167640" h="879475">
                <a:moveTo>
                  <a:pt x="0" y="0"/>
                </a:moveTo>
                <a:lnTo>
                  <a:pt x="167640" y="0"/>
                </a:lnTo>
                <a:lnTo>
                  <a:pt x="167640" y="879348"/>
                </a:lnTo>
                <a:lnTo>
                  <a:pt x="0" y="879348"/>
                </a:lnTo>
                <a:lnTo>
                  <a:pt x="0" y="0"/>
                </a:lnTo>
                <a:close/>
              </a:path>
            </a:pathLst>
          </a:custGeom>
          <a:solidFill>
            <a:srgbClr val="FF9900"/>
          </a:solidFill>
        </p:spPr>
        <p:txBody>
          <a:bodyPr wrap="square" lIns="0" tIns="0" rIns="0" bIns="0" rtlCol="0"/>
          <a:lstStyle/>
          <a:p>
            <a:endParaRPr/>
          </a:p>
        </p:txBody>
      </p:sp>
      <p:sp>
        <p:nvSpPr>
          <p:cNvPr id="200" name="object 200"/>
          <p:cNvSpPr/>
          <p:nvPr/>
        </p:nvSpPr>
        <p:spPr>
          <a:xfrm>
            <a:off x="1824227" y="2991611"/>
            <a:ext cx="169545" cy="1148080"/>
          </a:xfrm>
          <a:custGeom>
            <a:avLst/>
            <a:gdLst/>
            <a:ahLst/>
            <a:cxnLst/>
            <a:rect l="l" t="t" r="r" b="b"/>
            <a:pathLst>
              <a:path w="169544" h="1148079">
                <a:moveTo>
                  <a:pt x="0" y="0"/>
                </a:moveTo>
                <a:lnTo>
                  <a:pt x="169163" y="0"/>
                </a:lnTo>
                <a:lnTo>
                  <a:pt x="169163" y="1147572"/>
                </a:lnTo>
                <a:lnTo>
                  <a:pt x="0" y="1147572"/>
                </a:lnTo>
                <a:lnTo>
                  <a:pt x="0" y="0"/>
                </a:lnTo>
                <a:close/>
              </a:path>
            </a:pathLst>
          </a:custGeom>
          <a:solidFill>
            <a:srgbClr val="33CCFF"/>
          </a:solidFill>
        </p:spPr>
        <p:txBody>
          <a:bodyPr wrap="square" lIns="0" tIns="0" rIns="0" bIns="0" rtlCol="0"/>
          <a:lstStyle/>
          <a:p>
            <a:endParaRPr/>
          </a:p>
        </p:txBody>
      </p:sp>
      <p:sp>
        <p:nvSpPr>
          <p:cNvPr id="201" name="object 201"/>
          <p:cNvSpPr/>
          <p:nvPr/>
        </p:nvSpPr>
        <p:spPr>
          <a:xfrm>
            <a:off x="1991867" y="2455164"/>
            <a:ext cx="169545" cy="1684020"/>
          </a:xfrm>
          <a:custGeom>
            <a:avLst/>
            <a:gdLst/>
            <a:ahLst/>
            <a:cxnLst/>
            <a:rect l="l" t="t" r="r" b="b"/>
            <a:pathLst>
              <a:path w="169544" h="1684020">
                <a:moveTo>
                  <a:pt x="0" y="0"/>
                </a:moveTo>
                <a:lnTo>
                  <a:pt x="169163" y="0"/>
                </a:lnTo>
                <a:lnTo>
                  <a:pt x="169163" y="1684019"/>
                </a:lnTo>
                <a:lnTo>
                  <a:pt x="0" y="1684019"/>
                </a:lnTo>
                <a:lnTo>
                  <a:pt x="0" y="0"/>
                </a:lnTo>
                <a:close/>
              </a:path>
            </a:pathLst>
          </a:custGeom>
          <a:solidFill>
            <a:srgbClr val="FF9900"/>
          </a:solidFill>
        </p:spPr>
        <p:txBody>
          <a:bodyPr wrap="square" lIns="0" tIns="0" rIns="0" bIns="0" rtlCol="0"/>
          <a:lstStyle/>
          <a:p>
            <a:endParaRPr/>
          </a:p>
        </p:txBody>
      </p:sp>
      <p:sp>
        <p:nvSpPr>
          <p:cNvPr id="202" name="object 202"/>
          <p:cNvSpPr/>
          <p:nvPr/>
        </p:nvSpPr>
        <p:spPr>
          <a:xfrm>
            <a:off x="2528316" y="3125723"/>
            <a:ext cx="169545" cy="1013460"/>
          </a:xfrm>
          <a:custGeom>
            <a:avLst/>
            <a:gdLst/>
            <a:ahLst/>
            <a:cxnLst/>
            <a:rect l="l" t="t" r="r" b="b"/>
            <a:pathLst>
              <a:path w="169544" h="1013460">
                <a:moveTo>
                  <a:pt x="0" y="0"/>
                </a:moveTo>
                <a:lnTo>
                  <a:pt x="169163" y="0"/>
                </a:lnTo>
                <a:lnTo>
                  <a:pt x="169163" y="1013460"/>
                </a:lnTo>
                <a:lnTo>
                  <a:pt x="0" y="1013460"/>
                </a:lnTo>
                <a:lnTo>
                  <a:pt x="0" y="0"/>
                </a:lnTo>
                <a:close/>
              </a:path>
            </a:pathLst>
          </a:custGeom>
          <a:solidFill>
            <a:srgbClr val="33CCFF"/>
          </a:solidFill>
        </p:spPr>
        <p:txBody>
          <a:bodyPr wrap="square" lIns="0" tIns="0" rIns="0" bIns="0" rtlCol="0"/>
          <a:lstStyle/>
          <a:p>
            <a:endParaRPr/>
          </a:p>
        </p:txBody>
      </p:sp>
      <p:sp>
        <p:nvSpPr>
          <p:cNvPr id="203" name="object 203"/>
          <p:cNvSpPr/>
          <p:nvPr/>
        </p:nvSpPr>
        <p:spPr>
          <a:xfrm>
            <a:off x="2695955" y="3461003"/>
            <a:ext cx="169545" cy="678180"/>
          </a:xfrm>
          <a:custGeom>
            <a:avLst/>
            <a:gdLst/>
            <a:ahLst/>
            <a:cxnLst/>
            <a:rect l="l" t="t" r="r" b="b"/>
            <a:pathLst>
              <a:path w="169544" h="678179">
                <a:moveTo>
                  <a:pt x="0" y="0"/>
                </a:moveTo>
                <a:lnTo>
                  <a:pt x="169163" y="0"/>
                </a:lnTo>
                <a:lnTo>
                  <a:pt x="169163" y="678179"/>
                </a:lnTo>
                <a:lnTo>
                  <a:pt x="0" y="678179"/>
                </a:lnTo>
                <a:lnTo>
                  <a:pt x="0" y="0"/>
                </a:lnTo>
                <a:close/>
              </a:path>
            </a:pathLst>
          </a:custGeom>
          <a:solidFill>
            <a:srgbClr val="FF9900"/>
          </a:solidFill>
        </p:spPr>
        <p:txBody>
          <a:bodyPr wrap="square" lIns="0" tIns="0" rIns="0" bIns="0" rtlCol="0"/>
          <a:lstStyle/>
          <a:p>
            <a:endParaRPr/>
          </a:p>
        </p:txBody>
      </p:sp>
      <p:sp>
        <p:nvSpPr>
          <p:cNvPr id="204" name="object 204"/>
          <p:cNvSpPr/>
          <p:nvPr/>
        </p:nvSpPr>
        <p:spPr>
          <a:xfrm>
            <a:off x="1662620" y="20377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05" name="object 205"/>
          <p:cNvSpPr/>
          <p:nvPr/>
        </p:nvSpPr>
        <p:spPr>
          <a:xfrm>
            <a:off x="1662620" y="20910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06" name="object 206"/>
          <p:cNvSpPr/>
          <p:nvPr/>
        </p:nvSpPr>
        <p:spPr>
          <a:xfrm>
            <a:off x="1662620" y="21444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07" name="object 207"/>
          <p:cNvSpPr/>
          <p:nvPr/>
        </p:nvSpPr>
        <p:spPr>
          <a:xfrm>
            <a:off x="1662620" y="21977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08" name="object 208"/>
          <p:cNvSpPr/>
          <p:nvPr/>
        </p:nvSpPr>
        <p:spPr>
          <a:xfrm>
            <a:off x="1662620" y="22511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09" name="object 209"/>
          <p:cNvSpPr/>
          <p:nvPr/>
        </p:nvSpPr>
        <p:spPr>
          <a:xfrm>
            <a:off x="1662620" y="23044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0" name="object 210"/>
          <p:cNvSpPr/>
          <p:nvPr/>
        </p:nvSpPr>
        <p:spPr>
          <a:xfrm>
            <a:off x="1662620" y="23577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1" name="object 211"/>
          <p:cNvSpPr/>
          <p:nvPr/>
        </p:nvSpPr>
        <p:spPr>
          <a:xfrm>
            <a:off x="1662620" y="24111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12" name="object 212"/>
          <p:cNvSpPr/>
          <p:nvPr/>
        </p:nvSpPr>
        <p:spPr>
          <a:xfrm>
            <a:off x="1662620" y="24644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13" name="object 213"/>
          <p:cNvSpPr/>
          <p:nvPr/>
        </p:nvSpPr>
        <p:spPr>
          <a:xfrm>
            <a:off x="1662620" y="25178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4" name="object 214"/>
          <p:cNvSpPr/>
          <p:nvPr/>
        </p:nvSpPr>
        <p:spPr>
          <a:xfrm>
            <a:off x="1662620" y="25711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5" name="object 215"/>
          <p:cNvSpPr/>
          <p:nvPr/>
        </p:nvSpPr>
        <p:spPr>
          <a:xfrm>
            <a:off x="1662620" y="26244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6" name="object 216"/>
          <p:cNvSpPr/>
          <p:nvPr/>
        </p:nvSpPr>
        <p:spPr>
          <a:xfrm>
            <a:off x="1662620" y="26778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17" name="object 217"/>
          <p:cNvSpPr/>
          <p:nvPr/>
        </p:nvSpPr>
        <p:spPr>
          <a:xfrm>
            <a:off x="1662620" y="27311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18" name="object 218"/>
          <p:cNvSpPr/>
          <p:nvPr/>
        </p:nvSpPr>
        <p:spPr>
          <a:xfrm>
            <a:off x="1662620" y="27845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9" name="object 219"/>
          <p:cNvSpPr/>
          <p:nvPr/>
        </p:nvSpPr>
        <p:spPr>
          <a:xfrm>
            <a:off x="1662620" y="28378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0" name="object 220"/>
          <p:cNvSpPr/>
          <p:nvPr/>
        </p:nvSpPr>
        <p:spPr>
          <a:xfrm>
            <a:off x="1662620" y="28911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1" name="object 221"/>
          <p:cNvSpPr/>
          <p:nvPr/>
        </p:nvSpPr>
        <p:spPr>
          <a:xfrm>
            <a:off x="1662620" y="29445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22" name="object 222"/>
          <p:cNvSpPr/>
          <p:nvPr/>
        </p:nvSpPr>
        <p:spPr>
          <a:xfrm>
            <a:off x="1662620" y="29978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23" name="object 223"/>
          <p:cNvSpPr/>
          <p:nvPr/>
        </p:nvSpPr>
        <p:spPr>
          <a:xfrm>
            <a:off x="1662620" y="30512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4" name="object 224"/>
          <p:cNvSpPr/>
          <p:nvPr/>
        </p:nvSpPr>
        <p:spPr>
          <a:xfrm>
            <a:off x="1662620" y="31045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5" name="object 225"/>
          <p:cNvSpPr/>
          <p:nvPr/>
        </p:nvSpPr>
        <p:spPr>
          <a:xfrm>
            <a:off x="1662620" y="31578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6" name="object 226"/>
          <p:cNvSpPr/>
          <p:nvPr/>
        </p:nvSpPr>
        <p:spPr>
          <a:xfrm>
            <a:off x="1662620" y="32112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27" name="object 227"/>
          <p:cNvSpPr/>
          <p:nvPr/>
        </p:nvSpPr>
        <p:spPr>
          <a:xfrm>
            <a:off x="1662620" y="32645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28" name="object 228"/>
          <p:cNvSpPr/>
          <p:nvPr/>
        </p:nvSpPr>
        <p:spPr>
          <a:xfrm>
            <a:off x="1662620" y="33179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9" name="object 229"/>
          <p:cNvSpPr/>
          <p:nvPr/>
        </p:nvSpPr>
        <p:spPr>
          <a:xfrm>
            <a:off x="1662620" y="33712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0" name="object 230"/>
          <p:cNvSpPr/>
          <p:nvPr/>
        </p:nvSpPr>
        <p:spPr>
          <a:xfrm>
            <a:off x="1662620" y="34245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1" name="object 231"/>
          <p:cNvSpPr/>
          <p:nvPr/>
        </p:nvSpPr>
        <p:spPr>
          <a:xfrm>
            <a:off x="1662620" y="34779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32" name="object 232"/>
          <p:cNvSpPr/>
          <p:nvPr/>
        </p:nvSpPr>
        <p:spPr>
          <a:xfrm>
            <a:off x="1662620" y="35312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33" name="object 233"/>
          <p:cNvSpPr/>
          <p:nvPr/>
        </p:nvSpPr>
        <p:spPr>
          <a:xfrm>
            <a:off x="1662620" y="35846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4" name="object 234"/>
          <p:cNvSpPr/>
          <p:nvPr/>
        </p:nvSpPr>
        <p:spPr>
          <a:xfrm>
            <a:off x="1662620" y="36379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5" name="object 235"/>
          <p:cNvSpPr/>
          <p:nvPr/>
        </p:nvSpPr>
        <p:spPr>
          <a:xfrm>
            <a:off x="1662620" y="36912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6" name="object 236"/>
          <p:cNvSpPr/>
          <p:nvPr/>
        </p:nvSpPr>
        <p:spPr>
          <a:xfrm>
            <a:off x="1662620" y="37446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37" name="object 237"/>
          <p:cNvSpPr/>
          <p:nvPr/>
        </p:nvSpPr>
        <p:spPr>
          <a:xfrm>
            <a:off x="1662620" y="37979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38" name="object 238"/>
          <p:cNvSpPr/>
          <p:nvPr/>
        </p:nvSpPr>
        <p:spPr>
          <a:xfrm>
            <a:off x="1662620" y="38513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9" name="object 239"/>
          <p:cNvSpPr/>
          <p:nvPr/>
        </p:nvSpPr>
        <p:spPr>
          <a:xfrm>
            <a:off x="1662620" y="39046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40" name="object 240"/>
          <p:cNvSpPr/>
          <p:nvPr/>
        </p:nvSpPr>
        <p:spPr>
          <a:xfrm>
            <a:off x="1662620" y="39579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41" name="object 241"/>
          <p:cNvSpPr/>
          <p:nvPr/>
        </p:nvSpPr>
        <p:spPr>
          <a:xfrm>
            <a:off x="1662620" y="40113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42" name="object 242"/>
          <p:cNvSpPr/>
          <p:nvPr/>
        </p:nvSpPr>
        <p:spPr>
          <a:xfrm>
            <a:off x="1662620" y="40646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43" name="object 243"/>
          <p:cNvSpPr/>
          <p:nvPr/>
        </p:nvSpPr>
        <p:spPr>
          <a:xfrm>
            <a:off x="1662620" y="41180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44" name="object 244"/>
          <p:cNvSpPr/>
          <p:nvPr/>
        </p:nvSpPr>
        <p:spPr>
          <a:xfrm>
            <a:off x="2373376" y="20377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45" name="object 245"/>
          <p:cNvSpPr/>
          <p:nvPr/>
        </p:nvSpPr>
        <p:spPr>
          <a:xfrm>
            <a:off x="2373376" y="20910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46" name="object 246"/>
          <p:cNvSpPr/>
          <p:nvPr/>
        </p:nvSpPr>
        <p:spPr>
          <a:xfrm>
            <a:off x="2373376" y="21444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47" name="object 247"/>
          <p:cNvSpPr/>
          <p:nvPr/>
        </p:nvSpPr>
        <p:spPr>
          <a:xfrm>
            <a:off x="2373376" y="21977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48" name="object 248"/>
          <p:cNvSpPr/>
          <p:nvPr/>
        </p:nvSpPr>
        <p:spPr>
          <a:xfrm>
            <a:off x="2373376" y="22511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49" name="object 249"/>
          <p:cNvSpPr/>
          <p:nvPr/>
        </p:nvSpPr>
        <p:spPr>
          <a:xfrm>
            <a:off x="2373376" y="23044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0" name="object 250"/>
          <p:cNvSpPr/>
          <p:nvPr/>
        </p:nvSpPr>
        <p:spPr>
          <a:xfrm>
            <a:off x="2373376" y="23577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1" name="object 251"/>
          <p:cNvSpPr/>
          <p:nvPr/>
        </p:nvSpPr>
        <p:spPr>
          <a:xfrm>
            <a:off x="2373376" y="24111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52" name="object 252"/>
          <p:cNvSpPr/>
          <p:nvPr/>
        </p:nvSpPr>
        <p:spPr>
          <a:xfrm>
            <a:off x="2373376" y="24644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53" name="object 253"/>
          <p:cNvSpPr/>
          <p:nvPr/>
        </p:nvSpPr>
        <p:spPr>
          <a:xfrm>
            <a:off x="2373376" y="25178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4" name="object 254"/>
          <p:cNvSpPr/>
          <p:nvPr/>
        </p:nvSpPr>
        <p:spPr>
          <a:xfrm>
            <a:off x="2373376" y="25711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5" name="object 255"/>
          <p:cNvSpPr/>
          <p:nvPr/>
        </p:nvSpPr>
        <p:spPr>
          <a:xfrm>
            <a:off x="2373376" y="26244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6" name="object 256"/>
          <p:cNvSpPr/>
          <p:nvPr/>
        </p:nvSpPr>
        <p:spPr>
          <a:xfrm>
            <a:off x="2373376" y="26778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57" name="object 257"/>
          <p:cNvSpPr/>
          <p:nvPr/>
        </p:nvSpPr>
        <p:spPr>
          <a:xfrm>
            <a:off x="2373376" y="27311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58" name="object 258"/>
          <p:cNvSpPr/>
          <p:nvPr/>
        </p:nvSpPr>
        <p:spPr>
          <a:xfrm>
            <a:off x="2373376" y="27845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9" name="object 259"/>
          <p:cNvSpPr/>
          <p:nvPr/>
        </p:nvSpPr>
        <p:spPr>
          <a:xfrm>
            <a:off x="2373376" y="28378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0" name="object 260"/>
          <p:cNvSpPr/>
          <p:nvPr/>
        </p:nvSpPr>
        <p:spPr>
          <a:xfrm>
            <a:off x="2373376" y="28911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1" name="object 261"/>
          <p:cNvSpPr/>
          <p:nvPr/>
        </p:nvSpPr>
        <p:spPr>
          <a:xfrm>
            <a:off x="2373376" y="29445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62" name="object 262"/>
          <p:cNvSpPr/>
          <p:nvPr/>
        </p:nvSpPr>
        <p:spPr>
          <a:xfrm>
            <a:off x="2373376" y="29978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63" name="object 263"/>
          <p:cNvSpPr/>
          <p:nvPr/>
        </p:nvSpPr>
        <p:spPr>
          <a:xfrm>
            <a:off x="2373376" y="30512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4" name="object 264"/>
          <p:cNvSpPr/>
          <p:nvPr/>
        </p:nvSpPr>
        <p:spPr>
          <a:xfrm>
            <a:off x="2373376" y="31045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5" name="object 265"/>
          <p:cNvSpPr/>
          <p:nvPr/>
        </p:nvSpPr>
        <p:spPr>
          <a:xfrm>
            <a:off x="2373376" y="31578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6" name="object 266"/>
          <p:cNvSpPr/>
          <p:nvPr/>
        </p:nvSpPr>
        <p:spPr>
          <a:xfrm>
            <a:off x="2373376" y="32112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67" name="object 267"/>
          <p:cNvSpPr/>
          <p:nvPr/>
        </p:nvSpPr>
        <p:spPr>
          <a:xfrm>
            <a:off x="2373376" y="32645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68" name="object 268"/>
          <p:cNvSpPr/>
          <p:nvPr/>
        </p:nvSpPr>
        <p:spPr>
          <a:xfrm>
            <a:off x="2373376" y="33179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9" name="object 269"/>
          <p:cNvSpPr/>
          <p:nvPr/>
        </p:nvSpPr>
        <p:spPr>
          <a:xfrm>
            <a:off x="2373376" y="33712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0" name="object 270"/>
          <p:cNvSpPr/>
          <p:nvPr/>
        </p:nvSpPr>
        <p:spPr>
          <a:xfrm>
            <a:off x="2373376" y="34245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1" name="object 271"/>
          <p:cNvSpPr/>
          <p:nvPr/>
        </p:nvSpPr>
        <p:spPr>
          <a:xfrm>
            <a:off x="2373376" y="34779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72" name="object 272"/>
          <p:cNvSpPr/>
          <p:nvPr/>
        </p:nvSpPr>
        <p:spPr>
          <a:xfrm>
            <a:off x="2373376" y="35312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73" name="object 273"/>
          <p:cNvSpPr/>
          <p:nvPr/>
        </p:nvSpPr>
        <p:spPr>
          <a:xfrm>
            <a:off x="2373376" y="35846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4" name="object 274"/>
          <p:cNvSpPr/>
          <p:nvPr/>
        </p:nvSpPr>
        <p:spPr>
          <a:xfrm>
            <a:off x="2373376" y="36379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5" name="object 275"/>
          <p:cNvSpPr/>
          <p:nvPr/>
        </p:nvSpPr>
        <p:spPr>
          <a:xfrm>
            <a:off x="2373376" y="36912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6" name="object 276"/>
          <p:cNvSpPr/>
          <p:nvPr/>
        </p:nvSpPr>
        <p:spPr>
          <a:xfrm>
            <a:off x="2373376" y="37446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77" name="object 277"/>
          <p:cNvSpPr/>
          <p:nvPr/>
        </p:nvSpPr>
        <p:spPr>
          <a:xfrm>
            <a:off x="2373376" y="37979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78" name="object 278"/>
          <p:cNvSpPr/>
          <p:nvPr/>
        </p:nvSpPr>
        <p:spPr>
          <a:xfrm>
            <a:off x="2373376" y="38513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9" name="object 279"/>
          <p:cNvSpPr/>
          <p:nvPr/>
        </p:nvSpPr>
        <p:spPr>
          <a:xfrm>
            <a:off x="2373376" y="39046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80" name="object 280"/>
          <p:cNvSpPr/>
          <p:nvPr/>
        </p:nvSpPr>
        <p:spPr>
          <a:xfrm>
            <a:off x="2373376" y="39579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81" name="object 281"/>
          <p:cNvSpPr/>
          <p:nvPr/>
        </p:nvSpPr>
        <p:spPr>
          <a:xfrm>
            <a:off x="2373376" y="40113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82" name="object 282"/>
          <p:cNvSpPr/>
          <p:nvPr/>
        </p:nvSpPr>
        <p:spPr>
          <a:xfrm>
            <a:off x="2373376" y="40646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83" name="object 283"/>
          <p:cNvSpPr/>
          <p:nvPr/>
        </p:nvSpPr>
        <p:spPr>
          <a:xfrm>
            <a:off x="2373376" y="41180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84" name="object 284"/>
          <p:cNvSpPr/>
          <p:nvPr/>
        </p:nvSpPr>
        <p:spPr>
          <a:xfrm>
            <a:off x="3080397" y="20377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85" name="object 285"/>
          <p:cNvSpPr/>
          <p:nvPr/>
        </p:nvSpPr>
        <p:spPr>
          <a:xfrm>
            <a:off x="3080397" y="20910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86" name="object 286"/>
          <p:cNvSpPr/>
          <p:nvPr/>
        </p:nvSpPr>
        <p:spPr>
          <a:xfrm>
            <a:off x="3080397" y="21444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87" name="object 287"/>
          <p:cNvSpPr/>
          <p:nvPr/>
        </p:nvSpPr>
        <p:spPr>
          <a:xfrm>
            <a:off x="3080397" y="21977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88" name="object 288"/>
          <p:cNvSpPr/>
          <p:nvPr/>
        </p:nvSpPr>
        <p:spPr>
          <a:xfrm>
            <a:off x="3080397" y="22511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89" name="object 289"/>
          <p:cNvSpPr/>
          <p:nvPr/>
        </p:nvSpPr>
        <p:spPr>
          <a:xfrm>
            <a:off x="3080397" y="23044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0" name="object 290"/>
          <p:cNvSpPr/>
          <p:nvPr/>
        </p:nvSpPr>
        <p:spPr>
          <a:xfrm>
            <a:off x="3080397" y="23577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1" name="object 291"/>
          <p:cNvSpPr/>
          <p:nvPr/>
        </p:nvSpPr>
        <p:spPr>
          <a:xfrm>
            <a:off x="3080397" y="24111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92" name="object 292"/>
          <p:cNvSpPr/>
          <p:nvPr/>
        </p:nvSpPr>
        <p:spPr>
          <a:xfrm>
            <a:off x="3080397" y="24644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93" name="object 293"/>
          <p:cNvSpPr/>
          <p:nvPr/>
        </p:nvSpPr>
        <p:spPr>
          <a:xfrm>
            <a:off x="3080397" y="25178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4" name="object 294"/>
          <p:cNvSpPr/>
          <p:nvPr/>
        </p:nvSpPr>
        <p:spPr>
          <a:xfrm>
            <a:off x="3080397" y="25711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5" name="object 295"/>
          <p:cNvSpPr/>
          <p:nvPr/>
        </p:nvSpPr>
        <p:spPr>
          <a:xfrm>
            <a:off x="3080397" y="26244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6" name="object 296"/>
          <p:cNvSpPr/>
          <p:nvPr/>
        </p:nvSpPr>
        <p:spPr>
          <a:xfrm>
            <a:off x="3080397" y="26778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97" name="object 297"/>
          <p:cNvSpPr/>
          <p:nvPr/>
        </p:nvSpPr>
        <p:spPr>
          <a:xfrm>
            <a:off x="3080397" y="27311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98" name="object 298"/>
          <p:cNvSpPr/>
          <p:nvPr/>
        </p:nvSpPr>
        <p:spPr>
          <a:xfrm>
            <a:off x="3080397" y="27845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9" name="object 299"/>
          <p:cNvSpPr/>
          <p:nvPr/>
        </p:nvSpPr>
        <p:spPr>
          <a:xfrm>
            <a:off x="3080397" y="28378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0" name="object 300"/>
          <p:cNvSpPr/>
          <p:nvPr/>
        </p:nvSpPr>
        <p:spPr>
          <a:xfrm>
            <a:off x="3080397" y="28911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1" name="object 301"/>
          <p:cNvSpPr/>
          <p:nvPr/>
        </p:nvSpPr>
        <p:spPr>
          <a:xfrm>
            <a:off x="3080397" y="29445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02" name="object 302"/>
          <p:cNvSpPr/>
          <p:nvPr/>
        </p:nvSpPr>
        <p:spPr>
          <a:xfrm>
            <a:off x="3080397" y="29978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03" name="object 303"/>
          <p:cNvSpPr/>
          <p:nvPr/>
        </p:nvSpPr>
        <p:spPr>
          <a:xfrm>
            <a:off x="3080397" y="30512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4" name="object 304"/>
          <p:cNvSpPr/>
          <p:nvPr/>
        </p:nvSpPr>
        <p:spPr>
          <a:xfrm>
            <a:off x="3080397" y="31045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5" name="object 305"/>
          <p:cNvSpPr/>
          <p:nvPr/>
        </p:nvSpPr>
        <p:spPr>
          <a:xfrm>
            <a:off x="3080397" y="31578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6" name="object 306"/>
          <p:cNvSpPr/>
          <p:nvPr/>
        </p:nvSpPr>
        <p:spPr>
          <a:xfrm>
            <a:off x="3080397" y="32112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07" name="object 307"/>
          <p:cNvSpPr/>
          <p:nvPr/>
        </p:nvSpPr>
        <p:spPr>
          <a:xfrm>
            <a:off x="3080397" y="32645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08" name="object 308"/>
          <p:cNvSpPr/>
          <p:nvPr/>
        </p:nvSpPr>
        <p:spPr>
          <a:xfrm>
            <a:off x="3080397" y="33179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9" name="object 309"/>
          <p:cNvSpPr/>
          <p:nvPr/>
        </p:nvSpPr>
        <p:spPr>
          <a:xfrm>
            <a:off x="3080397" y="33712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0" name="object 310"/>
          <p:cNvSpPr/>
          <p:nvPr/>
        </p:nvSpPr>
        <p:spPr>
          <a:xfrm>
            <a:off x="3080397" y="34245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1" name="object 311"/>
          <p:cNvSpPr/>
          <p:nvPr/>
        </p:nvSpPr>
        <p:spPr>
          <a:xfrm>
            <a:off x="3080397" y="34779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12" name="object 312"/>
          <p:cNvSpPr/>
          <p:nvPr/>
        </p:nvSpPr>
        <p:spPr>
          <a:xfrm>
            <a:off x="3080397" y="35312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13" name="object 313"/>
          <p:cNvSpPr/>
          <p:nvPr/>
        </p:nvSpPr>
        <p:spPr>
          <a:xfrm>
            <a:off x="3080397" y="35846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4" name="object 314"/>
          <p:cNvSpPr/>
          <p:nvPr/>
        </p:nvSpPr>
        <p:spPr>
          <a:xfrm>
            <a:off x="3080397" y="36379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5" name="object 315"/>
          <p:cNvSpPr/>
          <p:nvPr/>
        </p:nvSpPr>
        <p:spPr>
          <a:xfrm>
            <a:off x="3080397" y="36912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6" name="object 316"/>
          <p:cNvSpPr/>
          <p:nvPr/>
        </p:nvSpPr>
        <p:spPr>
          <a:xfrm>
            <a:off x="3080397" y="37446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17" name="object 317"/>
          <p:cNvSpPr/>
          <p:nvPr/>
        </p:nvSpPr>
        <p:spPr>
          <a:xfrm>
            <a:off x="3080397" y="37979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18" name="object 318"/>
          <p:cNvSpPr/>
          <p:nvPr/>
        </p:nvSpPr>
        <p:spPr>
          <a:xfrm>
            <a:off x="3080397" y="38513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9" name="object 319"/>
          <p:cNvSpPr/>
          <p:nvPr/>
        </p:nvSpPr>
        <p:spPr>
          <a:xfrm>
            <a:off x="3080397" y="39046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20" name="object 320"/>
          <p:cNvSpPr/>
          <p:nvPr/>
        </p:nvSpPr>
        <p:spPr>
          <a:xfrm>
            <a:off x="3080397" y="39579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21" name="object 321"/>
          <p:cNvSpPr/>
          <p:nvPr/>
        </p:nvSpPr>
        <p:spPr>
          <a:xfrm>
            <a:off x="3080397" y="40113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22" name="object 322"/>
          <p:cNvSpPr/>
          <p:nvPr/>
        </p:nvSpPr>
        <p:spPr>
          <a:xfrm>
            <a:off x="3080397" y="40646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23" name="object 323"/>
          <p:cNvSpPr/>
          <p:nvPr/>
        </p:nvSpPr>
        <p:spPr>
          <a:xfrm>
            <a:off x="3080397" y="41180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24" name="object 324"/>
          <p:cNvSpPr/>
          <p:nvPr/>
        </p:nvSpPr>
        <p:spPr>
          <a:xfrm>
            <a:off x="3790213" y="20726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25" name="object 325"/>
          <p:cNvSpPr/>
          <p:nvPr/>
        </p:nvSpPr>
        <p:spPr>
          <a:xfrm>
            <a:off x="3790213" y="21259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26" name="object 326"/>
          <p:cNvSpPr/>
          <p:nvPr/>
        </p:nvSpPr>
        <p:spPr>
          <a:xfrm>
            <a:off x="3790213" y="21793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27" name="object 327"/>
          <p:cNvSpPr/>
          <p:nvPr/>
        </p:nvSpPr>
        <p:spPr>
          <a:xfrm>
            <a:off x="3790213" y="22326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28" name="object 328"/>
          <p:cNvSpPr/>
          <p:nvPr/>
        </p:nvSpPr>
        <p:spPr>
          <a:xfrm>
            <a:off x="3790213" y="22859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29" name="object 329"/>
          <p:cNvSpPr/>
          <p:nvPr/>
        </p:nvSpPr>
        <p:spPr>
          <a:xfrm>
            <a:off x="3790213" y="23393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0" name="object 330"/>
          <p:cNvSpPr/>
          <p:nvPr/>
        </p:nvSpPr>
        <p:spPr>
          <a:xfrm>
            <a:off x="3790213" y="23926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1" name="object 331"/>
          <p:cNvSpPr/>
          <p:nvPr/>
        </p:nvSpPr>
        <p:spPr>
          <a:xfrm>
            <a:off x="3790213" y="24460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2" name="object 332"/>
          <p:cNvSpPr/>
          <p:nvPr/>
        </p:nvSpPr>
        <p:spPr>
          <a:xfrm>
            <a:off x="3790213" y="24993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33" name="object 333"/>
          <p:cNvSpPr/>
          <p:nvPr/>
        </p:nvSpPr>
        <p:spPr>
          <a:xfrm>
            <a:off x="3790213" y="25526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34" name="object 334"/>
          <p:cNvSpPr/>
          <p:nvPr/>
        </p:nvSpPr>
        <p:spPr>
          <a:xfrm>
            <a:off x="3790213" y="26060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5" name="object 335"/>
          <p:cNvSpPr/>
          <p:nvPr/>
        </p:nvSpPr>
        <p:spPr>
          <a:xfrm>
            <a:off x="3790213" y="26593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6" name="object 336"/>
          <p:cNvSpPr/>
          <p:nvPr/>
        </p:nvSpPr>
        <p:spPr>
          <a:xfrm>
            <a:off x="3790213" y="27127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7" name="object 337"/>
          <p:cNvSpPr/>
          <p:nvPr/>
        </p:nvSpPr>
        <p:spPr>
          <a:xfrm>
            <a:off x="3790213" y="27660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38" name="object 338"/>
          <p:cNvSpPr/>
          <p:nvPr/>
        </p:nvSpPr>
        <p:spPr>
          <a:xfrm>
            <a:off x="3790213" y="28193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39" name="object 339"/>
          <p:cNvSpPr/>
          <p:nvPr/>
        </p:nvSpPr>
        <p:spPr>
          <a:xfrm>
            <a:off x="3790213" y="28727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0" name="object 340"/>
          <p:cNvSpPr/>
          <p:nvPr/>
        </p:nvSpPr>
        <p:spPr>
          <a:xfrm>
            <a:off x="3790213" y="29260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1" name="object 341"/>
          <p:cNvSpPr/>
          <p:nvPr/>
        </p:nvSpPr>
        <p:spPr>
          <a:xfrm>
            <a:off x="3790213" y="29794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2" name="object 342"/>
          <p:cNvSpPr/>
          <p:nvPr/>
        </p:nvSpPr>
        <p:spPr>
          <a:xfrm>
            <a:off x="3790213" y="30327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43" name="object 343"/>
          <p:cNvSpPr/>
          <p:nvPr/>
        </p:nvSpPr>
        <p:spPr>
          <a:xfrm>
            <a:off x="3790213" y="30860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44" name="object 344"/>
          <p:cNvSpPr/>
          <p:nvPr/>
        </p:nvSpPr>
        <p:spPr>
          <a:xfrm>
            <a:off x="3790213" y="31394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5" name="object 345"/>
          <p:cNvSpPr/>
          <p:nvPr/>
        </p:nvSpPr>
        <p:spPr>
          <a:xfrm>
            <a:off x="3790213" y="31927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6" name="object 346"/>
          <p:cNvSpPr/>
          <p:nvPr/>
        </p:nvSpPr>
        <p:spPr>
          <a:xfrm>
            <a:off x="3790213" y="32461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7" name="object 347"/>
          <p:cNvSpPr/>
          <p:nvPr/>
        </p:nvSpPr>
        <p:spPr>
          <a:xfrm>
            <a:off x="3790213" y="32994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48" name="object 348"/>
          <p:cNvSpPr/>
          <p:nvPr/>
        </p:nvSpPr>
        <p:spPr>
          <a:xfrm>
            <a:off x="3790213" y="33527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49" name="object 349"/>
          <p:cNvSpPr/>
          <p:nvPr/>
        </p:nvSpPr>
        <p:spPr>
          <a:xfrm>
            <a:off x="3790213" y="34061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0" name="object 350"/>
          <p:cNvSpPr/>
          <p:nvPr/>
        </p:nvSpPr>
        <p:spPr>
          <a:xfrm>
            <a:off x="3790213" y="34594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1" name="object 351"/>
          <p:cNvSpPr/>
          <p:nvPr/>
        </p:nvSpPr>
        <p:spPr>
          <a:xfrm>
            <a:off x="3790213" y="35128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2" name="object 352"/>
          <p:cNvSpPr/>
          <p:nvPr/>
        </p:nvSpPr>
        <p:spPr>
          <a:xfrm>
            <a:off x="3790213" y="35661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53" name="object 353"/>
          <p:cNvSpPr/>
          <p:nvPr/>
        </p:nvSpPr>
        <p:spPr>
          <a:xfrm>
            <a:off x="3790213" y="36194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54" name="object 354"/>
          <p:cNvSpPr/>
          <p:nvPr/>
        </p:nvSpPr>
        <p:spPr>
          <a:xfrm>
            <a:off x="3790213" y="36728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5" name="object 355"/>
          <p:cNvSpPr/>
          <p:nvPr/>
        </p:nvSpPr>
        <p:spPr>
          <a:xfrm>
            <a:off x="3790213" y="37261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6" name="object 356"/>
          <p:cNvSpPr/>
          <p:nvPr/>
        </p:nvSpPr>
        <p:spPr>
          <a:xfrm>
            <a:off x="3790213" y="37795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7" name="object 357"/>
          <p:cNvSpPr/>
          <p:nvPr/>
        </p:nvSpPr>
        <p:spPr>
          <a:xfrm>
            <a:off x="3790213" y="38328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58" name="object 358"/>
          <p:cNvSpPr/>
          <p:nvPr/>
        </p:nvSpPr>
        <p:spPr>
          <a:xfrm>
            <a:off x="3790213" y="38861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59" name="object 359"/>
          <p:cNvSpPr/>
          <p:nvPr/>
        </p:nvSpPr>
        <p:spPr>
          <a:xfrm>
            <a:off x="3790213" y="39395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60" name="object 360"/>
          <p:cNvSpPr/>
          <p:nvPr/>
        </p:nvSpPr>
        <p:spPr>
          <a:xfrm>
            <a:off x="3790213" y="39928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61" name="object 361"/>
          <p:cNvSpPr/>
          <p:nvPr/>
        </p:nvSpPr>
        <p:spPr>
          <a:xfrm>
            <a:off x="3790213" y="40462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62" name="object 362"/>
          <p:cNvSpPr/>
          <p:nvPr/>
        </p:nvSpPr>
        <p:spPr>
          <a:xfrm>
            <a:off x="3790213" y="40995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63" name="object 363"/>
          <p:cNvSpPr/>
          <p:nvPr/>
        </p:nvSpPr>
        <p:spPr>
          <a:xfrm>
            <a:off x="985494" y="4138307"/>
            <a:ext cx="3029585" cy="0"/>
          </a:xfrm>
          <a:custGeom>
            <a:avLst/>
            <a:gdLst/>
            <a:ahLst/>
            <a:cxnLst/>
            <a:rect l="l" t="t" r="r" b="b"/>
            <a:pathLst>
              <a:path w="3029585">
                <a:moveTo>
                  <a:pt x="0" y="0"/>
                </a:moveTo>
                <a:lnTo>
                  <a:pt x="3029292" y="0"/>
                </a:lnTo>
              </a:path>
            </a:pathLst>
          </a:custGeom>
          <a:ln w="7620">
            <a:solidFill>
              <a:srgbClr val="5F5F5F"/>
            </a:solidFill>
          </a:ln>
        </p:spPr>
        <p:txBody>
          <a:bodyPr wrap="square" lIns="0" tIns="0" rIns="0" bIns="0" rtlCol="0"/>
          <a:lstStyle/>
          <a:p>
            <a:endParaRPr/>
          </a:p>
        </p:txBody>
      </p:sp>
      <p:sp>
        <p:nvSpPr>
          <p:cNvPr id="364" name="object 364"/>
          <p:cNvSpPr/>
          <p:nvPr/>
        </p:nvSpPr>
        <p:spPr>
          <a:xfrm>
            <a:off x="985494" y="2022500"/>
            <a:ext cx="0" cy="2115820"/>
          </a:xfrm>
          <a:custGeom>
            <a:avLst/>
            <a:gdLst/>
            <a:ahLst/>
            <a:cxnLst/>
            <a:rect l="l" t="t" r="r" b="b"/>
            <a:pathLst>
              <a:path h="2115820">
                <a:moveTo>
                  <a:pt x="0" y="0"/>
                </a:moveTo>
                <a:lnTo>
                  <a:pt x="0" y="2115807"/>
                </a:lnTo>
              </a:path>
            </a:pathLst>
          </a:custGeom>
          <a:ln w="7619">
            <a:solidFill>
              <a:srgbClr val="5F5F5F"/>
            </a:solidFill>
          </a:ln>
        </p:spPr>
        <p:txBody>
          <a:bodyPr wrap="square" lIns="0" tIns="0" rIns="0" bIns="0" rtlCol="0"/>
          <a:lstStyle/>
          <a:p>
            <a:endParaRPr/>
          </a:p>
        </p:txBody>
      </p:sp>
      <p:sp>
        <p:nvSpPr>
          <p:cNvPr id="365" name="object 365"/>
          <p:cNvSpPr/>
          <p:nvPr/>
        </p:nvSpPr>
        <p:spPr>
          <a:xfrm>
            <a:off x="928674" y="4138307"/>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6" name="object 366"/>
          <p:cNvSpPr/>
          <p:nvPr/>
        </p:nvSpPr>
        <p:spPr>
          <a:xfrm>
            <a:off x="928674" y="3986644"/>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7" name="object 367"/>
          <p:cNvSpPr/>
          <p:nvPr/>
        </p:nvSpPr>
        <p:spPr>
          <a:xfrm>
            <a:off x="928674" y="3841038"/>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8" name="object 368"/>
          <p:cNvSpPr/>
          <p:nvPr/>
        </p:nvSpPr>
        <p:spPr>
          <a:xfrm>
            <a:off x="928674" y="3689362"/>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9" name="object 369"/>
          <p:cNvSpPr/>
          <p:nvPr/>
        </p:nvSpPr>
        <p:spPr>
          <a:xfrm>
            <a:off x="928674" y="3537699"/>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0" name="object 370"/>
          <p:cNvSpPr/>
          <p:nvPr/>
        </p:nvSpPr>
        <p:spPr>
          <a:xfrm>
            <a:off x="928674" y="3392093"/>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1" name="object 371"/>
          <p:cNvSpPr/>
          <p:nvPr/>
        </p:nvSpPr>
        <p:spPr>
          <a:xfrm>
            <a:off x="928674" y="3240417"/>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2" name="object 372"/>
          <p:cNvSpPr/>
          <p:nvPr/>
        </p:nvSpPr>
        <p:spPr>
          <a:xfrm>
            <a:off x="928674" y="3088741"/>
            <a:ext cx="57150" cy="0"/>
          </a:xfrm>
          <a:custGeom>
            <a:avLst/>
            <a:gdLst/>
            <a:ahLst/>
            <a:cxnLst/>
            <a:rect l="l" t="t" r="r" b="b"/>
            <a:pathLst>
              <a:path w="57150">
                <a:moveTo>
                  <a:pt x="0" y="0"/>
                </a:moveTo>
                <a:lnTo>
                  <a:pt x="56819" y="0"/>
                </a:lnTo>
              </a:path>
            </a:pathLst>
          </a:custGeom>
          <a:ln w="7619">
            <a:solidFill>
              <a:srgbClr val="5F5F5F"/>
            </a:solidFill>
          </a:ln>
        </p:spPr>
        <p:txBody>
          <a:bodyPr wrap="square" lIns="0" tIns="0" rIns="0" bIns="0" rtlCol="0"/>
          <a:lstStyle/>
          <a:p>
            <a:endParaRPr/>
          </a:p>
        </p:txBody>
      </p:sp>
      <p:sp>
        <p:nvSpPr>
          <p:cNvPr id="373" name="object 373"/>
          <p:cNvSpPr/>
          <p:nvPr/>
        </p:nvSpPr>
        <p:spPr>
          <a:xfrm>
            <a:off x="928674" y="2943148"/>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4" name="object 374"/>
          <p:cNvSpPr/>
          <p:nvPr/>
        </p:nvSpPr>
        <p:spPr>
          <a:xfrm>
            <a:off x="928674" y="2791472"/>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5" name="object 375"/>
          <p:cNvSpPr/>
          <p:nvPr/>
        </p:nvSpPr>
        <p:spPr>
          <a:xfrm>
            <a:off x="928674" y="2639796"/>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6" name="object 376"/>
          <p:cNvSpPr/>
          <p:nvPr/>
        </p:nvSpPr>
        <p:spPr>
          <a:xfrm>
            <a:off x="928674" y="2492679"/>
            <a:ext cx="57150" cy="0"/>
          </a:xfrm>
          <a:custGeom>
            <a:avLst/>
            <a:gdLst/>
            <a:ahLst/>
            <a:cxnLst/>
            <a:rect l="l" t="t" r="r" b="b"/>
            <a:pathLst>
              <a:path w="57150">
                <a:moveTo>
                  <a:pt x="0" y="0"/>
                </a:moveTo>
                <a:lnTo>
                  <a:pt x="56819" y="0"/>
                </a:lnTo>
              </a:path>
            </a:pathLst>
          </a:custGeom>
          <a:ln w="7619">
            <a:solidFill>
              <a:srgbClr val="5F5F5F"/>
            </a:solidFill>
          </a:ln>
        </p:spPr>
        <p:txBody>
          <a:bodyPr wrap="square" lIns="0" tIns="0" rIns="0" bIns="0" rtlCol="0"/>
          <a:lstStyle/>
          <a:p>
            <a:endParaRPr/>
          </a:p>
        </p:txBody>
      </p:sp>
      <p:sp>
        <p:nvSpPr>
          <p:cNvPr id="377" name="object 377"/>
          <p:cNvSpPr/>
          <p:nvPr/>
        </p:nvSpPr>
        <p:spPr>
          <a:xfrm>
            <a:off x="928674" y="2342527"/>
            <a:ext cx="57150" cy="0"/>
          </a:xfrm>
          <a:custGeom>
            <a:avLst/>
            <a:gdLst/>
            <a:ahLst/>
            <a:cxnLst/>
            <a:rect l="l" t="t" r="r" b="b"/>
            <a:pathLst>
              <a:path w="57150">
                <a:moveTo>
                  <a:pt x="0" y="0"/>
                </a:moveTo>
                <a:lnTo>
                  <a:pt x="56819" y="0"/>
                </a:lnTo>
              </a:path>
            </a:pathLst>
          </a:custGeom>
          <a:ln w="7619">
            <a:solidFill>
              <a:srgbClr val="5F5F5F"/>
            </a:solidFill>
          </a:ln>
        </p:spPr>
        <p:txBody>
          <a:bodyPr wrap="square" lIns="0" tIns="0" rIns="0" bIns="0" rtlCol="0"/>
          <a:lstStyle/>
          <a:p>
            <a:endParaRPr/>
          </a:p>
        </p:txBody>
      </p:sp>
      <p:sp>
        <p:nvSpPr>
          <p:cNvPr id="378" name="object 378"/>
          <p:cNvSpPr/>
          <p:nvPr/>
        </p:nvSpPr>
        <p:spPr>
          <a:xfrm>
            <a:off x="928674" y="2190851"/>
            <a:ext cx="57150"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9" name="object 379"/>
          <p:cNvSpPr/>
          <p:nvPr/>
        </p:nvSpPr>
        <p:spPr>
          <a:xfrm>
            <a:off x="928674" y="2043734"/>
            <a:ext cx="57150" cy="0"/>
          </a:xfrm>
          <a:custGeom>
            <a:avLst/>
            <a:gdLst/>
            <a:ahLst/>
            <a:cxnLst/>
            <a:rect l="l" t="t" r="r" b="b"/>
            <a:pathLst>
              <a:path w="57150">
                <a:moveTo>
                  <a:pt x="0" y="0"/>
                </a:moveTo>
                <a:lnTo>
                  <a:pt x="56819" y="0"/>
                </a:lnTo>
              </a:path>
            </a:pathLst>
          </a:custGeom>
          <a:ln w="7619">
            <a:solidFill>
              <a:srgbClr val="5F5F5F"/>
            </a:solidFill>
          </a:ln>
        </p:spPr>
        <p:txBody>
          <a:bodyPr wrap="square" lIns="0" tIns="0" rIns="0" bIns="0" rtlCol="0"/>
          <a:lstStyle/>
          <a:p>
            <a:endParaRPr/>
          </a:p>
        </p:txBody>
      </p:sp>
      <p:sp>
        <p:nvSpPr>
          <p:cNvPr id="380" name="object 380"/>
          <p:cNvSpPr txBox="1"/>
          <p:nvPr/>
        </p:nvSpPr>
        <p:spPr>
          <a:xfrm>
            <a:off x="647700" y="4010761"/>
            <a:ext cx="232410"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0</a:t>
            </a:r>
            <a:r>
              <a:rPr sz="1100" dirty="0">
                <a:solidFill>
                  <a:srgbClr val="5F5F5F"/>
                </a:solidFill>
                <a:latin typeface="Microsoft YaHei"/>
                <a:cs typeface="Microsoft YaHei"/>
              </a:rPr>
              <a:t>%</a:t>
            </a:r>
            <a:endParaRPr sz="1100">
              <a:latin typeface="Microsoft YaHei"/>
              <a:cs typeface="Microsoft YaHei"/>
            </a:endParaRPr>
          </a:p>
        </p:txBody>
      </p:sp>
      <p:sp>
        <p:nvSpPr>
          <p:cNvPr id="381" name="object 381"/>
          <p:cNvSpPr txBox="1"/>
          <p:nvPr/>
        </p:nvSpPr>
        <p:spPr>
          <a:xfrm>
            <a:off x="647700" y="3437445"/>
            <a:ext cx="314325" cy="467359"/>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40</a:t>
            </a:r>
            <a:r>
              <a:rPr sz="1100" dirty="0">
                <a:solidFill>
                  <a:srgbClr val="5F5F5F"/>
                </a:solidFill>
                <a:latin typeface="Microsoft YaHei"/>
                <a:cs typeface="Microsoft YaHei"/>
              </a:rPr>
              <a:t>%</a:t>
            </a:r>
            <a:endParaRPr sz="1100">
              <a:latin typeface="Microsoft YaHei"/>
              <a:cs typeface="Microsoft YaHei"/>
            </a:endParaRPr>
          </a:p>
          <a:p>
            <a:pPr marL="12700">
              <a:lnSpc>
                <a:spcPct val="100000"/>
              </a:lnSpc>
              <a:spcBef>
                <a:spcPts val="935"/>
              </a:spcBef>
            </a:pPr>
            <a:r>
              <a:rPr sz="1100" spc="-5" dirty="0">
                <a:solidFill>
                  <a:srgbClr val="5F5F5F"/>
                </a:solidFill>
                <a:latin typeface="Microsoft YaHei"/>
                <a:cs typeface="Microsoft YaHei"/>
              </a:rPr>
              <a:t>20</a:t>
            </a:r>
            <a:r>
              <a:rPr sz="1100" dirty="0">
                <a:solidFill>
                  <a:srgbClr val="5F5F5F"/>
                </a:solidFill>
                <a:latin typeface="Microsoft YaHei"/>
                <a:cs typeface="Microsoft YaHei"/>
              </a:rPr>
              <a:t>%</a:t>
            </a:r>
            <a:endParaRPr sz="1100">
              <a:latin typeface="Microsoft YaHei"/>
              <a:cs typeface="Microsoft YaHei"/>
            </a:endParaRPr>
          </a:p>
        </p:txBody>
      </p:sp>
      <p:sp>
        <p:nvSpPr>
          <p:cNvPr id="382" name="object 382"/>
          <p:cNvSpPr txBox="1"/>
          <p:nvPr/>
        </p:nvSpPr>
        <p:spPr>
          <a:xfrm>
            <a:off x="647700" y="3129559"/>
            <a:ext cx="314325"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60</a:t>
            </a:r>
            <a:r>
              <a:rPr sz="1100" dirty="0">
                <a:solidFill>
                  <a:srgbClr val="5F5F5F"/>
                </a:solidFill>
                <a:latin typeface="Microsoft YaHei"/>
                <a:cs typeface="Microsoft YaHei"/>
              </a:rPr>
              <a:t>%</a:t>
            </a:r>
            <a:endParaRPr sz="1100">
              <a:latin typeface="Microsoft YaHei"/>
              <a:cs typeface="Microsoft YaHei"/>
            </a:endParaRPr>
          </a:p>
        </p:txBody>
      </p:sp>
      <p:sp>
        <p:nvSpPr>
          <p:cNvPr id="383" name="object 383"/>
          <p:cNvSpPr txBox="1"/>
          <p:nvPr/>
        </p:nvSpPr>
        <p:spPr>
          <a:xfrm>
            <a:off x="647700" y="2820149"/>
            <a:ext cx="314325"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80</a:t>
            </a:r>
            <a:r>
              <a:rPr sz="1100" dirty="0">
                <a:solidFill>
                  <a:srgbClr val="5F5F5F"/>
                </a:solidFill>
                <a:latin typeface="Microsoft YaHei"/>
                <a:cs typeface="Microsoft YaHei"/>
              </a:rPr>
              <a:t>%</a:t>
            </a:r>
            <a:endParaRPr sz="1100" dirty="0">
              <a:latin typeface="Microsoft YaHei"/>
              <a:cs typeface="Microsoft YaHei"/>
            </a:endParaRPr>
          </a:p>
        </p:txBody>
      </p:sp>
      <p:sp>
        <p:nvSpPr>
          <p:cNvPr id="384" name="object 384"/>
          <p:cNvSpPr txBox="1"/>
          <p:nvPr/>
        </p:nvSpPr>
        <p:spPr>
          <a:xfrm>
            <a:off x="647700" y="2512250"/>
            <a:ext cx="396240"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100</a:t>
            </a:r>
            <a:r>
              <a:rPr sz="1100" dirty="0">
                <a:solidFill>
                  <a:srgbClr val="5F5F5F"/>
                </a:solidFill>
                <a:latin typeface="Microsoft YaHei"/>
                <a:cs typeface="Microsoft YaHei"/>
              </a:rPr>
              <a:t>%</a:t>
            </a:r>
            <a:endParaRPr sz="1100">
              <a:latin typeface="Microsoft YaHei"/>
              <a:cs typeface="Microsoft YaHei"/>
            </a:endParaRPr>
          </a:p>
        </p:txBody>
      </p:sp>
      <p:sp>
        <p:nvSpPr>
          <p:cNvPr id="385" name="object 385"/>
          <p:cNvSpPr txBox="1"/>
          <p:nvPr/>
        </p:nvSpPr>
        <p:spPr>
          <a:xfrm>
            <a:off x="647700" y="2225598"/>
            <a:ext cx="396240"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120</a:t>
            </a:r>
            <a:r>
              <a:rPr sz="1100" dirty="0">
                <a:solidFill>
                  <a:srgbClr val="5F5F5F"/>
                </a:solidFill>
                <a:latin typeface="Microsoft YaHei"/>
                <a:cs typeface="Microsoft YaHei"/>
              </a:rPr>
              <a:t>%</a:t>
            </a:r>
            <a:endParaRPr sz="1100">
              <a:latin typeface="Microsoft YaHei"/>
              <a:cs typeface="Microsoft YaHei"/>
            </a:endParaRPr>
          </a:p>
        </p:txBody>
      </p:sp>
      <p:sp>
        <p:nvSpPr>
          <p:cNvPr id="386" name="object 386"/>
          <p:cNvSpPr txBox="1"/>
          <p:nvPr/>
        </p:nvSpPr>
        <p:spPr>
          <a:xfrm>
            <a:off x="647700" y="1916188"/>
            <a:ext cx="396240" cy="18034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140</a:t>
            </a:r>
            <a:r>
              <a:rPr sz="1100" dirty="0">
                <a:solidFill>
                  <a:srgbClr val="5F5F5F"/>
                </a:solidFill>
                <a:latin typeface="Microsoft YaHei"/>
                <a:cs typeface="Microsoft YaHei"/>
              </a:rPr>
              <a:t>%</a:t>
            </a:r>
            <a:endParaRPr sz="1100">
              <a:latin typeface="Microsoft YaHei"/>
              <a:cs typeface="Microsoft YaHei"/>
            </a:endParaRPr>
          </a:p>
        </p:txBody>
      </p:sp>
      <p:sp>
        <p:nvSpPr>
          <p:cNvPr id="387" name="object 387"/>
          <p:cNvSpPr/>
          <p:nvPr/>
        </p:nvSpPr>
        <p:spPr>
          <a:xfrm>
            <a:off x="3238500" y="2321051"/>
            <a:ext cx="169545" cy="1818639"/>
          </a:xfrm>
          <a:custGeom>
            <a:avLst/>
            <a:gdLst/>
            <a:ahLst/>
            <a:cxnLst/>
            <a:rect l="l" t="t" r="r" b="b"/>
            <a:pathLst>
              <a:path w="169545" h="1818639">
                <a:moveTo>
                  <a:pt x="0" y="0"/>
                </a:moveTo>
                <a:lnTo>
                  <a:pt x="169163" y="0"/>
                </a:lnTo>
                <a:lnTo>
                  <a:pt x="169163" y="1818131"/>
                </a:lnTo>
                <a:lnTo>
                  <a:pt x="0" y="1818131"/>
                </a:lnTo>
                <a:lnTo>
                  <a:pt x="0" y="0"/>
                </a:lnTo>
                <a:close/>
              </a:path>
            </a:pathLst>
          </a:custGeom>
          <a:solidFill>
            <a:srgbClr val="33CCFF"/>
          </a:solidFill>
        </p:spPr>
        <p:txBody>
          <a:bodyPr wrap="square" lIns="0" tIns="0" rIns="0" bIns="0" rtlCol="0"/>
          <a:lstStyle/>
          <a:p>
            <a:endParaRPr/>
          </a:p>
        </p:txBody>
      </p:sp>
      <p:sp>
        <p:nvSpPr>
          <p:cNvPr id="388" name="object 388"/>
          <p:cNvSpPr/>
          <p:nvPr/>
        </p:nvSpPr>
        <p:spPr>
          <a:xfrm>
            <a:off x="3406140" y="2656332"/>
            <a:ext cx="169545" cy="1483360"/>
          </a:xfrm>
          <a:custGeom>
            <a:avLst/>
            <a:gdLst/>
            <a:ahLst/>
            <a:cxnLst/>
            <a:rect l="l" t="t" r="r" b="b"/>
            <a:pathLst>
              <a:path w="169545" h="1483360">
                <a:moveTo>
                  <a:pt x="0" y="0"/>
                </a:moveTo>
                <a:lnTo>
                  <a:pt x="169163" y="0"/>
                </a:lnTo>
                <a:lnTo>
                  <a:pt x="169163" y="1482852"/>
                </a:lnTo>
                <a:lnTo>
                  <a:pt x="0" y="1482852"/>
                </a:lnTo>
                <a:lnTo>
                  <a:pt x="0" y="0"/>
                </a:lnTo>
                <a:close/>
              </a:path>
            </a:pathLst>
          </a:custGeom>
          <a:solidFill>
            <a:srgbClr val="FF9900"/>
          </a:solidFill>
        </p:spPr>
        <p:txBody>
          <a:bodyPr wrap="square" lIns="0" tIns="0" rIns="0" bIns="0" rtlCol="0"/>
          <a:lstStyle/>
          <a:p>
            <a:endParaRPr/>
          </a:p>
        </p:txBody>
      </p:sp>
      <p:sp>
        <p:nvSpPr>
          <p:cNvPr id="389" name="object 389"/>
          <p:cNvSpPr txBox="1"/>
          <p:nvPr/>
        </p:nvSpPr>
        <p:spPr>
          <a:xfrm>
            <a:off x="1136014" y="4167695"/>
            <a:ext cx="330200" cy="195580"/>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一月</a:t>
            </a:r>
            <a:endParaRPr sz="1200">
              <a:latin typeface="Microsoft YaHei"/>
              <a:cs typeface="Microsoft YaHei"/>
            </a:endParaRPr>
          </a:p>
        </p:txBody>
      </p:sp>
      <p:sp>
        <p:nvSpPr>
          <p:cNvPr id="390" name="object 390"/>
          <p:cNvSpPr txBox="1"/>
          <p:nvPr/>
        </p:nvSpPr>
        <p:spPr>
          <a:xfrm>
            <a:off x="1830476" y="4167695"/>
            <a:ext cx="330200" cy="195580"/>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二月</a:t>
            </a:r>
            <a:endParaRPr sz="1200">
              <a:latin typeface="Microsoft YaHei"/>
              <a:cs typeface="Microsoft YaHei"/>
            </a:endParaRPr>
          </a:p>
        </p:txBody>
      </p:sp>
      <p:sp>
        <p:nvSpPr>
          <p:cNvPr id="391" name="object 391"/>
          <p:cNvSpPr txBox="1"/>
          <p:nvPr/>
        </p:nvSpPr>
        <p:spPr>
          <a:xfrm>
            <a:off x="2554274" y="4167695"/>
            <a:ext cx="330200" cy="195580"/>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三月</a:t>
            </a:r>
            <a:endParaRPr sz="1200">
              <a:latin typeface="Microsoft YaHei"/>
              <a:cs typeface="Microsoft YaHei"/>
            </a:endParaRPr>
          </a:p>
        </p:txBody>
      </p:sp>
      <p:sp>
        <p:nvSpPr>
          <p:cNvPr id="392" name="object 392"/>
          <p:cNvSpPr txBox="1"/>
          <p:nvPr/>
        </p:nvSpPr>
        <p:spPr>
          <a:xfrm>
            <a:off x="3249879" y="4167695"/>
            <a:ext cx="330200" cy="195580"/>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四月</a:t>
            </a:r>
            <a:endParaRPr sz="1200">
              <a:latin typeface="Microsoft YaHei"/>
              <a:cs typeface="Microsoft YaHei"/>
            </a:endParaRPr>
          </a:p>
        </p:txBody>
      </p:sp>
      <p:sp>
        <p:nvSpPr>
          <p:cNvPr id="393" name="object 393"/>
          <p:cNvSpPr/>
          <p:nvPr/>
        </p:nvSpPr>
        <p:spPr>
          <a:xfrm>
            <a:off x="9037802" y="1906676"/>
            <a:ext cx="2016429" cy="2324100"/>
          </a:xfrm>
          <a:prstGeom prst="rect">
            <a:avLst/>
          </a:prstGeom>
          <a:blipFill>
            <a:blip r:embed="rId2" cstate="print"/>
            <a:stretch>
              <a:fillRect/>
            </a:stretch>
          </a:blipFill>
        </p:spPr>
        <p:txBody>
          <a:bodyPr wrap="square" lIns="0" tIns="0" rIns="0" bIns="0" rtlCol="0"/>
          <a:lstStyle/>
          <a:p>
            <a:endParaRPr/>
          </a:p>
        </p:txBody>
      </p:sp>
      <p:sp>
        <p:nvSpPr>
          <p:cNvPr id="394" name="object 394"/>
          <p:cNvSpPr txBox="1"/>
          <p:nvPr/>
        </p:nvSpPr>
        <p:spPr>
          <a:xfrm>
            <a:off x="10046144" y="2805506"/>
            <a:ext cx="1236345" cy="443230"/>
          </a:xfrm>
          <a:prstGeom prst="rect">
            <a:avLst/>
          </a:prstGeom>
        </p:spPr>
        <p:txBody>
          <a:bodyPr vert="horz" wrap="square" lIns="0" tIns="0" rIns="0" bIns="0" rtlCol="0">
            <a:spAutoFit/>
          </a:bodyPr>
          <a:lstStyle/>
          <a:p>
            <a:pPr marL="12700">
              <a:lnSpc>
                <a:spcPct val="100000"/>
              </a:lnSpc>
            </a:pPr>
            <a:r>
              <a:rPr sz="2800" spc="580" dirty="0">
                <a:solidFill>
                  <a:srgbClr val="FFFFFF"/>
                </a:solidFill>
                <a:latin typeface="Calibri"/>
                <a:cs typeface="Calibri"/>
              </a:rPr>
              <a:t>62</a:t>
            </a:r>
            <a:r>
              <a:rPr sz="2800" spc="315" dirty="0">
                <a:solidFill>
                  <a:srgbClr val="FFFFFF"/>
                </a:solidFill>
                <a:latin typeface="Calibri"/>
                <a:cs typeface="Calibri"/>
              </a:rPr>
              <a:t>.</a:t>
            </a:r>
            <a:r>
              <a:rPr sz="2800" spc="580" dirty="0">
                <a:solidFill>
                  <a:srgbClr val="FFFFFF"/>
                </a:solidFill>
                <a:latin typeface="Calibri"/>
                <a:cs typeface="Calibri"/>
              </a:rPr>
              <a:t>5</a:t>
            </a:r>
            <a:r>
              <a:rPr sz="2800" spc="484" dirty="0">
                <a:solidFill>
                  <a:srgbClr val="FFFFFF"/>
                </a:solidFill>
                <a:latin typeface="Calibri"/>
                <a:cs typeface="Calibri"/>
              </a:rPr>
              <a:t>%</a:t>
            </a:r>
            <a:endParaRPr sz="2800">
              <a:latin typeface="Calibri"/>
              <a:cs typeface="Calibri"/>
            </a:endParaRPr>
          </a:p>
        </p:txBody>
      </p:sp>
      <p:sp>
        <p:nvSpPr>
          <p:cNvPr id="395" name="object 395"/>
          <p:cNvSpPr txBox="1"/>
          <p:nvPr/>
        </p:nvSpPr>
        <p:spPr>
          <a:xfrm>
            <a:off x="9879444" y="4250638"/>
            <a:ext cx="482600" cy="195580"/>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毛利率</a:t>
            </a:r>
            <a:endParaRPr sz="1200">
              <a:latin typeface="Microsoft YaHei"/>
              <a:cs typeface="Microsoft YaHe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3987165"/>
          </a:xfrm>
          <a:custGeom>
            <a:avLst/>
            <a:gdLst/>
            <a:ahLst/>
            <a:cxnLst/>
            <a:rect l="l" t="t" r="r" b="b"/>
            <a:pathLst>
              <a:path w="12192000" h="3987165">
                <a:moveTo>
                  <a:pt x="0" y="3986784"/>
                </a:moveTo>
                <a:lnTo>
                  <a:pt x="0" y="0"/>
                </a:lnTo>
                <a:lnTo>
                  <a:pt x="12192000" y="0"/>
                </a:lnTo>
                <a:lnTo>
                  <a:pt x="12192000" y="3986784"/>
                </a:lnTo>
                <a:lnTo>
                  <a:pt x="0" y="3986784"/>
                </a:lnTo>
                <a:close/>
              </a:path>
            </a:pathLst>
          </a:custGeom>
          <a:solidFill>
            <a:srgbClr val="006FC0"/>
          </a:solidFill>
        </p:spPr>
        <p:txBody>
          <a:bodyPr wrap="square" lIns="0" tIns="0" rIns="0" bIns="0" rtlCol="0"/>
          <a:lstStyle/>
          <a:p>
            <a:endParaRPr/>
          </a:p>
        </p:txBody>
      </p:sp>
      <p:sp>
        <p:nvSpPr>
          <p:cNvPr id="3" name="object 3"/>
          <p:cNvSpPr/>
          <p:nvPr/>
        </p:nvSpPr>
        <p:spPr>
          <a:xfrm>
            <a:off x="0" y="3980434"/>
            <a:ext cx="12192000" cy="12700"/>
          </a:xfrm>
          <a:custGeom>
            <a:avLst/>
            <a:gdLst/>
            <a:ahLst/>
            <a:cxnLst/>
            <a:rect l="l" t="t" r="r" b="b"/>
            <a:pathLst>
              <a:path w="12192000" h="12700">
                <a:moveTo>
                  <a:pt x="0" y="12700"/>
                </a:moveTo>
                <a:lnTo>
                  <a:pt x="12192000" y="12700"/>
                </a:lnTo>
                <a:lnTo>
                  <a:pt x="12192000" y="0"/>
                </a:lnTo>
                <a:lnTo>
                  <a:pt x="0" y="0"/>
                </a:lnTo>
                <a:lnTo>
                  <a:pt x="0" y="12700"/>
                </a:lnTo>
                <a:close/>
              </a:path>
            </a:pathLst>
          </a:custGeom>
          <a:solidFill>
            <a:srgbClr val="41709C"/>
          </a:solidFill>
        </p:spPr>
        <p:txBody>
          <a:bodyPr wrap="square" lIns="0" tIns="0" rIns="0" bIns="0" rtlCol="0"/>
          <a:lstStyle/>
          <a:p>
            <a:endParaRPr/>
          </a:p>
        </p:txBody>
      </p:sp>
      <p:sp>
        <p:nvSpPr>
          <p:cNvPr id="4" name="object 4"/>
          <p:cNvSpPr/>
          <p:nvPr/>
        </p:nvSpPr>
        <p:spPr>
          <a:xfrm>
            <a:off x="571728" y="816546"/>
            <a:ext cx="9804400" cy="3128010"/>
          </a:xfrm>
          <a:custGeom>
            <a:avLst/>
            <a:gdLst/>
            <a:ahLst/>
            <a:cxnLst/>
            <a:rect l="l" t="t" r="r" b="b"/>
            <a:pathLst>
              <a:path w="9804400" h="3128010">
                <a:moveTo>
                  <a:pt x="23495" y="3005353"/>
                </a:moveTo>
                <a:lnTo>
                  <a:pt x="0" y="2995714"/>
                </a:lnTo>
                <a:lnTo>
                  <a:pt x="9639" y="2972206"/>
                </a:lnTo>
                <a:lnTo>
                  <a:pt x="33134" y="2981858"/>
                </a:lnTo>
                <a:lnTo>
                  <a:pt x="23495" y="3005353"/>
                </a:lnTo>
                <a:close/>
              </a:path>
              <a:path w="9804400" h="3128010">
                <a:moveTo>
                  <a:pt x="71107" y="3024124"/>
                </a:moveTo>
                <a:lnTo>
                  <a:pt x="67437" y="3022739"/>
                </a:lnTo>
                <a:lnTo>
                  <a:pt x="47282" y="3014853"/>
                </a:lnTo>
                <a:lnTo>
                  <a:pt x="56527" y="2991205"/>
                </a:lnTo>
                <a:lnTo>
                  <a:pt x="76552" y="2999028"/>
                </a:lnTo>
                <a:lnTo>
                  <a:pt x="80048" y="3000349"/>
                </a:lnTo>
                <a:lnTo>
                  <a:pt x="71107" y="3024124"/>
                </a:lnTo>
                <a:close/>
              </a:path>
              <a:path w="9804400" h="3128010">
                <a:moveTo>
                  <a:pt x="119138" y="3041637"/>
                </a:moveTo>
                <a:lnTo>
                  <a:pt x="117005" y="3040900"/>
                </a:lnTo>
                <a:lnTo>
                  <a:pt x="95021" y="3033014"/>
                </a:lnTo>
                <a:lnTo>
                  <a:pt x="103759" y="3009163"/>
                </a:lnTo>
                <a:lnTo>
                  <a:pt x="109352" y="3011208"/>
                </a:lnTo>
                <a:lnTo>
                  <a:pt x="125536" y="3016973"/>
                </a:lnTo>
                <a:lnTo>
                  <a:pt x="127457" y="3017634"/>
                </a:lnTo>
                <a:lnTo>
                  <a:pt x="119138" y="3041637"/>
                </a:lnTo>
                <a:close/>
              </a:path>
              <a:path w="9804400" h="3128010">
                <a:moveTo>
                  <a:pt x="167640" y="3057880"/>
                </a:moveTo>
                <a:lnTo>
                  <a:pt x="165506" y="3057207"/>
                </a:lnTo>
                <a:lnTo>
                  <a:pt x="143281" y="3049904"/>
                </a:lnTo>
                <a:lnTo>
                  <a:pt x="151384" y="3025825"/>
                </a:lnTo>
                <a:lnTo>
                  <a:pt x="157430" y="3027857"/>
                </a:lnTo>
                <a:lnTo>
                  <a:pt x="173302" y="3033026"/>
                </a:lnTo>
                <a:lnTo>
                  <a:pt x="175298" y="3033661"/>
                </a:lnTo>
                <a:lnTo>
                  <a:pt x="167640" y="3057880"/>
                </a:lnTo>
                <a:close/>
              </a:path>
              <a:path w="9804400" h="3128010">
                <a:moveTo>
                  <a:pt x="216598" y="3072739"/>
                </a:moveTo>
                <a:lnTo>
                  <a:pt x="197281" y="3067075"/>
                </a:lnTo>
                <a:lnTo>
                  <a:pt x="192011" y="3065462"/>
                </a:lnTo>
                <a:lnTo>
                  <a:pt x="199428" y="3041180"/>
                </a:lnTo>
                <a:lnTo>
                  <a:pt x="204614" y="3042754"/>
                </a:lnTo>
                <a:lnTo>
                  <a:pt x="220192" y="3047352"/>
                </a:lnTo>
                <a:lnTo>
                  <a:pt x="223558" y="3048304"/>
                </a:lnTo>
                <a:lnTo>
                  <a:pt x="216598" y="3072739"/>
                </a:lnTo>
                <a:close/>
              </a:path>
              <a:path w="9804400" h="3128010">
                <a:moveTo>
                  <a:pt x="266001" y="3086100"/>
                </a:moveTo>
                <a:lnTo>
                  <a:pt x="259524" y="3084461"/>
                </a:lnTo>
                <a:lnTo>
                  <a:pt x="241185" y="3079610"/>
                </a:lnTo>
                <a:lnTo>
                  <a:pt x="247903" y="3055112"/>
                </a:lnTo>
                <a:lnTo>
                  <a:pt x="250837" y="3055912"/>
                </a:lnTo>
                <a:lnTo>
                  <a:pt x="265892" y="3059874"/>
                </a:lnTo>
                <a:lnTo>
                  <a:pt x="272224" y="3061474"/>
                </a:lnTo>
                <a:lnTo>
                  <a:pt x="266001" y="3086100"/>
                </a:lnTo>
                <a:close/>
              </a:path>
              <a:path w="9804400" h="3128010">
                <a:moveTo>
                  <a:pt x="315823" y="3097860"/>
                </a:moveTo>
                <a:lnTo>
                  <a:pt x="305079" y="3095498"/>
                </a:lnTo>
                <a:lnTo>
                  <a:pt x="290918" y="3092221"/>
                </a:lnTo>
                <a:lnTo>
                  <a:pt x="296646" y="3067469"/>
                </a:lnTo>
                <a:lnTo>
                  <a:pt x="310697" y="3070720"/>
                </a:lnTo>
                <a:lnTo>
                  <a:pt x="321284" y="3073057"/>
                </a:lnTo>
                <a:lnTo>
                  <a:pt x="315823" y="3097860"/>
                </a:lnTo>
                <a:close/>
              </a:path>
              <a:path w="9804400" h="3128010">
                <a:moveTo>
                  <a:pt x="366166" y="3107918"/>
                </a:moveTo>
                <a:lnTo>
                  <a:pt x="349694" y="3104845"/>
                </a:lnTo>
                <a:lnTo>
                  <a:pt x="340944" y="3103105"/>
                </a:lnTo>
                <a:lnTo>
                  <a:pt x="345884" y="3078200"/>
                </a:lnTo>
                <a:lnTo>
                  <a:pt x="354634" y="3079927"/>
                </a:lnTo>
                <a:lnTo>
                  <a:pt x="368901" y="3082607"/>
                </a:lnTo>
                <a:lnTo>
                  <a:pt x="370573" y="3082899"/>
                </a:lnTo>
                <a:lnTo>
                  <a:pt x="366166" y="3107918"/>
                </a:lnTo>
                <a:close/>
              </a:path>
              <a:path w="9804400" h="3128010">
                <a:moveTo>
                  <a:pt x="416725" y="3116046"/>
                </a:moveTo>
                <a:lnTo>
                  <a:pt x="407733" y="3114763"/>
                </a:lnTo>
                <a:lnTo>
                  <a:pt x="393369" y="3112554"/>
                </a:lnTo>
                <a:lnTo>
                  <a:pt x="391337" y="3112211"/>
                </a:lnTo>
                <a:lnTo>
                  <a:pt x="395465" y="3087154"/>
                </a:lnTo>
                <a:lnTo>
                  <a:pt x="397431" y="3087471"/>
                </a:lnTo>
                <a:lnTo>
                  <a:pt x="411594" y="3089655"/>
                </a:lnTo>
                <a:lnTo>
                  <a:pt x="420306" y="3090900"/>
                </a:lnTo>
                <a:lnTo>
                  <a:pt x="416725" y="3116046"/>
                </a:lnTo>
                <a:close/>
              </a:path>
              <a:path w="9804400" h="3128010">
                <a:moveTo>
                  <a:pt x="467728" y="3122180"/>
                </a:moveTo>
                <a:lnTo>
                  <a:pt x="464159" y="3121837"/>
                </a:lnTo>
                <a:lnTo>
                  <a:pt x="450202" y="3120326"/>
                </a:lnTo>
                <a:lnTo>
                  <a:pt x="442188" y="3119374"/>
                </a:lnTo>
                <a:lnTo>
                  <a:pt x="445211" y="3094151"/>
                </a:lnTo>
                <a:lnTo>
                  <a:pt x="453105" y="3095091"/>
                </a:lnTo>
                <a:lnTo>
                  <a:pt x="466890" y="3096590"/>
                </a:lnTo>
                <a:lnTo>
                  <a:pt x="470166" y="3096894"/>
                </a:lnTo>
                <a:lnTo>
                  <a:pt x="467728" y="3122180"/>
                </a:lnTo>
                <a:close/>
              </a:path>
              <a:path w="9804400" h="3128010">
                <a:moveTo>
                  <a:pt x="518820" y="3126155"/>
                </a:moveTo>
                <a:lnTo>
                  <a:pt x="505447" y="3125342"/>
                </a:lnTo>
                <a:lnTo>
                  <a:pt x="493318" y="3124454"/>
                </a:lnTo>
                <a:lnTo>
                  <a:pt x="495172" y="3099130"/>
                </a:lnTo>
                <a:lnTo>
                  <a:pt x="507301" y="3100006"/>
                </a:lnTo>
                <a:lnTo>
                  <a:pt x="520369" y="3100806"/>
                </a:lnTo>
                <a:lnTo>
                  <a:pt x="518820" y="3126155"/>
                </a:lnTo>
                <a:close/>
              </a:path>
              <a:path w="9804400" h="3128010">
                <a:moveTo>
                  <a:pt x="570191" y="3127832"/>
                </a:moveTo>
                <a:lnTo>
                  <a:pt x="559308" y="3127679"/>
                </a:lnTo>
                <a:lnTo>
                  <a:pt x="546023" y="3127349"/>
                </a:lnTo>
                <a:lnTo>
                  <a:pt x="544487" y="3127286"/>
                </a:lnTo>
                <a:lnTo>
                  <a:pt x="545439" y="3101911"/>
                </a:lnTo>
                <a:lnTo>
                  <a:pt x="546811" y="3101962"/>
                </a:lnTo>
                <a:lnTo>
                  <a:pt x="559790" y="3102292"/>
                </a:lnTo>
                <a:lnTo>
                  <a:pt x="570534" y="3102432"/>
                </a:lnTo>
                <a:lnTo>
                  <a:pt x="570191" y="3127832"/>
                </a:lnTo>
                <a:close/>
              </a:path>
              <a:path w="9804400" h="3128010">
                <a:moveTo>
                  <a:pt x="595896" y="3127755"/>
                </a:moveTo>
                <a:lnTo>
                  <a:pt x="595617" y="3102355"/>
                </a:lnTo>
                <a:lnTo>
                  <a:pt x="598157" y="3102330"/>
                </a:lnTo>
                <a:lnTo>
                  <a:pt x="598004" y="3102330"/>
                </a:lnTo>
                <a:lnTo>
                  <a:pt x="610755" y="3102038"/>
                </a:lnTo>
                <a:lnTo>
                  <a:pt x="610603" y="3102038"/>
                </a:lnTo>
                <a:lnTo>
                  <a:pt x="620699" y="3101682"/>
                </a:lnTo>
                <a:lnTo>
                  <a:pt x="621601" y="3127070"/>
                </a:lnTo>
                <a:lnTo>
                  <a:pt x="611505" y="3127425"/>
                </a:lnTo>
                <a:lnTo>
                  <a:pt x="598589" y="3127730"/>
                </a:lnTo>
                <a:lnTo>
                  <a:pt x="595896" y="3127755"/>
                </a:lnTo>
                <a:close/>
              </a:path>
              <a:path w="9804400" h="3128010">
                <a:moveTo>
                  <a:pt x="670841" y="3099371"/>
                </a:moveTo>
                <a:lnTo>
                  <a:pt x="660069" y="3099371"/>
                </a:lnTo>
                <a:lnTo>
                  <a:pt x="660234" y="3099358"/>
                </a:lnTo>
                <a:lnTo>
                  <a:pt x="670763" y="3098457"/>
                </a:lnTo>
                <a:lnTo>
                  <a:pt x="670841" y="3099371"/>
                </a:lnTo>
                <a:close/>
              </a:path>
              <a:path w="9804400" h="3128010">
                <a:moveTo>
                  <a:pt x="660123" y="3099366"/>
                </a:moveTo>
                <a:close/>
              </a:path>
              <a:path w="9804400" h="3128010">
                <a:moveTo>
                  <a:pt x="670917" y="3100260"/>
                </a:moveTo>
                <a:lnTo>
                  <a:pt x="647839" y="3100260"/>
                </a:lnTo>
                <a:lnTo>
                  <a:pt x="660123" y="3099366"/>
                </a:lnTo>
                <a:lnTo>
                  <a:pt x="670841" y="3099371"/>
                </a:lnTo>
                <a:lnTo>
                  <a:pt x="670917" y="3100260"/>
                </a:lnTo>
                <a:close/>
              </a:path>
              <a:path w="9804400" h="3128010">
                <a:moveTo>
                  <a:pt x="647280" y="3125736"/>
                </a:moveTo>
                <a:lnTo>
                  <a:pt x="645744" y="3100387"/>
                </a:lnTo>
                <a:lnTo>
                  <a:pt x="647992" y="3100247"/>
                </a:lnTo>
                <a:lnTo>
                  <a:pt x="647839" y="3100260"/>
                </a:lnTo>
                <a:lnTo>
                  <a:pt x="670917" y="3100260"/>
                </a:lnTo>
                <a:lnTo>
                  <a:pt x="672922" y="3123768"/>
                </a:lnTo>
                <a:lnTo>
                  <a:pt x="662076" y="3124695"/>
                </a:lnTo>
                <a:lnTo>
                  <a:pt x="649693" y="3125596"/>
                </a:lnTo>
                <a:lnTo>
                  <a:pt x="647280" y="3125736"/>
                </a:lnTo>
                <a:close/>
              </a:path>
              <a:path w="9804400" h="3128010">
                <a:moveTo>
                  <a:pt x="720431" y="3092754"/>
                </a:moveTo>
                <a:lnTo>
                  <a:pt x="719886" y="3092754"/>
                </a:lnTo>
                <a:lnTo>
                  <a:pt x="720420" y="3092678"/>
                </a:lnTo>
                <a:close/>
              </a:path>
              <a:path w="9804400" h="3128010">
                <a:moveTo>
                  <a:pt x="720889" y="3095828"/>
                </a:moveTo>
                <a:lnTo>
                  <a:pt x="696226" y="3095828"/>
                </a:lnTo>
                <a:lnTo>
                  <a:pt x="708266" y="3094342"/>
                </a:lnTo>
                <a:lnTo>
                  <a:pt x="720051" y="3092729"/>
                </a:lnTo>
                <a:lnTo>
                  <a:pt x="719886" y="3092754"/>
                </a:lnTo>
                <a:lnTo>
                  <a:pt x="720431" y="3092754"/>
                </a:lnTo>
                <a:lnTo>
                  <a:pt x="720889" y="3095828"/>
                </a:lnTo>
                <a:close/>
              </a:path>
              <a:path w="9804400" h="3128010">
                <a:moveTo>
                  <a:pt x="708101" y="3094354"/>
                </a:moveTo>
                <a:lnTo>
                  <a:pt x="708266" y="3094342"/>
                </a:lnTo>
                <a:lnTo>
                  <a:pt x="708101" y="3094354"/>
                </a:lnTo>
                <a:close/>
              </a:path>
              <a:path w="9804400" h="3128010">
                <a:moveTo>
                  <a:pt x="698500" y="3121126"/>
                </a:moveTo>
                <a:lnTo>
                  <a:pt x="695706" y="3095879"/>
                </a:lnTo>
                <a:lnTo>
                  <a:pt x="696379" y="3095802"/>
                </a:lnTo>
                <a:lnTo>
                  <a:pt x="696226" y="3095828"/>
                </a:lnTo>
                <a:lnTo>
                  <a:pt x="720889" y="3095828"/>
                </a:lnTo>
                <a:lnTo>
                  <a:pt x="724166" y="3117799"/>
                </a:lnTo>
                <a:lnTo>
                  <a:pt x="711377" y="3119551"/>
                </a:lnTo>
                <a:lnTo>
                  <a:pt x="699338" y="3121037"/>
                </a:lnTo>
                <a:lnTo>
                  <a:pt x="698500" y="3121126"/>
                </a:lnTo>
                <a:close/>
              </a:path>
              <a:path w="9804400" h="3128010">
                <a:moveTo>
                  <a:pt x="749579" y="3113798"/>
                </a:moveTo>
                <a:lnTo>
                  <a:pt x="745185" y="3088779"/>
                </a:lnTo>
                <a:lnTo>
                  <a:pt x="754900" y="3087077"/>
                </a:lnTo>
                <a:lnTo>
                  <a:pt x="766343" y="3084918"/>
                </a:lnTo>
                <a:lnTo>
                  <a:pt x="769848" y="3084207"/>
                </a:lnTo>
                <a:lnTo>
                  <a:pt x="774865" y="3109112"/>
                </a:lnTo>
                <a:lnTo>
                  <a:pt x="771042" y="3109887"/>
                </a:lnTo>
                <a:lnTo>
                  <a:pt x="759282" y="3112096"/>
                </a:lnTo>
                <a:lnTo>
                  <a:pt x="749579" y="3113798"/>
                </a:lnTo>
                <a:close/>
              </a:path>
              <a:path w="9804400" h="3128010">
                <a:moveTo>
                  <a:pt x="766191" y="3084944"/>
                </a:moveTo>
                <a:lnTo>
                  <a:pt x="766343" y="3084918"/>
                </a:lnTo>
                <a:lnTo>
                  <a:pt x="766191" y="3084944"/>
                </a:lnTo>
                <a:close/>
              </a:path>
              <a:path w="9804400" h="3128010">
                <a:moveTo>
                  <a:pt x="754735" y="3087103"/>
                </a:moveTo>
                <a:lnTo>
                  <a:pt x="754870" y="3087077"/>
                </a:lnTo>
                <a:lnTo>
                  <a:pt x="754735" y="3087103"/>
                </a:lnTo>
                <a:close/>
              </a:path>
              <a:path w="9804400" h="3128010">
                <a:moveTo>
                  <a:pt x="819184" y="3075038"/>
                </a:moveTo>
                <a:lnTo>
                  <a:pt x="811072" y="3075038"/>
                </a:lnTo>
                <a:lnTo>
                  <a:pt x="818667" y="3073057"/>
                </a:lnTo>
                <a:lnTo>
                  <a:pt x="819184" y="3075038"/>
                </a:lnTo>
                <a:close/>
              </a:path>
              <a:path w="9804400" h="3128010">
                <a:moveTo>
                  <a:pt x="819877" y="3077692"/>
                </a:moveTo>
                <a:lnTo>
                  <a:pt x="800023" y="3077692"/>
                </a:lnTo>
                <a:lnTo>
                  <a:pt x="800188" y="3077654"/>
                </a:lnTo>
                <a:lnTo>
                  <a:pt x="811301" y="3074974"/>
                </a:lnTo>
                <a:lnTo>
                  <a:pt x="811072" y="3075038"/>
                </a:lnTo>
                <a:lnTo>
                  <a:pt x="819184" y="3075038"/>
                </a:lnTo>
                <a:lnTo>
                  <a:pt x="819877" y="3077692"/>
                </a:lnTo>
                <a:close/>
              </a:path>
              <a:path w="9804400" h="3128010">
                <a:moveTo>
                  <a:pt x="800038" y="3077689"/>
                </a:moveTo>
                <a:lnTo>
                  <a:pt x="800181" y="3077654"/>
                </a:lnTo>
                <a:lnTo>
                  <a:pt x="800038" y="3077689"/>
                </a:lnTo>
                <a:close/>
              </a:path>
              <a:path w="9804400" h="3128010">
                <a:moveTo>
                  <a:pt x="800011" y="3103753"/>
                </a:moveTo>
                <a:lnTo>
                  <a:pt x="794385" y="3078988"/>
                </a:lnTo>
                <a:lnTo>
                  <a:pt x="800038" y="3077689"/>
                </a:lnTo>
                <a:lnTo>
                  <a:pt x="819877" y="3077692"/>
                </a:lnTo>
                <a:lnTo>
                  <a:pt x="825080" y="3097631"/>
                </a:lnTo>
                <a:lnTo>
                  <a:pt x="817257" y="3099676"/>
                </a:lnTo>
                <a:lnTo>
                  <a:pt x="805827" y="3102432"/>
                </a:lnTo>
                <a:lnTo>
                  <a:pt x="800011" y="3103753"/>
                </a:lnTo>
                <a:close/>
              </a:path>
              <a:path w="9804400" h="3128010">
                <a:moveTo>
                  <a:pt x="868091" y="3063074"/>
                </a:moveTo>
                <a:lnTo>
                  <a:pt x="854748" y="3063074"/>
                </a:lnTo>
                <a:lnTo>
                  <a:pt x="855052" y="3062986"/>
                </a:lnTo>
                <a:lnTo>
                  <a:pt x="866889" y="3059252"/>
                </a:lnTo>
                <a:lnTo>
                  <a:pt x="868091" y="3063074"/>
                </a:lnTo>
                <a:close/>
              </a:path>
              <a:path w="9804400" h="3128010">
                <a:moveTo>
                  <a:pt x="854791" y="3063061"/>
                </a:moveTo>
                <a:lnTo>
                  <a:pt x="855030" y="3062986"/>
                </a:lnTo>
                <a:lnTo>
                  <a:pt x="854791" y="3063061"/>
                </a:lnTo>
                <a:close/>
              </a:path>
              <a:path w="9804400" h="3128010">
                <a:moveTo>
                  <a:pt x="849896" y="3090900"/>
                </a:moveTo>
                <a:lnTo>
                  <a:pt x="842873" y="3066491"/>
                </a:lnTo>
                <a:lnTo>
                  <a:pt x="854791" y="3063061"/>
                </a:lnTo>
                <a:lnTo>
                  <a:pt x="868091" y="3063074"/>
                </a:lnTo>
                <a:lnTo>
                  <a:pt x="874509" y="3083483"/>
                </a:lnTo>
                <a:lnTo>
                  <a:pt x="862076" y="3087395"/>
                </a:lnTo>
                <a:lnTo>
                  <a:pt x="849896" y="3090900"/>
                </a:lnTo>
                <a:close/>
              </a:path>
              <a:path w="9804400" h="3128010">
                <a:moveTo>
                  <a:pt x="916639" y="3049155"/>
                </a:moveTo>
                <a:lnTo>
                  <a:pt x="897191" y="3049155"/>
                </a:lnTo>
                <a:lnTo>
                  <a:pt x="897483" y="3049054"/>
                </a:lnTo>
                <a:lnTo>
                  <a:pt x="914311" y="3042843"/>
                </a:lnTo>
                <a:lnTo>
                  <a:pt x="916639" y="3049155"/>
                </a:lnTo>
                <a:close/>
              </a:path>
              <a:path w="9804400" h="3128010">
                <a:moveTo>
                  <a:pt x="897259" y="3049130"/>
                </a:moveTo>
                <a:lnTo>
                  <a:pt x="897467" y="3049054"/>
                </a:lnTo>
                <a:lnTo>
                  <a:pt x="897259" y="3049130"/>
                </a:lnTo>
                <a:close/>
              </a:path>
              <a:path w="9804400" h="3128010">
                <a:moveTo>
                  <a:pt x="898918" y="3075406"/>
                </a:moveTo>
                <a:lnTo>
                  <a:pt x="890714" y="3051365"/>
                </a:lnTo>
                <a:lnTo>
                  <a:pt x="897259" y="3049130"/>
                </a:lnTo>
                <a:lnTo>
                  <a:pt x="916639" y="3049155"/>
                </a:lnTo>
                <a:lnTo>
                  <a:pt x="923099" y="3066668"/>
                </a:lnTo>
                <a:lnTo>
                  <a:pt x="905687" y="3073095"/>
                </a:lnTo>
                <a:lnTo>
                  <a:pt x="898918" y="3075406"/>
                </a:lnTo>
                <a:close/>
              </a:path>
              <a:path w="9804400" h="3128010">
                <a:moveTo>
                  <a:pt x="960885" y="3024835"/>
                </a:moveTo>
                <a:lnTo>
                  <a:pt x="958634" y="3024835"/>
                </a:lnTo>
                <a:lnTo>
                  <a:pt x="960501" y="3023984"/>
                </a:lnTo>
                <a:lnTo>
                  <a:pt x="960885" y="3024835"/>
                </a:lnTo>
                <a:close/>
              </a:path>
              <a:path w="9804400" h="3128010">
                <a:moveTo>
                  <a:pt x="964743" y="3033382"/>
                </a:moveTo>
                <a:lnTo>
                  <a:pt x="938441" y="3033382"/>
                </a:lnTo>
                <a:lnTo>
                  <a:pt x="938720" y="3033267"/>
                </a:lnTo>
                <a:lnTo>
                  <a:pt x="958900" y="3024708"/>
                </a:lnTo>
                <a:lnTo>
                  <a:pt x="958634" y="3024835"/>
                </a:lnTo>
                <a:lnTo>
                  <a:pt x="960885" y="3024835"/>
                </a:lnTo>
                <a:lnTo>
                  <a:pt x="964743" y="3033382"/>
                </a:lnTo>
                <a:close/>
              </a:path>
              <a:path w="9804400" h="3128010">
                <a:moveTo>
                  <a:pt x="938562" y="3033330"/>
                </a:moveTo>
                <a:lnTo>
                  <a:pt x="938710" y="3033267"/>
                </a:lnTo>
                <a:lnTo>
                  <a:pt x="938562" y="3033330"/>
                </a:lnTo>
                <a:close/>
              </a:path>
              <a:path w="9804400" h="3128010">
                <a:moveTo>
                  <a:pt x="947026" y="3057296"/>
                </a:moveTo>
                <a:lnTo>
                  <a:pt x="937666" y="3033687"/>
                </a:lnTo>
                <a:lnTo>
                  <a:pt x="938562" y="3033330"/>
                </a:lnTo>
                <a:lnTo>
                  <a:pt x="964743" y="3033382"/>
                </a:lnTo>
                <a:lnTo>
                  <a:pt x="970953" y="3047136"/>
                </a:lnTo>
                <a:lnTo>
                  <a:pt x="968806" y="3048101"/>
                </a:lnTo>
                <a:lnTo>
                  <a:pt x="948080" y="3056890"/>
                </a:lnTo>
                <a:lnTo>
                  <a:pt x="947026" y="3057296"/>
                </a:lnTo>
                <a:close/>
              </a:path>
              <a:path w="9804400" h="3128010">
                <a:moveTo>
                  <a:pt x="1007886" y="3006432"/>
                </a:moveTo>
                <a:lnTo>
                  <a:pt x="998169" y="3006432"/>
                </a:lnTo>
                <a:lnTo>
                  <a:pt x="998423" y="3006305"/>
                </a:lnTo>
                <a:lnTo>
                  <a:pt x="1005903" y="3002521"/>
                </a:lnTo>
                <a:lnTo>
                  <a:pt x="1007886" y="3006432"/>
                </a:lnTo>
                <a:close/>
              </a:path>
              <a:path w="9804400" h="3128010">
                <a:moveTo>
                  <a:pt x="998366" y="3006332"/>
                </a:moveTo>
                <a:close/>
              </a:path>
              <a:path w="9804400" h="3128010">
                <a:moveTo>
                  <a:pt x="994308" y="3036442"/>
                </a:moveTo>
                <a:lnTo>
                  <a:pt x="983335" y="3013544"/>
                </a:lnTo>
                <a:lnTo>
                  <a:pt x="998366" y="3006332"/>
                </a:lnTo>
                <a:lnTo>
                  <a:pt x="998169" y="3006432"/>
                </a:lnTo>
                <a:lnTo>
                  <a:pt x="1007886" y="3006432"/>
                </a:lnTo>
                <a:lnTo>
                  <a:pt x="1017384" y="3025165"/>
                </a:lnTo>
                <a:lnTo>
                  <a:pt x="1009408" y="3029216"/>
                </a:lnTo>
                <a:lnTo>
                  <a:pt x="994308" y="3036442"/>
                </a:lnTo>
                <a:close/>
              </a:path>
              <a:path w="9804400" h="3128010">
                <a:moveTo>
                  <a:pt x="1040168" y="3013316"/>
                </a:moveTo>
                <a:lnTo>
                  <a:pt x="1028179" y="2990926"/>
                </a:lnTo>
                <a:lnTo>
                  <a:pt x="1036878" y="2986278"/>
                </a:lnTo>
                <a:lnTo>
                  <a:pt x="1050188" y="2978785"/>
                </a:lnTo>
                <a:lnTo>
                  <a:pt x="1062647" y="3000908"/>
                </a:lnTo>
                <a:lnTo>
                  <a:pt x="1048854" y="3008668"/>
                </a:lnTo>
                <a:lnTo>
                  <a:pt x="1040168" y="3013316"/>
                </a:lnTo>
                <a:close/>
              </a:path>
              <a:path w="9804400" h="3128010">
                <a:moveTo>
                  <a:pt x="1036637" y="2986404"/>
                </a:moveTo>
                <a:lnTo>
                  <a:pt x="1036863" y="2986278"/>
                </a:lnTo>
                <a:lnTo>
                  <a:pt x="1036637" y="2986404"/>
                </a:lnTo>
                <a:close/>
              </a:path>
              <a:path w="9804400" h="3128010">
                <a:moveTo>
                  <a:pt x="1093355" y="2953486"/>
                </a:moveTo>
                <a:lnTo>
                  <a:pt x="1092403" y="2953486"/>
                </a:lnTo>
                <a:lnTo>
                  <a:pt x="1093076" y="2953054"/>
                </a:lnTo>
                <a:lnTo>
                  <a:pt x="1093355" y="2953486"/>
                </a:lnTo>
                <a:close/>
              </a:path>
              <a:path w="9804400" h="3128010">
                <a:moveTo>
                  <a:pt x="1100691" y="2964827"/>
                </a:moveTo>
                <a:lnTo>
                  <a:pt x="1074064" y="2964827"/>
                </a:lnTo>
                <a:lnTo>
                  <a:pt x="1092619" y="2953346"/>
                </a:lnTo>
                <a:lnTo>
                  <a:pt x="1092403" y="2953486"/>
                </a:lnTo>
                <a:lnTo>
                  <a:pt x="1093355" y="2953486"/>
                </a:lnTo>
                <a:lnTo>
                  <a:pt x="1100691" y="2964827"/>
                </a:lnTo>
                <a:close/>
              </a:path>
              <a:path w="9804400" h="3128010">
                <a:moveTo>
                  <a:pt x="1084808" y="2987979"/>
                </a:moveTo>
                <a:lnTo>
                  <a:pt x="1071892" y="2966110"/>
                </a:lnTo>
                <a:lnTo>
                  <a:pt x="1074280" y="2964688"/>
                </a:lnTo>
                <a:lnTo>
                  <a:pt x="1074064" y="2964827"/>
                </a:lnTo>
                <a:lnTo>
                  <a:pt x="1100691" y="2964827"/>
                </a:lnTo>
                <a:lnTo>
                  <a:pt x="1106868" y="2974378"/>
                </a:lnTo>
                <a:lnTo>
                  <a:pt x="1105979" y="2974949"/>
                </a:lnTo>
                <a:lnTo>
                  <a:pt x="1087208" y="2986557"/>
                </a:lnTo>
                <a:lnTo>
                  <a:pt x="1084808" y="2987979"/>
                </a:lnTo>
                <a:close/>
              </a:path>
              <a:path w="9804400" h="3128010">
                <a:moveTo>
                  <a:pt x="1128356" y="2960382"/>
                </a:moveTo>
                <a:lnTo>
                  <a:pt x="1114158" y="2939326"/>
                </a:lnTo>
                <a:lnTo>
                  <a:pt x="1128547" y="2929623"/>
                </a:lnTo>
                <a:lnTo>
                  <a:pt x="1134935" y="2925140"/>
                </a:lnTo>
                <a:lnTo>
                  <a:pt x="1149527" y="2945917"/>
                </a:lnTo>
                <a:lnTo>
                  <a:pt x="1142745" y="2950679"/>
                </a:lnTo>
                <a:lnTo>
                  <a:pt x="1128356" y="2960382"/>
                </a:lnTo>
                <a:close/>
              </a:path>
              <a:path w="9804400" h="3128010">
                <a:moveTo>
                  <a:pt x="1128344" y="2929750"/>
                </a:moveTo>
                <a:lnTo>
                  <a:pt x="1128525" y="2929623"/>
                </a:lnTo>
                <a:lnTo>
                  <a:pt x="1128344" y="2929750"/>
                </a:lnTo>
                <a:close/>
              </a:path>
              <a:path w="9804400" h="3128010">
                <a:moveTo>
                  <a:pt x="1170381" y="2931020"/>
                </a:moveTo>
                <a:lnTo>
                  <a:pt x="1155407" y="2910497"/>
                </a:lnTo>
                <a:lnTo>
                  <a:pt x="1163548" y="2904566"/>
                </a:lnTo>
                <a:lnTo>
                  <a:pt x="1175588" y="2895447"/>
                </a:lnTo>
                <a:lnTo>
                  <a:pt x="1190917" y="2915704"/>
                </a:lnTo>
                <a:lnTo>
                  <a:pt x="1178521" y="2925076"/>
                </a:lnTo>
                <a:lnTo>
                  <a:pt x="1170381" y="2931020"/>
                </a:lnTo>
                <a:close/>
              </a:path>
              <a:path w="9804400" h="3128010">
                <a:moveTo>
                  <a:pt x="1163370" y="2904693"/>
                </a:moveTo>
                <a:lnTo>
                  <a:pt x="1163538" y="2904566"/>
                </a:lnTo>
                <a:lnTo>
                  <a:pt x="1163370" y="2904693"/>
                </a:lnTo>
                <a:close/>
              </a:path>
              <a:path w="9804400" h="3128010">
                <a:moveTo>
                  <a:pt x="1215362" y="2864827"/>
                </a:moveTo>
                <a:lnTo>
                  <a:pt x="1214234" y="2864827"/>
                </a:lnTo>
                <a:lnTo>
                  <a:pt x="1214386" y="2864700"/>
                </a:lnTo>
                <a:lnTo>
                  <a:pt x="1214894" y="2864269"/>
                </a:lnTo>
                <a:lnTo>
                  <a:pt x="1215362" y="2864827"/>
                </a:lnTo>
                <a:close/>
              </a:path>
              <a:path w="9804400" h="3128010">
                <a:moveTo>
                  <a:pt x="1214330" y="2864746"/>
                </a:moveTo>
                <a:close/>
              </a:path>
              <a:path w="9804400" h="3128010">
                <a:moveTo>
                  <a:pt x="1211135" y="2899981"/>
                </a:moveTo>
                <a:lnTo>
                  <a:pt x="1195463" y="2879991"/>
                </a:lnTo>
                <a:lnTo>
                  <a:pt x="1197660" y="2878277"/>
                </a:lnTo>
                <a:lnTo>
                  <a:pt x="1214330" y="2864746"/>
                </a:lnTo>
                <a:lnTo>
                  <a:pt x="1215362" y="2864827"/>
                </a:lnTo>
                <a:lnTo>
                  <a:pt x="1231201" y="2883738"/>
                </a:lnTo>
                <a:lnTo>
                  <a:pt x="1230388" y="2884424"/>
                </a:lnTo>
                <a:lnTo>
                  <a:pt x="1213332" y="2898266"/>
                </a:lnTo>
                <a:lnTo>
                  <a:pt x="1211135" y="2899981"/>
                </a:lnTo>
                <a:close/>
              </a:path>
              <a:path w="9804400" h="3128010">
                <a:moveTo>
                  <a:pt x="1197495" y="2878404"/>
                </a:moveTo>
                <a:lnTo>
                  <a:pt x="1197652" y="2878277"/>
                </a:lnTo>
                <a:lnTo>
                  <a:pt x="1197495" y="2878404"/>
                </a:lnTo>
                <a:close/>
              </a:path>
              <a:path w="9804400" h="3128010">
                <a:moveTo>
                  <a:pt x="1250772" y="2867253"/>
                </a:moveTo>
                <a:lnTo>
                  <a:pt x="1234160" y="2848038"/>
                </a:lnTo>
                <a:lnTo>
                  <a:pt x="1247241" y="2836735"/>
                </a:lnTo>
                <a:lnTo>
                  <a:pt x="1253159" y="2831452"/>
                </a:lnTo>
                <a:lnTo>
                  <a:pt x="1270050" y="2850426"/>
                </a:lnTo>
                <a:lnTo>
                  <a:pt x="1263853" y="2855937"/>
                </a:lnTo>
                <a:lnTo>
                  <a:pt x="1250772" y="2867253"/>
                </a:lnTo>
                <a:close/>
              </a:path>
              <a:path w="9804400" h="3128010">
                <a:moveTo>
                  <a:pt x="1247101" y="2836849"/>
                </a:moveTo>
                <a:lnTo>
                  <a:pt x="1247230" y="2836735"/>
                </a:lnTo>
                <a:lnTo>
                  <a:pt x="1247101" y="2836849"/>
                </a:lnTo>
                <a:close/>
              </a:path>
              <a:path w="9804400" h="3128010">
                <a:moveTo>
                  <a:pt x="1289037" y="2833281"/>
                </a:moveTo>
                <a:lnTo>
                  <a:pt x="1271879" y="2814561"/>
                </a:lnTo>
                <a:lnTo>
                  <a:pt x="1279296" y="2807754"/>
                </a:lnTo>
                <a:lnTo>
                  <a:pt x="1290332" y="2797352"/>
                </a:lnTo>
                <a:lnTo>
                  <a:pt x="1307744" y="2815843"/>
                </a:lnTo>
                <a:lnTo>
                  <a:pt x="1296454" y="2826473"/>
                </a:lnTo>
                <a:lnTo>
                  <a:pt x="1289037" y="2833281"/>
                </a:lnTo>
                <a:close/>
              </a:path>
              <a:path w="9804400" h="3128010">
                <a:moveTo>
                  <a:pt x="1279169" y="2807868"/>
                </a:moveTo>
                <a:close/>
              </a:path>
              <a:path w="9804400" h="3128010">
                <a:moveTo>
                  <a:pt x="1326865" y="2762719"/>
                </a:moveTo>
                <a:lnTo>
                  <a:pt x="1325880" y="2762719"/>
                </a:lnTo>
                <a:lnTo>
                  <a:pt x="1326362" y="2762224"/>
                </a:lnTo>
                <a:lnTo>
                  <a:pt x="1326865" y="2762719"/>
                </a:lnTo>
                <a:close/>
              </a:path>
              <a:path w="9804400" h="3128010">
                <a:moveTo>
                  <a:pt x="1325909" y="2762689"/>
                </a:moveTo>
                <a:close/>
              </a:path>
              <a:path w="9804400" h="3128010">
                <a:moveTo>
                  <a:pt x="1326184" y="2798140"/>
                </a:moveTo>
                <a:lnTo>
                  <a:pt x="1308531" y="2779877"/>
                </a:lnTo>
                <a:lnTo>
                  <a:pt x="1310601" y="2777870"/>
                </a:lnTo>
                <a:lnTo>
                  <a:pt x="1325909" y="2762689"/>
                </a:lnTo>
                <a:lnTo>
                  <a:pt x="1326865" y="2762719"/>
                </a:lnTo>
                <a:lnTo>
                  <a:pt x="1344460" y="2780055"/>
                </a:lnTo>
                <a:lnTo>
                  <a:pt x="1328267" y="2796120"/>
                </a:lnTo>
                <a:lnTo>
                  <a:pt x="1326184" y="2798140"/>
                </a:lnTo>
                <a:close/>
              </a:path>
              <a:path w="9804400" h="3128010">
                <a:moveTo>
                  <a:pt x="1310487" y="2777972"/>
                </a:moveTo>
                <a:close/>
              </a:path>
              <a:path w="9804400" h="3128010">
                <a:moveTo>
                  <a:pt x="1362354" y="2761818"/>
                </a:moveTo>
                <a:lnTo>
                  <a:pt x="1344041" y="2744203"/>
                </a:lnTo>
                <a:lnTo>
                  <a:pt x="1356258" y="2731516"/>
                </a:lnTo>
                <a:lnTo>
                  <a:pt x="1361503" y="2725940"/>
                </a:lnTo>
                <a:lnTo>
                  <a:pt x="1379994" y="2743352"/>
                </a:lnTo>
                <a:lnTo>
                  <a:pt x="1374559" y="2749130"/>
                </a:lnTo>
                <a:lnTo>
                  <a:pt x="1362354" y="2761818"/>
                </a:lnTo>
                <a:close/>
              </a:path>
              <a:path w="9804400" h="3128010">
                <a:moveTo>
                  <a:pt x="1356156" y="2731617"/>
                </a:moveTo>
                <a:close/>
              </a:path>
              <a:path w="9804400" h="3128010">
                <a:moveTo>
                  <a:pt x="1407977" y="2699829"/>
                </a:moveTo>
                <a:lnTo>
                  <a:pt x="1385785" y="2699829"/>
                </a:lnTo>
                <a:lnTo>
                  <a:pt x="1395768" y="2688780"/>
                </a:lnTo>
                <a:lnTo>
                  <a:pt x="1407977" y="2699829"/>
                </a:lnTo>
                <a:close/>
              </a:path>
              <a:path w="9804400" h="3128010">
                <a:moveTo>
                  <a:pt x="1397406" y="2724683"/>
                </a:moveTo>
                <a:lnTo>
                  <a:pt x="1378737" y="2707462"/>
                </a:lnTo>
                <a:lnTo>
                  <a:pt x="1385862" y="2699740"/>
                </a:lnTo>
                <a:lnTo>
                  <a:pt x="1407977" y="2699829"/>
                </a:lnTo>
                <a:lnTo>
                  <a:pt x="1414602" y="2705823"/>
                </a:lnTo>
                <a:lnTo>
                  <a:pt x="1404531" y="2716961"/>
                </a:lnTo>
                <a:lnTo>
                  <a:pt x="1397406" y="2724683"/>
                </a:lnTo>
                <a:close/>
              </a:path>
              <a:path w="9804400" h="3128010">
                <a:moveTo>
                  <a:pt x="1448485" y="2667457"/>
                </a:moveTo>
                <a:lnTo>
                  <a:pt x="1414792" y="2667457"/>
                </a:lnTo>
                <a:lnTo>
                  <a:pt x="1429144" y="2650998"/>
                </a:lnTo>
                <a:lnTo>
                  <a:pt x="1448485" y="2667457"/>
                </a:lnTo>
                <a:close/>
              </a:path>
              <a:path w="9804400" h="3128010">
                <a:moveTo>
                  <a:pt x="1431594" y="2686786"/>
                </a:moveTo>
                <a:lnTo>
                  <a:pt x="1412595" y="2669920"/>
                </a:lnTo>
                <a:lnTo>
                  <a:pt x="1414868" y="2667368"/>
                </a:lnTo>
                <a:lnTo>
                  <a:pt x="1448485" y="2667457"/>
                </a:lnTo>
                <a:lnTo>
                  <a:pt x="1433868" y="2684233"/>
                </a:lnTo>
                <a:lnTo>
                  <a:pt x="1431594" y="2686786"/>
                </a:lnTo>
                <a:close/>
              </a:path>
              <a:path w="9804400" h="3128010">
                <a:moveTo>
                  <a:pt x="1468674" y="2618003"/>
                </a:moveTo>
                <a:lnTo>
                  <a:pt x="1457236" y="2618003"/>
                </a:lnTo>
                <a:lnTo>
                  <a:pt x="1461884" y="2612390"/>
                </a:lnTo>
                <a:lnTo>
                  <a:pt x="1468674" y="2618003"/>
                </a:lnTo>
                <a:close/>
              </a:path>
              <a:path w="9804400" h="3128010">
                <a:moveTo>
                  <a:pt x="1464957" y="2648127"/>
                </a:moveTo>
                <a:lnTo>
                  <a:pt x="1445615" y="2631655"/>
                </a:lnTo>
                <a:lnTo>
                  <a:pt x="1457350" y="2617863"/>
                </a:lnTo>
                <a:lnTo>
                  <a:pt x="1457236" y="2618003"/>
                </a:lnTo>
                <a:lnTo>
                  <a:pt x="1468674" y="2618003"/>
                </a:lnTo>
                <a:lnTo>
                  <a:pt x="1481455" y="2628569"/>
                </a:lnTo>
                <a:lnTo>
                  <a:pt x="1476692" y="2634335"/>
                </a:lnTo>
                <a:lnTo>
                  <a:pt x="1464957" y="2648127"/>
                </a:lnTo>
                <a:close/>
              </a:path>
              <a:path w="9804400" h="3128010">
                <a:moveTo>
                  <a:pt x="1508022" y="2584538"/>
                </a:moveTo>
                <a:lnTo>
                  <a:pt x="1484909" y="2584538"/>
                </a:lnTo>
                <a:lnTo>
                  <a:pt x="1494015" y="2573248"/>
                </a:lnTo>
                <a:lnTo>
                  <a:pt x="1508022" y="2584538"/>
                </a:lnTo>
                <a:close/>
              </a:path>
              <a:path w="9804400" h="3128010">
                <a:moveTo>
                  <a:pt x="1497634" y="2608999"/>
                </a:moveTo>
                <a:lnTo>
                  <a:pt x="1478064" y="2592819"/>
                </a:lnTo>
                <a:lnTo>
                  <a:pt x="1484998" y="2584424"/>
                </a:lnTo>
                <a:lnTo>
                  <a:pt x="1508022" y="2584538"/>
                </a:lnTo>
                <a:lnTo>
                  <a:pt x="1513789" y="2589187"/>
                </a:lnTo>
                <a:lnTo>
                  <a:pt x="1504581" y="2600604"/>
                </a:lnTo>
                <a:lnTo>
                  <a:pt x="1497634" y="2608999"/>
                </a:lnTo>
                <a:close/>
              </a:path>
              <a:path w="9804400" h="3128010">
                <a:moveTo>
                  <a:pt x="1544474" y="2550807"/>
                </a:moveTo>
                <a:lnTo>
                  <a:pt x="1512112" y="2550807"/>
                </a:lnTo>
                <a:lnTo>
                  <a:pt x="1525651" y="2533662"/>
                </a:lnTo>
                <a:lnTo>
                  <a:pt x="1545577" y="2549410"/>
                </a:lnTo>
                <a:lnTo>
                  <a:pt x="1544474" y="2550807"/>
                </a:lnTo>
                <a:close/>
              </a:path>
              <a:path w="9804400" h="3128010">
                <a:moveTo>
                  <a:pt x="1529727" y="2569425"/>
                </a:moveTo>
                <a:lnTo>
                  <a:pt x="1509953" y="2553474"/>
                </a:lnTo>
                <a:lnTo>
                  <a:pt x="1512189" y="2550706"/>
                </a:lnTo>
                <a:lnTo>
                  <a:pt x="1544474" y="2550807"/>
                </a:lnTo>
                <a:lnTo>
                  <a:pt x="1531962" y="2566657"/>
                </a:lnTo>
                <a:lnTo>
                  <a:pt x="1529727" y="2569425"/>
                </a:lnTo>
                <a:close/>
              </a:path>
              <a:path w="9804400" h="3128010">
                <a:moveTo>
                  <a:pt x="1561363" y="2529370"/>
                </a:moveTo>
                <a:lnTo>
                  <a:pt x="1541297" y="2513787"/>
                </a:lnTo>
                <a:lnTo>
                  <a:pt x="1556880" y="2493733"/>
                </a:lnTo>
                <a:lnTo>
                  <a:pt x="1576933" y="2509304"/>
                </a:lnTo>
                <a:lnTo>
                  <a:pt x="1561363" y="2529370"/>
                </a:lnTo>
                <a:close/>
              </a:path>
              <a:path w="9804400" h="3128010">
                <a:moveTo>
                  <a:pt x="1592503" y="2489136"/>
                </a:moveTo>
                <a:lnTo>
                  <a:pt x="1572348" y="2473680"/>
                </a:lnTo>
                <a:lnTo>
                  <a:pt x="1587804" y="2453525"/>
                </a:lnTo>
                <a:lnTo>
                  <a:pt x="1607959" y="2468981"/>
                </a:lnTo>
                <a:lnTo>
                  <a:pt x="1592503" y="2489136"/>
                </a:lnTo>
                <a:close/>
              </a:path>
              <a:path w="9804400" h="3128010">
                <a:moveTo>
                  <a:pt x="1623364" y="2448699"/>
                </a:moveTo>
                <a:lnTo>
                  <a:pt x="1603133" y="2433358"/>
                </a:lnTo>
                <a:lnTo>
                  <a:pt x="1618475" y="2413114"/>
                </a:lnTo>
                <a:lnTo>
                  <a:pt x="1638719" y="2428468"/>
                </a:lnTo>
                <a:lnTo>
                  <a:pt x="1623364" y="2448699"/>
                </a:lnTo>
                <a:close/>
              </a:path>
              <a:path w="9804400" h="3128010">
                <a:moveTo>
                  <a:pt x="1654060" y="2408224"/>
                </a:moveTo>
                <a:lnTo>
                  <a:pt x="1633816" y="2392883"/>
                </a:lnTo>
                <a:lnTo>
                  <a:pt x="1649171" y="2372639"/>
                </a:lnTo>
                <a:lnTo>
                  <a:pt x="1669402" y="2387980"/>
                </a:lnTo>
                <a:lnTo>
                  <a:pt x="1654060" y="2408224"/>
                </a:lnTo>
                <a:close/>
              </a:path>
              <a:path w="9804400" h="3128010">
                <a:moveTo>
                  <a:pt x="1684756" y="2367749"/>
                </a:moveTo>
                <a:lnTo>
                  <a:pt x="1664512" y="2352395"/>
                </a:lnTo>
                <a:lnTo>
                  <a:pt x="1679854" y="2332164"/>
                </a:lnTo>
                <a:lnTo>
                  <a:pt x="1700098" y="2347506"/>
                </a:lnTo>
                <a:lnTo>
                  <a:pt x="1684756" y="2367749"/>
                </a:lnTo>
                <a:close/>
              </a:path>
              <a:path w="9804400" h="3128010">
                <a:moveTo>
                  <a:pt x="1715427" y="2327338"/>
                </a:moveTo>
                <a:lnTo>
                  <a:pt x="1695259" y="2311869"/>
                </a:lnTo>
                <a:lnTo>
                  <a:pt x="1710728" y="2291715"/>
                </a:lnTo>
                <a:lnTo>
                  <a:pt x="1730883" y="2307170"/>
                </a:lnTo>
                <a:lnTo>
                  <a:pt x="1715427" y="2327338"/>
                </a:lnTo>
                <a:close/>
              </a:path>
              <a:path w="9804400" h="3128010">
                <a:moveTo>
                  <a:pt x="1746351" y="2287142"/>
                </a:moveTo>
                <a:lnTo>
                  <a:pt x="1726298" y="2271547"/>
                </a:lnTo>
                <a:lnTo>
                  <a:pt x="1741893" y="2251506"/>
                </a:lnTo>
                <a:lnTo>
                  <a:pt x="1761947" y="2267089"/>
                </a:lnTo>
                <a:lnTo>
                  <a:pt x="1746351" y="2287142"/>
                </a:lnTo>
                <a:close/>
              </a:path>
              <a:path w="9804400" h="3128010">
                <a:moveTo>
                  <a:pt x="1777644" y="2247265"/>
                </a:moveTo>
                <a:lnTo>
                  <a:pt x="1757730" y="2231491"/>
                </a:lnTo>
                <a:lnTo>
                  <a:pt x="1767636" y="2218994"/>
                </a:lnTo>
                <a:lnTo>
                  <a:pt x="1773694" y="2211539"/>
                </a:lnTo>
                <a:lnTo>
                  <a:pt x="1793405" y="2227554"/>
                </a:lnTo>
                <a:lnTo>
                  <a:pt x="1787348" y="2235009"/>
                </a:lnTo>
                <a:lnTo>
                  <a:pt x="1777644" y="2247265"/>
                </a:lnTo>
                <a:close/>
              </a:path>
              <a:path w="9804400" h="3128010">
                <a:moveTo>
                  <a:pt x="1787359" y="2235009"/>
                </a:moveTo>
                <a:close/>
              </a:path>
              <a:path w="9804400" h="3128010">
                <a:moveTo>
                  <a:pt x="1809419" y="2207831"/>
                </a:moveTo>
                <a:lnTo>
                  <a:pt x="1789696" y="2191816"/>
                </a:lnTo>
                <a:lnTo>
                  <a:pt x="1792477" y="2188400"/>
                </a:lnTo>
                <a:lnTo>
                  <a:pt x="1806054" y="2172157"/>
                </a:lnTo>
                <a:lnTo>
                  <a:pt x="1825548" y="2188451"/>
                </a:lnTo>
                <a:lnTo>
                  <a:pt x="1811960" y="2204694"/>
                </a:lnTo>
                <a:lnTo>
                  <a:pt x="1809419" y="2207831"/>
                </a:lnTo>
                <a:close/>
              </a:path>
              <a:path w="9804400" h="3128010">
                <a:moveTo>
                  <a:pt x="1811995" y="2204651"/>
                </a:moveTo>
                <a:close/>
              </a:path>
              <a:path w="9804400" h="3128010">
                <a:moveTo>
                  <a:pt x="1811960" y="2204694"/>
                </a:moveTo>
                <a:close/>
              </a:path>
              <a:path w="9804400" h="3128010">
                <a:moveTo>
                  <a:pt x="1841817" y="2169147"/>
                </a:moveTo>
                <a:lnTo>
                  <a:pt x="1822538" y="2152611"/>
                </a:lnTo>
                <a:lnTo>
                  <a:pt x="1829777" y="2144166"/>
                </a:lnTo>
                <a:lnTo>
                  <a:pt x="1839252" y="2133333"/>
                </a:lnTo>
                <a:lnTo>
                  <a:pt x="1858378" y="2150059"/>
                </a:lnTo>
                <a:lnTo>
                  <a:pt x="1848893" y="2160892"/>
                </a:lnTo>
                <a:lnTo>
                  <a:pt x="1841817" y="2169147"/>
                </a:lnTo>
                <a:close/>
              </a:path>
              <a:path w="9804400" h="3128010">
                <a:moveTo>
                  <a:pt x="1848904" y="2160892"/>
                </a:moveTo>
                <a:close/>
              </a:path>
              <a:path w="9804400" h="3128010">
                <a:moveTo>
                  <a:pt x="1875091" y="2131301"/>
                </a:moveTo>
                <a:lnTo>
                  <a:pt x="1856346" y="2114168"/>
                </a:lnTo>
                <a:lnTo>
                  <a:pt x="1867369" y="2102091"/>
                </a:lnTo>
                <a:lnTo>
                  <a:pt x="1873656" y="2095372"/>
                </a:lnTo>
                <a:lnTo>
                  <a:pt x="1892198" y="2112733"/>
                </a:lnTo>
                <a:lnTo>
                  <a:pt x="1885921" y="2119439"/>
                </a:lnTo>
                <a:lnTo>
                  <a:pt x="1875091" y="2131301"/>
                </a:lnTo>
                <a:close/>
              </a:path>
              <a:path w="9804400" h="3128010">
                <a:moveTo>
                  <a:pt x="1885924" y="2119439"/>
                </a:moveTo>
                <a:close/>
              </a:path>
              <a:path w="9804400" h="3128010">
                <a:moveTo>
                  <a:pt x="1909597" y="2094445"/>
                </a:moveTo>
                <a:lnTo>
                  <a:pt x="1891271" y="2076856"/>
                </a:lnTo>
                <a:lnTo>
                  <a:pt x="1892655" y="2075421"/>
                </a:lnTo>
                <a:lnTo>
                  <a:pt x="1905368" y="2062530"/>
                </a:lnTo>
                <a:lnTo>
                  <a:pt x="1909406" y="2058555"/>
                </a:lnTo>
                <a:lnTo>
                  <a:pt x="1927225" y="2076665"/>
                </a:lnTo>
                <a:lnTo>
                  <a:pt x="1923328" y="2080501"/>
                </a:lnTo>
                <a:lnTo>
                  <a:pt x="1910732" y="2093264"/>
                </a:lnTo>
                <a:lnTo>
                  <a:pt x="1909597" y="2094445"/>
                </a:lnTo>
                <a:close/>
              </a:path>
              <a:path w="9804400" h="3128010">
                <a:moveTo>
                  <a:pt x="1923186" y="2080640"/>
                </a:moveTo>
                <a:lnTo>
                  <a:pt x="1923313" y="2080501"/>
                </a:lnTo>
                <a:lnTo>
                  <a:pt x="1923186" y="2080640"/>
                </a:lnTo>
                <a:close/>
              </a:path>
              <a:path w="9804400" h="3128010">
                <a:moveTo>
                  <a:pt x="1910732" y="2093264"/>
                </a:moveTo>
                <a:close/>
              </a:path>
              <a:path w="9804400" h="3128010">
                <a:moveTo>
                  <a:pt x="1945335" y="2059139"/>
                </a:moveTo>
                <a:lnTo>
                  <a:pt x="1927809" y="2040763"/>
                </a:lnTo>
                <a:lnTo>
                  <a:pt x="1930844" y="2037854"/>
                </a:lnTo>
                <a:lnTo>
                  <a:pt x="1943925" y="2025802"/>
                </a:lnTo>
                <a:lnTo>
                  <a:pt x="1946808" y="2023249"/>
                </a:lnTo>
                <a:lnTo>
                  <a:pt x="1963686" y="2042236"/>
                </a:lnTo>
                <a:lnTo>
                  <a:pt x="1960975" y="2044636"/>
                </a:lnTo>
                <a:lnTo>
                  <a:pt x="1948383" y="2056244"/>
                </a:lnTo>
                <a:lnTo>
                  <a:pt x="1945335" y="2059139"/>
                </a:lnTo>
                <a:close/>
              </a:path>
              <a:path w="9804400" h="3128010">
                <a:moveTo>
                  <a:pt x="1960803" y="2044788"/>
                </a:moveTo>
                <a:lnTo>
                  <a:pt x="1960968" y="2044636"/>
                </a:lnTo>
                <a:lnTo>
                  <a:pt x="1960803" y="2044788"/>
                </a:lnTo>
                <a:close/>
              </a:path>
              <a:path w="9804400" h="3128010">
                <a:moveTo>
                  <a:pt x="1948218" y="2056396"/>
                </a:moveTo>
                <a:lnTo>
                  <a:pt x="1948370" y="2056244"/>
                </a:lnTo>
                <a:lnTo>
                  <a:pt x="1948218" y="2056396"/>
                </a:lnTo>
                <a:close/>
              </a:path>
              <a:path w="9804400" h="3128010">
                <a:moveTo>
                  <a:pt x="1982635" y="2025688"/>
                </a:moveTo>
                <a:lnTo>
                  <a:pt x="1966125" y="2006384"/>
                </a:lnTo>
                <a:lnTo>
                  <a:pt x="1970036" y="2003056"/>
                </a:lnTo>
                <a:lnTo>
                  <a:pt x="1983219" y="1992236"/>
                </a:lnTo>
                <a:lnTo>
                  <a:pt x="1986152" y="1989924"/>
                </a:lnTo>
                <a:lnTo>
                  <a:pt x="2001850" y="2009889"/>
                </a:lnTo>
                <a:lnTo>
                  <a:pt x="1998918" y="2012200"/>
                </a:lnTo>
                <a:lnTo>
                  <a:pt x="1986353" y="2022525"/>
                </a:lnTo>
                <a:lnTo>
                  <a:pt x="1982635" y="2025688"/>
                </a:lnTo>
                <a:close/>
              </a:path>
              <a:path w="9804400" h="3128010">
                <a:moveTo>
                  <a:pt x="1998971" y="2012157"/>
                </a:moveTo>
                <a:lnTo>
                  <a:pt x="1999119" y="2012035"/>
                </a:lnTo>
                <a:lnTo>
                  <a:pt x="1998971" y="2012157"/>
                </a:lnTo>
                <a:close/>
              </a:path>
              <a:path w="9804400" h="3128010">
                <a:moveTo>
                  <a:pt x="1998918" y="2012200"/>
                </a:moveTo>
                <a:close/>
              </a:path>
              <a:path w="9804400" h="3128010">
                <a:moveTo>
                  <a:pt x="1986152" y="2022690"/>
                </a:moveTo>
                <a:lnTo>
                  <a:pt x="1986343" y="2022525"/>
                </a:lnTo>
                <a:lnTo>
                  <a:pt x="1986152" y="2022690"/>
                </a:lnTo>
                <a:close/>
              </a:path>
              <a:path w="9804400" h="3128010">
                <a:moveTo>
                  <a:pt x="2021763" y="1994598"/>
                </a:moveTo>
                <a:lnTo>
                  <a:pt x="2006523" y="1974278"/>
                </a:lnTo>
                <a:lnTo>
                  <a:pt x="2009889" y="1971763"/>
                </a:lnTo>
                <a:lnTo>
                  <a:pt x="2023402" y="1962137"/>
                </a:lnTo>
                <a:lnTo>
                  <a:pt x="2027732" y="1959203"/>
                </a:lnTo>
                <a:lnTo>
                  <a:pt x="2041956" y="1980247"/>
                </a:lnTo>
                <a:lnTo>
                  <a:pt x="2037907" y="1982990"/>
                </a:lnTo>
                <a:lnTo>
                  <a:pt x="2024650" y="1992439"/>
                </a:lnTo>
                <a:lnTo>
                  <a:pt x="2021763" y="1994598"/>
                </a:lnTo>
                <a:close/>
              </a:path>
              <a:path w="9804400" h="3128010">
                <a:moveTo>
                  <a:pt x="2037626" y="1983181"/>
                </a:moveTo>
                <a:lnTo>
                  <a:pt x="2037880" y="1982990"/>
                </a:lnTo>
                <a:lnTo>
                  <a:pt x="2037626" y="1983181"/>
                </a:lnTo>
                <a:close/>
              </a:path>
              <a:path w="9804400" h="3128010">
                <a:moveTo>
                  <a:pt x="2024725" y="1992383"/>
                </a:moveTo>
                <a:lnTo>
                  <a:pt x="2024888" y="1992261"/>
                </a:lnTo>
                <a:lnTo>
                  <a:pt x="2024725" y="1992383"/>
                </a:lnTo>
                <a:close/>
              </a:path>
              <a:path w="9804400" h="3128010">
                <a:moveTo>
                  <a:pt x="2024650" y="1992439"/>
                </a:moveTo>
                <a:close/>
              </a:path>
              <a:path w="9804400" h="3128010">
                <a:moveTo>
                  <a:pt x="2062937" y="1966531"/>
                </a:moveTo>
                <a:lnTo>
                  <a:pt x="2049271" y="1945119"/>
                </a:lnTo>
                <a:lnTo>
                  <a:pt x="2050757" y="1944166"/>
                </a:lnTo>
                <a:lnTo>
                  <a:pt x="2064626" y="1935860"/>
                </a:lnTo>
                <a:lnTo>
                  <a:pt x="2071763" y="1931847"/>
                </a:lnTo>
                <a:lnTo>
                  <a:pt x="2084196" y="1953996"/>
                </a:lnTo>
                <a:lnTo>
                  <a:pt x="2077398" y="1957819"/>
                </a:lnTo>
                <a:lnTo>
                  <a:pt x="2063826" y="1965947"/>
                </a:lnTo>
                <a:lnTo>
                  <a:pt x="2062937" y="1966531"/>
                </a:lnTo>
                <a:close/>
              </a:path>
              <a:path w="9804400" h="3128010">
                <a:moveTo>
                  <a:pt x="2077059" y="1958009"/>
                </a:moveTo>
                <a:lnTo>
                  <a:pt x="2077377" y="1957819"/>
                </a:lnTo>
                <a:lnTo>
                  <a:pt x="2077059" y="1958009"/>
                </a:lnTo>
                <a:close/>
              </a:path>
              <a:path w="9804400" h="3128010">
                <a:moveTo>
                  <a:pt x="2064061" y="1965806"/>
                </a:moveTo>
                <a:close/>
              </a:path>
              <a:path w="9804400" h="3128010">
                <a:moveTo>
                  <a:pt x="2063842" y="1965947"/>
                </a:moveTo>
                <a:lnTo>
                  <a:pt x="2064061" y="1965806"/>
                </a:lnTo>
                <a:lnTo>
                  <a:pt x="2063842" y="1965947"/>
                </a:lnTo>
                <a:close/>
              </a:path>
              <a:path w="9804400" h="3128010">
                <a:moveTo>
                  <a:pt x="2105939" y="1942477"/>
                </a:moveTo>
                <a:lnTo>
                  <a:pt x="2094903" y="1919604"/>
                </a:lnTo>
                <a:lnTo>
                  <a:pt x="2106676" y="1913915"/>
                </a:lnTo>
                <a:lnTo>
                  <a:pt x="2118334" y="1908759"/>
                </a:lnTo>
                <a:lnTo>
                  <a:pt x="2128608" y="1931987"/>
                </a:lnTo>
                <a:lnTo>
                  <a:pt x="2117344" y="1936965"/>
                </a:lnTo>
                <a:lnTo>
                  <a:pt x="2105939" y="1942477"/>
                </a:lnTo>
                <a:close/>
              </a:path>
              <a:path w="9804400" h="3128010">
                <a:moveTo>
                  <a:pt x="2117382" y="1936965"/>
                </a:moveTo>
                <a:lnTo>
                  <a:pt x="2117725" y="1936800"/>
                </a:lnTo>
                <a:lnTo>
                  <a:pt x="2117382" y="1936965"/>
                </a:lnTo>
                <a:close/>
              </a:path>
              <a:path w="9804400" h="3128010">
                <a:moveTo>
                  <a:pt x="2151405" y="1922957"/>
                </a:moveTo>
                <a:lnTo>
                  <a:pt x="2142756" y="1899081"/>
                </a:lnTo>
                <a:lnTo>
                  <a:pt x="2150833" y="1896160"/>
                </a:lnTo>
                <a:lnTo>
                  <a:pt x="2165743" y="1891360"/>
                </a:lnTo>
                <a:lnTo>
                  <a:pt x="2167737" y="1890801"/>
                </a:lnTo>
                <a:lnTo>
                  <a:pt x="2174621" y="1915248"/>
                </a:lnTo>
                <a:lnTo>
                  <a:pt x="2172627" y="1915820"/>
                </a:lnTo>
                <a:lnTo>
                  <a:pt x="2158619" y="1920341"/>
                </a:lnTo>
                <a:lnTo>
                  <a:pt x="2151405" y="1922957"/>
                </a:lnTo>
                <a:close/>
              </a:path>
              <a:path w="9804400" h="3128010">
                <a:moveTo>
                  <a:pt x="2172841" y="1915759"/>
                </a:moveTo>
                <a:lnTo>
                  <a:pt x="2173084" y="1915680"/>
                </a:lnTo>
                <a:lnTo>
                  <a:pt x="2172841" y="1915759"/>
                </a:lnTo>
                <a:close/>
              </a:path>
              <a:path w="9804400" h="3128010">
                <a:moveTo>
                  <a:pt x="2172650" y="1915820"/>
                </a:moveTo>
                <a:lnTo>
                  <a:pt x="2172841" y="1915759"/>
                </a:lnTo>
                <a:lnTo>
                  <a:pt x="2172650" y="1915820"/>
                </a:lnTo>
                <a:close/>
              </a:path>
              <a:path w="9804400" h="3128010">
                <a:moveTo>
                  <a:pt x="2158830" y="1920273"/>
                </a:moveTo>
                <a:lnTo>
                  <a:pt x="2159063" y="1920189"/>
                </a:lnTo>
                <a:lnTo>
                  <a:pt x="2158830" y="1920273"/>
                </a:lnTo>
                <a:close/>
              </a:path>
              <a:path w="9804400" h="3128010">
                <a:moveTo>
                  <a:pt x="2158641" y="1920341"/>
                </a:moveTo>
                <a:lnTo>
                  <a:pt x="2158830" y="1920273"/>
                </a:lnTo>
                <a:lnTo>
                  <a:pt x="2158641" y="1920341"/>
                </a:lnTo>
                <a:close/>
              </a:path>
              <a:path w="9804400" h="3128010">
                <a:moveTo>
                  <a:pt x="2198598" y="1908936"/>
                </a:moveTo>
                <a:lnTo>
                  <a:pt x="2192883" y="1884197"/>
                </a:lnTo>
                <a:lnTo>
                  <a:pt x="2195957" y="1883486"/>
                </a:lnTo>
                <a:lnTo>
                  <a:pt x="2203640" y="1881873"/>
                </a:lnTo>
                <a:lnTo>
                  <a:pt x="2211374" y="1880400"/>
                </a:lnTo>
                <a:lnTo>
                  <a:pt x="2218537" y="1879180"/>
                </a:lnTo>
                <a:lnTo>
                  <a:pt x="2222804" y="1904225"/>
                </a:lnTo>
                <a:lnTo>
                  <a:pt x="2215928" y="1905393"/>
                </a:lnTo>
                <a:lnTo>
                  <a:pt x="2208655" y="1906777"/>
                </a:lnTo>
                <a:lnTo>
                  <a:pt x="2201189" y="1908340"/>
                </a:lnTo>
                <a:lnTo>
                  <a:pt x="2198598" y="1908936"/>
                </a:lnTo>
                <a:close/>
              </a:path>
              <a:path w="9804400" h="3128010">
                <a:moveTo>
                  <a:pt x="2215629" y="1905444"/>
                </a:moveTo>
                <a:lnTo>
                  <a:pt x="2215883" y="1905393"/>
                </a:lnTo>
                <a:lnTo>
                  <a:pt x="2215629" y="1905444"/>
                </a:lnTo>
                <a:close/>
              </a:path>
              <a:path w="9804400" h="3128010">
                <a:moveTo>
                  <a:pt x="2208390" y="1906828"/>
                </a:moveTo>
                <a:lnTo>
                  <a:pt x="2208631" y="1906777"/>
                </a:lnTo>
                <a:lnTo>
                  <a:pt x="2208390" y="1906828"/>
                </a:lnTo>
                <a:close/>
              </a:path>
              <a:path w="9804400" h="3128010">
                <a:moveTo>
                  <a:pt x="2201422" y="1908291"/>
                </a:moveTo>
                <a:close/>
              </a:path>
              <a:path w="9804400" h="3128010">
                <a:moveTo>
                  <a:pt x="2201208" y="1908340"/>
                </a:moveTo>
                <a:lnTo>
                  <a:pt x="2201422" y="1908291"/>
                </a:lnTo>
                <a:lnTo>
                  <a:pt x="2201208" y="1908340"/>
                </a:lnTo>
                <a:close/>
              </a:path>
              <a:path w="9804400" h="3128010">
                <a:moveTo>
                  <a:pt x="2246998" y="1901151"/>
                </a:moveTo>
                <a:lnTo>
                  <a:pt x="2270836" y="1874253"/>
                </a:lnTo>
                <a:lnTo>
                  <a:pt x="2271585" y="1899640"/>
                </a:lnTo>
                <a:lnTo>
                  <a:pt x="2267470" y="1899754"/>
                </a:lnTo>
                <a:lnTo>
                  <a:pt x="2267724" y="1899754"/>
                </a:lnTo>
                <a:lnTo>
                  <a:pt x="2259939" y="1900135"/>
                </a:lnTo>
                <a:lnTo>
                  <a:pt x="2252815" y="1900631"/>
                </a:lnTo>
                <a:lnTo>
                  <a:pt x="2246998" y="1901151"/>
                </a:lnTo>
                <a:close/>
              </a:path>
              <a:path w="9804400" h="3128010">
                <a:moveTo>
                  <a:pt x="2260180" y="1900124"/>
                </a:moveTo>
                <a:close/>
              </a:path>
              <a:path w="9804400" h="3128010">
                <a:moveTo>
                  <a:pt x="2260009" y="1900135"/>
                </a:moveTo>
                <a:lnTo>
                  <a:pt x="2260180" y="1900124"/>
                </a:lnTo>
                <a:lnTo>
                  <a:pt x="2260009" y="1900135"/>
                </a:lnTo>
                <a:close/>
              </a:path>
              <a:path w="9804400" h="3128010">
                <a:moveTo>
                  <a:pt x="2252446" y="1900656"/>
                </a:moveTo>
                <a:lnTo>
                  <a:pt x="2252700" y="1900631"/>
                </a:lnTo>
                <a:lnTo>
                  <a:pt x="2252446" y="1900656"/>
                </a:lnTo>
                <a:close/>
              </a:path>
              <a:path w="9804400" h="3128010">
                <a:moveTo>
                  <a:pt x="2321433" y="1900643"/>
                </a:moveTo>
                <a:lnTo>
                  <a:pt x="2306066" y="1899983"/>
                </a:lnTo>
                <a:lnTo>
                  <a:pt x="2306256" y="1899983"/>
                </a:lnTo>
                <a:lnTo>
                  <a:pt x="2296248" y="1899704"/>
                </a:lnTo>
                <a:lnTo>
                  <a:pt x="2296960" y="1874316"/>
                </a:lnTo>
                <a:lnTo>
                  <a:pt x="2306967" y="1874596"/>
                </a:lnTo>
                <a:lnTo>
                  <a:pt x="2322537" y="1875269"/>
                </a:lnTo>
                <a:lnTo>
                  <a:pt x="2321433" y="1900643"/>
                </a:lnTo>
                <a:close/>
              </a:path>
              <a:path w="9804400" h="3128010">
                <a:moveTo>
                  <a:pt x="2352725" y="1902688"/>
                </a:moveTo>
                <a:lnTo>
                  <a:pt x="2346413" y="1902218"/>
                </a:lnTo>
                <a:lnTo>
                  <a:pt x="2348255" y="1876894"/>
                </a:lnTo>
                <a:lnTo>
                  <a:pt x="2354757" y="1877364"/>
                </a:lnTo>
                <a:lnTo>
                  <a:pt x="2370442" y="1878749"/>
                </a:lnTo>
                <a:lnTo>
                  <a:pt x="2373934" y="1879104"/>
                </a:lnTo>
                <a:lnTo>
                  <a:pt x="2371518" y="1902663"/>
                </a:lnTo>
                <a:lnTo>
                  <a:pt x="2352535" y="1902663"/>
                </a:lnTo>
                <a:lnTo>
                  <a:pt x="2352725" y="1902688"/>
                </a:lnTo>
                <a:close/>
              </a:path>
              <a:path w="9804400" h="3128010">
                <a:moveTo>
                  <a:pt x="2371344" y="1904364"/>
                </a:moveTo>
                <a:lnTo>
                  <a:pt x="2367851" y="1904009"/>
                </a:lnTo>
                <a:lnTo>
                  <a:pt x="2352535" y="1902663"/>
                </a:lnTo>
                <a:lnTo>
                  <a:pt x="2371518" y="1902663"/>
                </a:lnTo>
                <a:lnTo>
                  <a:pt x="2371344" y="1904364"/>
                </a:lnTo>
                <a:close/>
              </a:path>
              <a:path w="9804400" h="3128010">
                <a:moveTo>
                  <a:pt x="2421673" y="1907362"/>
                </a:moveTo>
                <a:lnTo>
                  <a:pt x="2398296" y="1907349"/>
                </a:lnTo>
                <a:lnTo>
                  <a:pt x="2396413" y="1907133"/>
                </a:lnTo>
                <a:lnTo>
                  <a:pt x="2399360" y="1881911"/>
                </a:lnTo>
                <a:lnTo>
                  <a:pt x="2401544" y="1882165"/>
                </a:lnTo>
                <a:lnTo>
                  <a:pt x="2416962" y="1884197"/>
                </a:lnTo>
                <a:lnTo>
                  <a:pt x="2424887" y="1885353"/>
                </a:lnTo>
                <a:lnTo>
                  <a:pt x="2421673" y="1907362"/>
                </a:lnTo>
                <a:close/>
              </a:path>
              <a:path w="9804400" h="3128010">
                <a:moveTo>
                  <a:pt x="2421381" y="1909356"/>
                </a:moveTo>
                <a:lnTo>
                  <a:pt x="2413435" y="1909351"/>
                </a:lnTo>
                <a:lnTo>
                  <a:pt x="2398229" y="1907349"/>
                </a:lnTo>
                <a:lnTo>
                  <a:pt x="2398407" y="1907362"/>
                </a:lnTo>
                <a:lnTo>
                  <a:pt x="2421673" y="1907362"/>
                </a:lnTo>
                <a:lnTo>
                  <a:pt x="2421381" y="1909356"/>
                </a:lnTo>
                <a:close/>
              </a:path>
              <a:path w="9804400" h="3128010">
                <a:moveTo>
                  <a:pt x="2421216" y="1910486"/>
                </a:moveTo>
                <a:lnTo>
                  <a:pt x="2413432" y="1909351"/>
                </a:lnTo>
                <a:lnTo>
                  <a:pt x="2421381" y="1909356"/>
                </a:lnTo>
                <a:lnTo>
                  <a:pt x="2421216" y="1910486"/>
                </a:lnTo>
                <a:close/>
              </a:path>
              <a:path w="9804400" h="3128010">
                <a:moveTo>
                  <a:pt x="2471231" y="1916518"/>
                </a:moveTo>
                <a:lnTo>
                  <a:pt x="2458224" y="1916518"/>
                </a:lnTo>
                <a:lnTo>
                  <a:pt x="2445969" y="1914385"/>
                </a:lnTo>
                <a:lnTo>
                  <a:pt x="2450325" y="1889366"/>
                </a:lnTo>
                <a:lnTo>
                  <a:pt x="2462758" y="1891538"/>
                </a:lnTo>
                <a:lnTo>
                  <a:pt x="2475484" y="1893925"/>
                </a:lnTo>
                <a:lnTo>
                  <a:pt x="2471231" y="1916518"/>
                </a:lnTo>
                <a:close/>
              </a:path>
              <a:path w="9804400" h="3128010">
                <a:moveTo>
                  <a:pt x="2470785" y="1918893"/>
                </a:moveTo>
                <a:lnTo>
                  <a:pt x="2458046" y="1916493"/>
                </a:lnTo>
                <a:lnTo>
                  <a:pt x="2458224" y="1916518"/>
                </a:lnTo>
                <a:lnTo>
                  <a:pt x="2471231" y="1916518"/>
                </a:lnTo>
                <a:lnTo>
                  <a:pt x="2470785" y="1918893"/>
                </a:lnTo>
                <a:close/>
              </a:path>
              <a:path w="9804400" h="3128010">
                <a:moveTo>
                  <a:pt x="2519794" y="1929485"/>
                </a:moveTo>
                <a:lnTo>
                  <a:pt x="2516759" y="1928748"/>
                </a:lnTo>
                <a:lnTo>
                  <a:pt x="2502179" y="1925408"/>
                </a:lnTo>
                <a:lnTo>
                  <a:pt x="2495334" y="1923935"/>
                </a:lnTo>
                <a:lnTo>
                  <a:pt x="2500693" y="1899107"/>
                </a:lnTo>
                <a:lnTo>
                  <a:pt x="2507856" y="1900643"/>
                </a:lnTo>
                <a:lnTo>
                  <a:pt x="2522740" y="1904060"/>
                </a:lnTo>
                <a:lnTo>
                  <a:pt x="2525776" y="1904796"/>
                </a:lnTo>
                <a:lnTo>
                  <a:pt x="2519794" y="1929485"/>
                </a:lnTo>
                <a:close/>
              </a:path>
              <a:path w="9804400" h="3128010">
                <a:moveTo>
                  <a:pt x="2570239" y="1936000"/>
                </a:moveTo>
                <a:lnTo>
                  <a:pt x="2545880" y="1936000"/>
                </a:lnTo>
                <a:lnTo>
                  <a:pt x="2544279" y="1935594"/>
                </a:lnTo>
                <a:lnTo>
                  <a:pt x="2550579" y="1910981"/>
                </a:lnTo>
                <a:lnTo>
                  <a:pt x="2552319" y="1911426"/>
                </a:lnTo>
                <a:lnTo>
                  <a:pt x="2567012" y="1915375"/>
                </a:lnTo>
                <a:lnTo>
                  <a:pt x="2575382" y="1917725"/>
                </a:lnTo>
                <a:lnTo>
                  <a:pt x="2570239" y="1936000"/>
                </a:lnTo>
                <a:close/>
              </a:path>
              <a:path w="9804400" h="3128010">
                <a:moveTo>
                  <a:pt x="2568498" y="1942185"/>
                </a:moveTo>
                <a:lnTo>
                  <a:pt x="2560129" y="1939823"/>
                </a:lnTo>
                <a:lnTo>
                  <a:pt x="2545727" y="1935962"/>
                </a:lnTo>
                <a:lnTo>
                  <a:pt x="2545880" y="1936000"/>
                </a:lnTo>
                <a:lnTo>
                  <a:pt x="2570239" y="1936000"/>
                </a:lnTo>
                <a:lnTo>
                  <a:pt x="2568498" y="1942185"/>
                </a:lnTo>
                <a:close/>
              </a:path>
              <a:path w="9804400" h="3128010">
                <a:moveTo>
                  <a:pt x="2618080" y="1952459"/>
                </a:moveTo>
                <a:lnTo>
                  <a:pt x="2603144" y="1952459"/>
                </a:lnTo>
                <a:lnTo>
                  <a:pt x="2592603" y="1949234"/>
                </a:lnTo>
                <a:lnTo>
                  <a:pt x="2600032" y="1924939"/>
                </a:lnTo>
                <a:lnTo>
                  <a:pt x="2610713" y="1928215"/>
                </a:lnTo>
                <a:lnTo>
                  <a:pt x="2624404" y="1932571"/>
                </a:lnTo>
                <a:lnTo>
                  <a:pt x="2618080" y="1952459"/>
                </a:lnTo>
                <a:close/>
              </a:path>
              <a:path w="9804400" h="3128010">
                <a:moveTo>
                  <a:pt x="2616708" y="1956777"/>
                </a:moveTo>
                <a:lnTo>
                  <a:pt x="2603017" y="1952421"/>
                </a:lnTo>
                <a:lnTo>
                  <a:pt x="2603144" y="1952459"/>
                </a:lnTo>
                <a:lnTo>
                  <a:pt x="2618080" y="1952459"/>
                </a:lnTo>
                <a:lnTo>
                  <a:pt x="2616708" y="1956777"/>
                </a:lnTo>
                <a:close/>
              </a:path>
              <a:path w="9804400" h="3128010">
                <a:moveTo>
                  <a:pt x="2666707" y="1966455"/>
                </a:moveTo>
                <a:lnTo>
                  <a:pt x="2645587" y="1966455"/>
                </a:lnTo>
                <a:lnTo>
                  <a:pt x="2640545" y="1964728"/>
                </a:lnTo>
                <a:lnTo>
                  <a:pt x="2648750" y="1940699"/>
                </a:lnTo>
                <a:lnTo>
                  <a:pt x="2653969" y="1942477"/>
                </a:lnTo>
                <a:lnTo>
                  <a:pt x="2672867" y="1949246"/>
                </a:lnTo>
                <a:lnTo>
                  <a:pt x="2666707" y="1966455"/>
                </a:lnTo>
                <a:close/>
              </a:path>
              <a:path w="9804400" h="3128010">
                <a:moveTo>
                  <a:pt x="2664307" y="1973160"/>
                </a:moveTo>
                <a:lnTo>
                  <a:pt x="2645397" y="1966391"/>
                </a:lnTo>
                <a:lnTo>
                  <a:pt x="2645587" y="1966455"/>
                </a:lnTo>
                <a:lnTo>
                  <a:pt x="2666707" y="1966455"/>
                </a:lnTo>
                <a:lnTo>
                  <a:pt x="2664307" y="1973160"/>
                </a:lnTo>
                <a:close/>
              </a:path>
              <a:path w="9804400" h="3128010">
                <a:moveTo>
                  <a:pt x="2711361" y="1991029"/>
                </a:moveTo>
                <a:lnTo>
                  <a:pt x="2701429" y="1987054"/>
                </a:lnTo>
                <a:lnTo>
                  <a:pt x="2687891" y="1981923"/>
                </a:lnTo>
                <a:lnTo>
                  <a:pt x="2696908" y="1958174"/>
                </a:lnTo>
                <a:lnTo>
                  <a:pt x="2710865" y="1963470"/>
                </a:lnTo>
                <a:lnTo>
                  <a:pt x="2720797" y="1967445"/>
                </a:lnTo>
                <a:lnTo>
                  <a:pt x="2711361" y="1991029"/>
                </a:lnTo>
                <a:close/>
              </a:path>
              <a:path w="9804400" h="3128010">
                <a:moveTo>
                  <a:pt x="2758105" y="2009876"/>
                </a:moveTo>
                <a:lnTo>
                  <a:pt x="2757093" y="2009876"/>
                </a:lnTo>
                <a:lnTo>
                  <a:pt x="2734703" y="2000478"/>
                </a:lnTo>
                <a:lnTo>
                  <a:pt x="2744533" y="1977059"/>
                </a:lnTo>
                <a:lnTo>
                  <a:pt x="2767101" y="1986521"/>
                </a:lnTo>
                <a:lnTo>
                  <a:pt x="2768130" y="1986978"/>
                </a:lnTo>
                <a:lnTo>
                  <a:pt x="2758105" y="2009876"/>
                </a:lnTo>
                <a:close/>
              </a:path>
              <a:path w="9804400" h="3128010">
                <a:moveTo>
                  <a:pt x="2757944" y="2010244"/>
                </a:moveTo>
                <a:lnTo>
                  <a:pt x="2757043" y="2009855"/>
                </a:lnTo>
                <a:lnTo>
                  <a:pt x="2758105" y="2009876"/>
                </a:lnTo>
                <a:lnTo>
                  <a:pt x="2757944" y="2010244"/>
                </a:lnTo>
                <a:close/>
              </a:path>
              <a:path w="9804400" h="3128010">
                <a:moveTo>
                  <a:pt x="2804198" y="2030818"/>
                </a:moveTo>
                <a:lnTo>
                  <a:pt x="2784500" y="2021865"/>
                </a:lnTo>
                <a:lnTo>
                  <a:pt x="2781211" y="2020430"/>
                </a:lnTo>
                <a:lnTo>
                  <a:pt x="2791396" y="1997163"/>
                </a:lnTo>
                <a:lnTo>
                  <a:pt x="2795016" y="1998738"/>
                </a:lnTo>
                <a:lnTo>
                  <a:pt x="2814701" y="2007692"/>
                </a:lnTo>
                <a:lnTo>
                  <a:pt x="2804198" y="2030818"/>
                </a:lnTo>
                <a:close/>
              </a:path>
              <a:path w="9804400" h="3128010">
                <a:moveTo>
                  <a:pt x="2849880" y="2052307"/>
                </a:moveTo>
                <a:lnTo>
                  <a:pt x="2839440" y="2047252"/>
                </a:lnTo>
                <a:lnTo>
                  <a:pt x="2827083" y="2041448"/>
                </a:lnTo>
                <a:lnTo>
                  <a:pt x="2837891" y="2018461"/>
                </a:lnTo>
                <a:lnTo>
                  <a:pt x="2850502" y="2024392"/>
                </a:lnTo>
                <a:lnTo>
                  <a:pt x="2860954" y="2029447"/>
                </a:lnTo>
                <a:lnTo>
                  <a:pt x="2849880" y="2052307"/>
                </a:lnTo>
                <a:close/>
              </a:path>
              <a:path w="9804400" h="3128010">
                <a:moveTo>
                  <a:pt x="2895496" y="2074138"/>
                </a:moveTo>
                <a:lnTo>
                  <a:pt x="2894266" y="2074138"/>
                </a:lnTo>
                <a:lnTo>
                  <a:pt x="2872600" y="2063381"/>
                </a:lnTo>
                <a:lnTo>
                  <a:pt x="2883903" y="2040635"/>
                </a:lnTo>
                <a:lnTo>
                  <a:pt x="2906750" y="2051989"/>
                </a:lnTo>
                <a:lnTo>
                  <a:pt x="2895496" y="2074138"/>
                </a:lnTo>
                <a:close/>
              </a:path>
              <a:path w="9804400" h="3128010">
                <a:moveTo>
                  <a:pt x="2895244" y="2074633"/>
                </a:moveTo>
                <a:lnTo>
                  <a:pt x="2894202" y="2074107"/>
                </a:lnTo>
                <a:lnTo>
                  <a:pt x="2895496" y="2074138"/>
                </a:lnTo>
                <a:lnTo>
                  <a:pt x="2895244" y="2074633"/>
                </a:lnTo>
                <a:close/>
              </a:path>
              <a:path w="9804400" h="3128010">
                <a:moveTo>
                  <a:pt x="2945406" y="2088019"/>
                </a:moveTo>
                <a:lnTo>
                  <a:pt x="2921584" y="2088019"/>
                </a:lnTo>
                <a:lnTo>
                  <a:pt x="2917875" y="2086140"/>
                </a:lnTo>
                <a:lnTo>
                  <a:pt x="2929394" y="2063495"/>
                </a:lnTo>
                <a:lnTo>
                  <a:pt x="2952051" y="2075205"/>
                </a:lnTo>
                <a:lnTo>
                  <a:pt x="2945406" y="2088019"/>
                </a:lnTo>
                <a:close/>
              </a:path>
              <a:path w="9804400" h="3128010">
                <a:moveTo>
                  <a:pt x="2940354" y="2097760"/>
                </a:moveTo>
                <a:lnTo>
                  <a:pt x="2921495" y="2087981"/>
                </a:lnTo>
                <a:lnTo>
                  <a:pt x="2945406" y="2088019"/>
                </a:lnTo>
                <a:lnTo>
                  <a:pt x="2940354" y="2097760"/>
                </a:lnTo>
                <a:close/>
              </a:path>
              <a:path w="9804400" h="3128010">
                <a:moveTo>
                  <a:pt x="2985147" y="2121357"/>
                </a:moveTo>
                <a:lnTo>
                  <a:pt x="2976130" y="2116518"/>
                </a:lnTo>
                <a:lnTo>
                  <a:pt x="2962795" y="2109495"/>
                </a:lnTo>
                <a:lnTo>
                  <a:pt x="2974619" y="2087016"/>
                </a:lnTo>
                <a:lnTo>
                  <a:pt x="2997149" y="2098967"/>
                </a:lnTo>
                <a:lnTo>
                  <a:pt x="2985147" y="2121357"/>
                </a:lnTo>
                <a:close/>
              </a:path>
              <a:path w="9804400" h="3128010">
                <a:moveTo>
                  <a:pt x="3029915" y="2145360"/>
                </a:moveTo>
                <a:lnTo>
                  <a:pt x="3007525" y="2133358"/>
                </a:lnTo>
                <a:lnTo>
                  <a:pt x="3019526" y="2110981"/>
                </a:lnTo>
                <a:lnTo>
                  <a:pt x="3041916" y="2122982"/>
                </a:lnTo>
                <a:lnTo>
                  <a:pt x="3029915" y="2145360"/>
                </a:lnTo>
                <a:close/>
              </a:path>
              <a:path w="9804400" h="3128010">
                <a:moveTo>
                  <a:pt x="3074466" y="2169604"/>
                </a:moveTo>
                <a:lnTo>
                  <a:pt x="3052152" y="2157463"/>
                </a:lnTo>
                <a:lnTo>
                  <a:pt x="3064294" y="2135149"/>
                </a:lnTo>
                <a:lnTo>
                  <a:pt x="3086608" y="2147303"/>
                </a:lnTo>
                <a:lnTo>
                  <a:pt x="3074466" y="2169604"/>
                </a:lnTo>
                <a:close/>
              </a:path>
              <a:path w="9804400" h="3128010">
                <a:moveTo>
                  <a:pt x="3119031" y="2193937"/>
                </a:moveTo>
                <a:lnTo>
                  <a:pt x="3096742" y="2181758"/>
                </a:lnTo>
                <a:lnTo>
                  <a:pt x="3108921" y="2159469"/>
                </a:lnTo>
                <a:lnTo>
                  <a:pt x="3131210" y="2171649"/>
                </a:lnTo>
                <a:lnTo>
                  <a:pt x="3119031" y="2193937"/>
                </a:lnTo>
                <a:close/>
              </a:path>
              <a:path w="9804400" h="3128010">
                <a:moveTo>
                  <a:pt x="3163684" y="2218245"/>
                </a:moveTo>
                <a:lnTo>
                  <a:pt x="3141319" y="2206116"/>
                </a:lnTo>
                <a:lnTo>
                  <a:pt x="3153498" y="2183828"/>
                </a:lnTo>
                <a:lnTo>
                  <a:pt x="3175800" y="2195931"/>
                </a:lnTo>
                <a:lnTo>
                  <a:pt x="3163684" y="2218245"/>
                </a:lnTo>
                <a:close/>
              </a:path>
              <a:path w="9804400" h="3128010">
                <a:moveTo>
                  <a:pt x="3208451" y="2242439"/>
                </a:moveTo>
                <a:lnTo>
                  <a:pt x="3197339" y="2236520"/>
                </a:lnTo>
                <a:lnTo>
                  <a:pt x="3185998" y="2230361"/>
                </a:lnTo>
                <a:lnTo>
                  <a:pt x="3198114" y="2208047"/>
                </a:lnTo>
                <a:lnTo>
                  <a:pt x="3209461" y="2214194"/>
                </a:lnTo>
                <a:lnTo>
                  <a:pt x="3220402" y="2220036"/>
                </a:lnTo>
                <a:lnTo>
                  <a:pt x="3208451" y="2242439"/>
                </a:lnTo>
                <a:close/>
              </a:path>
              <a:path w="9804400" h="3128010">
                <a:moveTo>
                  <a:pt x="3253282" y="2266340"/>
                </a:moveTo>
                <a:lnTo>
                  <a:pt x="3230867" y="2254389"/>
                </a:lnTo>
                <a:lnTo>
                  <a:pt x="3242818" y="2231986"/>
                </a:lnTo>
                <a:lnTo>
                  <a:pt x="3265233" y="2243937"/>
                </a:lnTo>
                <a:lnTo>
                  <a:pt x="3253282" y="2266340"/>
                </a:lnTo>
                <a:close/>
              </a:path>
              <a:path w="9804400" h="3128010">
                <a:moveTo>
                  <a:pt x="3298520" y="2289860"/>
                </a:moveTo>
                <a:lnTo>
                  <a:pt x="3275876" y="2278164"/>
                </a:lnTo>
                <a:lnTo>
                  <a:pt x="3287649" y="2255659"/>
                </a:lnTo>
                <a:lnTo>
                  <a:pt x="3294326" y="2259139"/>
                </a:lnTo>
                <a:lnTo>
                  <a:pt x="3310140" y="2267267"/>
                </a:lnTo>
                <a:lnTo>
                  <a:pt x="3298520" y="2289860"/>
                </a:lnTo>
                <a:close/>
              </a:path>
              <a:path w="9804400" h="3128010">
                <a:moveTo>
                  <a:pt x="3344049" y="2312898"/>
                </a:moveTo>
                <a:lnTo>
                  <a:pt x="3340366" y="2311082"/>
                </a:lnTo>
                <a:lnTo>
                  <a:pt x="3321240" y="2301443"/>
                </a:lnTo>
                <a:lnTo>
                  <a:pt x="3332670" y="2278760"/>
                </a:lnTo>
                <a:lnTo>
                  <a:pt x="3351695" y="2288349"/>
                </a:lnTo>
                <a:lnTo>
                  <a:pt x="3355276" y="2290114"/>
                </a:lnTo>
                <a:lnTo>
                  <a:pt x="3344049" y="2312898"/>
                </a:lnTo>
                <a:close/>
              </a:path>
              <a:path w="9804400" h="3128010">
                <a:moveTo>
                  <a:pt x="3389820" y="2335199"/>
                </a:moveTo>
                <a:lnTo>
                  <a:pt x="3369652" y="2325509"/>
                </a:lnTo>
                <a:lnTo>
                  <a:pt x="3366833" y="2324125"/>
                </a:lnTo>
                <a:lnTo>
                  <a:pt x="3378060" y="2301341"/>
                </a:lnTo>
                <a:lnTo>
                  <a:pt x="3380776" y="2302675"/>
                </a:lnTo>
                <a:lnTo>
                  <a:pt x="3400818" y="2312301"/>
                </a:lnTo>
                <a:lnTo>
                  <a:pt x="3389820" y="2335199"/>
                </a:lnTo>
                <a:close/>
              </a:path>
              <a:path w="9804400" h="3128010">
                <a:moveTo>
                  <a:pt x="3436111" y="2356840"/>
                </a:moveTo>
                <a:lnTo>
                  <a:pt x="3429025" y="2353627"/>
                </a:lnTo>
                <a:lnTo>
                  <a:pt x="3412921" y="2346109"/>
                </a:lnTo>
                <a:lnTo>
                  <a:pt x="3423666" y="2323096"/>
                </a:lnTo>
                <a:lnTo>
                  <a:pt x="3439633" y="2330551"/>
                </a:lnTo>
                <a:lnTo>
                  <a:pt x="3446576" y="2333688"/>
                </a:lnTo>
                <a:lnTo>
                  <a:pt x="3436111" y="2356840"/>
                </a:lnTo>
                <a:close/>
              </a:path>
              <a:path w="9804400" h="3128010">
                <a:moveTo>
                  <a:pt x="3482682" y="2377541"/>
                </a:moveTo>
                <a:lnTo>
                  <a:pt x="3459403" y="2367368"/>
                </a:lnTo>
                <a:lnTo>
                  <a:pt x="3469563" y="2344089"/>
                </a:lnTo>
                <a:lnTo>
                  <a:pt x="3492842" y="2354262"/>
                </a:lnTo>
                <a:lnTo>
                  <a:pt x="3482682" y="2377541"/>
                </a:lnTo>
                <a:close/>
              </a:path>
              <a:path w="9804400" h="3128010">
                <a:moveTo>
                  <a:pt x="3529863" y="2397315"/>
                </a:moveTo>
                <a:lnTo>
                  <a:pt x="3520363" y="2393492"/>
                </a:lnTo>
                <a:lnTo>
                  <a:pt x="3506216" y="2387549"/>
                </a:lnTo>
                <a:lnTo>
                  <a:pt x="3516058" y="2364130"/>
                </a:lnTo>
                <a:lnTo>
                  <a:pt x="3530206" y="2370073"/>
                </a:lnTo>
                <a:lnTo>
                  <a:pt x="3539350" y="2373757"/>
                </a:lnTo>
                <a:lnTo>
                  <a:pt x="3529863" y="2397315"/>
                </a:lnTo>
                <a:close/>
              </a:path>
              <a:path w="9804400" h="3128010">
                <a:moveTo>
                  <a:pt x="3577335" y="2415971"/>
                </a:moveTo>
                <a:lnTo>
                  <a:pt x="3553625" y="2406853"/>
                </a:lnTo>
                <a:lnTo>
                  <a:pt x="3562743" y="2383142"/>
                </a:lnTo>
                <a:lnTo>
                  <a:pt x="3586454" y="2392260"/>
                </a:lnTo>
                <a:lnTo>
                  <a:pt x="3577335" y="2415971"/>
                </a:lnTo>
                <a:close/>
              </a:path>
              <a:path w="9804400" h="3128010">
                <a:moveTo>
                  <a:pt x="3625405" y="2433510"/>
                </a:moveTo>
                <a:lnTo>
                  <a:pt x="3614851" y="2429802"/>
                </a:lnTo>
                <a:lnTo>
                  <a:pt x="3601351" y="2424861"/>
                </a:lnTo>
                <a:lnTo>
                  <a:pt x="3610076" y="2401011"/>
                </a:lnTo>
                <a:lnTo>
                  <a:pt x="3623437" y="2405888"/>
                </a:lnTo>
                <a:lnTo>
                  <a:pt x="3633812" y="2409532"/>
                </a:lnTo>
                <a:lnTo>
                  <a:pt x="3625405" y="2433510"/>
                </a:lnTo>
                <a:close/>
              </a:path>
              <a:path w="9804400" h="3128010">
                <a:moveTo>
                  <a:pt x="3673919" y="2449715"/>
                </a:moveTo>
                <a:lnTo>
                  <a:pt x="3649662" y="2441803"/>
                </a:lnTo>
                <a:lnTo>
                  <a:pt x="3657638" y="2417686"/>
                </a:lnTo>
                <a:lnTo>
                  <a:pt x="3671447" y="2422258"/>
                </a:lnTo>
                <a:lnTo>
                  <a:pt x="3681666" y="2425522"/>
                </a:lnTo>
                <a:lnTo>
                  <a:pt x="3673919" y="2449715"/>
                </a:lnTo>
                <a:close/>
              </a:path>
              <a:path w="9804400" h="3128010">
                <a:moveTo>
                  <a:pt x="3722890" y="2464562"/>
                </a:moveTo>
                <a:lnTo>
                  <a:pt x="3712984" y="2461704"/>
                </a:lnTo>
                <a:lnTo>
                  <a:pt x="3698405" y="2457335"/>
                </a:lnTo>
                <a:lnTo>
                  <a:pt x="3705682" y="2433002"/>
                </a:lnTo>
                <a:lnTo>
                  <a:pt x="3720274" y="2437371"/>
                </a:lnTo>
                <a:lnTo>
                  <a:pt x="3729926" y="2440152"/>
                </a:lnTo>
                <a:lnTo>
                  <a:pt x="3722890" y="2464562"/>
                </a:lnTo>
                <a:close/>
              </a:path>
              <a:path w="9804400" h="3128010">
                <a:moveTo>
                  <a:pt x="3772293" y="2477960"/>
                </a:moveTo>
                <a:lnTo>
                  <a:pt x="3747592" y="2471483"/>
                </a:lnTo>
                <a:lnTo>
                  <a:pt x="3754132" y="2446934"/>
                </a:lnTo>
                <a:lnTo>
                  <a:pt x="3770058" y="2451176"/>
                </a:lnTo>
                <a:lnTo>
                  <a:pt x="3778580" y="2453347"/>
                </a:lnTo>
                <a:lnTo>
                  <a:pt x="3772293" y="2477960"/>
                </a:lnTo>
                <a:close/>
              </a:path>
              <a:path w="9804400" h="3128010">
                <a:moveTo>
                  <a:pt x="3822103" y="2489847"/>
                </a:moveTo>
                <a:lnTo>
                  <a:pt x="3815105" y="2488298"/>
                </a:lnTo>
                <a:lnTo>
                  <a:pt x="3797084" y="2484094"/>
                </a:lnTo>
                <a:lnTo>
                  <a:pt x="3803103" y="2459418"/>
                </a:lnTo>
                <a:lnTo>
                  <a:pt x="3820749" y="2463533"/>
                </a:lnTo>
                <a:lnTo>
                  <a:pt x="3827589" y="2465044"/>
                </a:lnTo>
                <a:lnTo>
                  <a:pt x="3822103" y="2489847"/>
                </a:lnTo>
                <a:close/>
              </a:path>
              <a:path w="9804400" h="3128010">
                <a:moveTo>
                  <a:pt x="3872268" y="2500172"/>
                </a:moveTo>
                <a:lnTo>
                  <a:pt x="3867823" y="2499347"/>
                </a:lnTo>
                <a:lnTo>
                  <a:pt x="3850119" y="2495842"/>
                </a:lnTo>
                <a:lnTo>
                  <a:pt x="3847071" y="2495194"/>
                </a:lnTo>
                <a:lnTo>
                  <a:pt x="3852278" y="2470340"/>
                </a:lnTo>
                <a:lnTo>
                  <a:pt x="3855204" y="2470950"/>
                </a:lnTo>
                <a:lnTo>
                  <a:pt x="3872750" y="2474429"/>
                </a:lnTo>
                <a:lnTo>
                  <a:pt x="3876916" y="2475204"/>
                </a:lnTo>
                <a:lnTo>
                  <a:pt x="3872268" y="2500172"/>
                </a:lnTo>
                <a:close/>
              </a:path>
              <a:path w="9804400" h="3128010">
                <a:moveTo>
                  <a:pt x="3922763" y="2508897"/>
                </a:moveTo>
                <a:lnTo>
                  <a:pt x="3903599" y="2505798"/>
                </a:lnTo>
                <a:lnTo>
                  <a:pt x="3897414" y="2504719"/>
                </a:lnTo>
                <a:lnTo>
                  <a:pt x="3901770" y="2479687"/>
                </a:lnTo>
                <a:lnTo>
                  <a:pt x="3907967" y="2480767"/>
                </a:lnTo>
                <a:lnTo>
                  <a:pt x="3926547" y="2483777"/>
                </a:lnTo>
                <a:lnTo>
                  <a:pt x="3922763" y="2508897"/>
                </a:lnTo>
                <a:close/>
              </a:path>
              <a:path w="9804400" h="3128010">
                <a:moveTo>
                  <a:pt x="3973372" y="2515933"/>
                </a:moveTo>
                <a:lnTo>
                  <a:pt x="3958297" y="2514028"/>
                </a:lnTo>
                <a:lnTo>
                  <a:pt x="3948036" y="2512606"/>
                </a:lnTo>
                <a:lnTo>
                  <a:pt x="3951528" y="2487447"/>
                </a:lnTo>
                <a:lnTo>
                  <a:pt x="3961790" y="2488869"/>
                </a:lnTo>
                <a:lnTo>
                  <a:pt x="3976560" y="2490736"/>
                </a:lnTo>
                <a:lnTo>
                  <a:pt x="3973372" y="2515933"/>
                </a:lnTo>
                <a:close/>
              </a:path>
              <a:path w="9804400" h="3128010">
                <a:moveTo>
                  <a:pt x="4024337" y="2521343"/>
                </a:moveTo>
                <a:lnTo>
                  <a:pt x="4014254" y="2520441"/>
                </a:lnTo>
                <a:lnTo>
                  <a:pt x="3998912" y="2518867"/>
                </a:lnTo>
                <a:lnTo>
                  <a:pt x="4001490" y="2493594"/>
                </a:lnTo>
                <a:lnTo>
                  <a:pt x="4016721" y="2495156"/>
                </a:lnTo>
                <a:lnTo>
                  <a:pt x="4026623" y="2496057"/>
                </a:lnTo>
                <a:lnTo>
                  <a:pt x="4024337" y="2521343"/>
                </a:lnTo>
                <a:close/>
              </a:path>
              <a:path w="9804400" h="3128010">
                <a:moveTo>
                  <a:pt x="4075455" y="2525115"/>
                </a:moveTo>
                <a:lnTo>
                  <a:pt x="4071670" y="2524912"/>
                </a:lnTo>
                <a:lnTo>
                  <a:pt x="4052277" y="2523642"/>
                </a:lnTo>
                <a:lnTo>
                  <a:pt x="4049801" y="2523451"/>
                </a:lnTo>
                <a:lnTo>
                  <a:pt x="4051782" y="2498128"/>
                </a:lnTo>
                <a:lnTo>
                  <a:pt x="4054259" y="2498318"/>
                </a:lnTo>
                <a:lnTo>
                  <a:pt x="4073194" y="2499563"/>
                </a:lnTo>
                <a:lnTo>
                  <a:pt x="4076814" y="2499753"/>
                </a:lnTo>
                <a:lnTo>
                  <a:pt x="4075455" y="2525115"/>
                </a:lnTo>
                <a:close/>
              </a:path>
              <a:path w="9804400" h="3128010">
                <a:moveTo>
                  <a:pt x="4126522" y="2527236"/>
                </a:moveTo>
                <a:lnTo>
                  <a:pt x="4110621" y="2526766"/>
                </a:lnTo>
                <a:lnTo>
                  <a:pt x="4100982" y="2526372"/>
                </a:lnTo>
                <a:lnTo>
                  <a:pt x="4102036" y="2500985"/>
                </a:lnTo>
                <a:lnTo>
                  <a:pt x="4111510" y="2501379"/>
                </a:lnTo>
                <a:lnTo>
                  <a:pt x="4111358" y="2501379"/>
                </a:lnTo>
                <a:lnTo>
                  <a:pt x="4127258" y="2501836"/>
                </a:lnTo>
                <a:lnTo>
                  <a:pt x="4126522" y="2527236"/>
                </a:lnTo>
                <a:close/>
              </a:path>
              <a:path w="9804400" h="3128010">
                <a:moveTo>
                  <a:pt x="4177779" y="2527706"/>
                </a:moveTo>
                <a:lnTo>
                  <a:pt x="4152226" y="2527680"/>
                </a:lnTo>
                <a:lnTo>
                  <a:pt x="4152353" y="2502293"/>
                </a:lnTo>
                <a:lnTo>
                  <a:pt x="4170066" y="2502369"/>
                </a:lnTo>
                <a:lnTo>
                  <a:pt x="4177589" y="2502369"/>
                </a:lnTo>
                <a:lnTo>
                  <a:pt x="4177779" y="2527706"/>
                </a:lnTo>
                <a:close/>
              </a:path>
              <a:path w="9804400" h="3128010">
                <a:moveTo>
                  <a:pt x="4177589" y="2502369"/>
                </a:moveTo>
                <a:lnTo>
                  <a:pt x="4170066" y="2502369"/>
                </a:lnTo>
                <a:lnTo>
                  <a:pt x="4177588" y="2502319"/>
                </a:lnTo>
                <a:close/>
              </a:path>
              <a:path w="9804400" h="3128010">
                <a:moveTo>
                  <a:pt x="4203331" y="2527363"/>
                </a:moveTo>
                <a:lnTo>
                  <a:pt x="4202836" y="2501963"/>
                </a:lnTo>
                <a:lnTo>
                  <a:pt x="4210062" y="2501823"/>
                </a:lnTo>
                <a:lnTo>
                  <a:pt x="4209910" y="2501823"/>
                </a:lnTo>
                <a:lnTo>
                  <a:pt x="4228071" y="2501239"/>
                </a:lnTo>
                <a:lnTo>
                  <a:pt x="4228884" y="2526626"/>
                </a:lnTo>
                <a:lnTo>
                  <a:pt x="4210723" y="2527211"/>
                </a:lnTo>
                <a:lnTo>
                  <a:pt x="4203331" y="2527363"/>
                </a:lnTo>
                <a:close/>
              </a:path>
              <a:path w="9804400" h="3128010">
                <a:moveTo>
                  <a:pt x="4278313" y="2499118"/>
                </a:moveTo>
                <a:lnTo>
                  <a:pt x="4270959" y="2499118"/>
                </a:lnTo>
                <a:lnTo>
                  <a:pt x="4271175" y="2499105"/>
                </a:lnTo>
                <a:lnTo>
                  <a:pt x="4278274" y="2498585"/>
                </a:lnTo>
                <a:lnTo>
                  <a:pt x="4278313" y="2499118"/>
                </a:lnTo>
                <a:close/>
              </a:path>
              <a:path w="9804400" h="3128010">
                <a:moveTo>
                  <a:pt x="4270992" y="2499116"/>
                </a:moveTo>
                <a:lnTo>
                  <a:pt x="4271133" y="2499105"/>
                </a:lnTo>
                <a:lnTo>
                  <a:pt x="4270992" y="2499116"/>
                </a:lnTo>
                <a:close/>
              </a:path>
              <a:path w="9804400" h="3128010">
                <a:moveTo>
                  <a:pt x="4254563" y="2525483"/>
                </a:moveTo>
                <a:lnTo>
                  <a:pt x="4253128" y="2500121"/>
                </a:lnTo>
                <a:lnTo>
                  <a:pt x="4270992" y="2499116"/>
                </a:lnTo>
                <a:lnTo>
                  <a:pt x="4278313" y="2499118"/>
                </a:lnTo>
                <a:lnTo>
                  <a:pt x="4280128" y="2523909"/>
                </a:lnTo>
                <a:lnTo>
                  <a:pt x="4272610" y="2524467"/>
                </a:lnTo>
                <a:lnTo>
                  <a:pt x="4254563" y="2525483"/>
                </a:lnTo>
                <a:close/>
              </a:path>
              <a:path w="9804400" h="3128010">
                <a:moveTo>
                  <a:pt x="4305719" y="2521775"/>
                </a:moveTo>
                <a:lnTo>
                  <a:pt x="4303306" y="2496489"/>
                </a:lnTo>
                <a:lnTo>
                  <a:pt x="4311662" y="2495689"/>
                </a:lnTo>
                <a:lnTo>
                  <a:pt x="4328274" y="2493746"/>
                </a:lnTo>
                <a:lnTo>
                  <a:pt x="4331233" y="2518968"/>
                </a:lnTo>
                <a:lnTo>
                  <a:pt x="4314063" y="2520975"/>
                </a:lnTo>
                <a:lnTo>
                  <a:pt x="4305719" y="2521775"/>
                </a:lnTo>
                <a:close/>
              </a:path>
              <a:path w="9804400" h="3128010">
                <a:moveTo>
                  <a:pt x="4311383" y="2495715"/>
                </a:moveTo>
                <a:lnTo>
                  <a:pt x="4311601" y="2495689"/>
                </a:lnTo>
                <a:lnTo>
                  <a:pt x="4311383" y="2495715"/>
                </a:lnTo>
                <a:close/>
              </a:path>
              <a:path w="9804400" h="3128010">
                <a:moveTo>
                  <a:pt x="4377919" y="2487587"/>
                </a:moveTo>
                <a:lnTo>
                  <a:pt x="4369854" y="2487587"/>
                </a:lnTo>
                <a:lnTo>
                  <a:pt x="4377651" y="2486139"/>
                </a:lnTo>
                <a:lnTo>
                  <a:pt x="4377919" y="2487587"/>
                </a:lnTo>
                <a:close/>
              </a:path>
              <a:path w="9804400" h="3128010">
                <a:moveTo>
                  <a:pt x="4356950" y="2515400"/>
                </a:moveTo>
                <a:lnTo>
                  <a:pt x="4352886" y="2490330"/>
                </a:lnTo>
                <a:lnTo>
                  <a:pt x="4370120" y="2487536"/>
                </a:lnTo>
                <a:lnTo>
                  <a:pt x="4369854" y="2487587"/>
                </a:lnTo>
                <a:lnTo>
                  <a:pt x="4377919" y="2487587"/>
                </a:lnTo>
                <a:lnTo>
                  <a:pt x="4382261" y="2511120"/>
                </a:lnTo>
                <a:lnTo>
                  <a:pt x="4374184" y="2512606"/>
                </a:lnTo>
                <a:lnTo>
                  <a:pt x="4356950" y="2515400"/>
                </a:lnTo>
                <a:close/>
              </a:path>
              <a:path w="9804400" h="3128010">
                <a:moveTo>
                  <a:pt x="4426554" y="2475953"/>
                </a:moveTo>
                <a:lnTo>
                  <a:pt x="4425835" y="2475953"/>
                </a:lnTo>
                <a:lnTo>
                  <a:pt x="4426508" y="2475776"/>
                </a:lnTo>
                <a:lnTo>
                  <a:pt x="4426554" y="2475953"/>
                </a:lnTo>
                <a:close/>
              </a:path>
              <a:path w="9804400" h="3128010">
                <a:moveTo>
                  <a:pt x="4427638" y="2480208"/>
                </a:moveTo>
                <a:lnTo>
                  <a:pt x="4407433" y="2480208"/>
                </a:lnTo>
                <a:lnTo>
                  <a:pt x="4407712" y="2480144"/>
                </a:lnTo>
                <a:lnTo>
                  <a:pt x="4426102" y="2475877"/>
                </a:lnTo>
                <a:lnTo>
                  <a:pt x="4425835" y="2475953"/>
                </a:lnTo>
                <a:lnTo>
                  <a:pt x="4426554" y="2475953"/>
                </a:lnTo>
                <a:lnTo>
                  <a:pt x="4427638" y="2480208"/>
                </a:lnTo>
                <a:close/>
              </a:path>
              <a:path w="9804400" h="3128010">
                <a:moveTo>
                  <a:pt x="4407657" y="2480156"/>
                </a:moveTo>
                <a:close/>
              </a:path>
              <a:path w="9804400" h="3128010">
                <a:moveTo>
                  <a:pt x="4407458" y="2506141"/>
                </a:moveTo>
                <a:lnTo>
                  <a:pt x="4402289" y="2481275"/>
                </a:lnTo>
                <a:lnTo>
                  <a:pt x="4407657" y="2480156"/>
                </a:lnTo>
                <a:lnTo>
                  <a:pt x="4407433" y="2480208"/>
                </a:lnTo>
                <a:lnTo>
                  <a:pt x="4427638" y="2480208"/>
                </a:lnTo>
                <a:lnTo>
                  <a:pt x="4432782" y="2500388"/>
                </a:lnTo>
                <a:lnTo>
                  <a:pt x="4431830" y="2500629"/>
                </a:lnTo>
                <a:lnTo>
                  <a:pt x="4412894" y="2505011"/>
                </a:lnTo>
                <a:lnTo>
                  <a:pt x="4407458" y="2506141"/>
                </a:lnTo>
                <a:close/>
              </a:path>
              <a:path w="9804400" h="3128010">
                <a:moveTo>
                  <a:pt x="4476109" y="2466340"/>
                </a:moveTo>
                <a:lnTo>
                  <a:pt x="4461852" y="2466340"/>
                </a:lnTo>
                <a:lnTo>
                  <a:pt x="4462119" y="2466263"/>
                </a:lnTo>
                <a:lnTo>
                  <a:pt x="4474908" y="2462377"/>
                </a:lnTo>
                <a:lnTo>
                  <a:pt x="4476109" y="2466340"/>
                </a:lnTo>
                <a:close/>
              </a:path>
              <a:path w="9804400" h="3128010">
                <a:moveTo>
                  <a:pt x="4461931" y="2466316"/>
                </a:moveTo>
                <a:lnTo>
                  <a:pt x="4462103" y="2466263"/>
                </a:lnTo>
                <a:lnTo>
                  <a:pt x="4461931" y="2466316"/>
                </a:lnTo>
                <a:close/>
              </a:path>
              <a:path w="9804400" h="3128010">
                <a:moveTo>
                  <a:pt x="4457623" y="2493886"/>
                </a:moveTo>
                <a:lnTo>
                  <a:pt x="4450803" y="2469413"/>
                </a:lnTo>
                <a:lnTo>
                  <a:pt x="4461931" y="2466316"/>
                </a:lnTo>
                <a:lnTo>
                  <a:pt x="4476109" y="2466340"/>
                </a:lnTo>
                <a:lnTo>
                  <a:pt x="4482274" y="2486685"/>
                </a:lnTo>
                <a:lnTo>
                  <a:pt x="4468952" y="2490724"/>
                </a:lnTo>
                <a:lnTo>
                  <a:pt x="4457623" y="2493886"/>
                </a:lnTo>
                <a:close/>
              </a:path>
              <a:path w="9804400" h="3128010">
                <a:moveTo>
                  <a:pt x="4506976" y="2478671"/>
                </a:moveTo>
                <a:lnTo>
                  <a:pt x="4498530" y="2454706"/>
                </a:lnTo>
                <a:lnTo>
                  <a:pt x="4514278" y="2449169"/>
                </a:lnTo>
                <a:lnTo>
                  <a:pt x="4522165" y="2446185"/>
                </a:lnTo>
                <a:lnTo>
                  <a:pt x="4531131" y="2469959"/>
                </a:lnTo>
                <a:lnTo>
                  <a:pt x="4522711" y="2473121"/>
                </a:lnTo>
                <a:lnTo>
                  <a:pt x="4506976" y="2478671"/>
                </a:lnTo>
                <a:close/>
              </a:path>
              <a:path w="9804400" h="3128010">
                <a:moveTo>
                  <a:pt x="4514011" y="2449258"/>
                </a:moveTo>
                <a:lnTo>
                  <a:pt x="4514247" y="2449169"/>
                </a:lnTo>
                <a:lnTo>
                  <a:pt x="4514011" y="2449258"/>
                </a:lnTo>
                <a:close/>
              </a:path>
              <a:path w="9804400" h="3128010">
                <a:moveTo>
                  <a:pt x="4569277" y="2429154"/>
                </a:moveTo>
                <a:lnTo>
                  <a:pt x="4564087" y="2429154"/>
                </a:lnTo>
                <a:lnTo>
                  <a:pt x="4564341" y="2429040"/>
                </a:lnTo>
                <a:lnTo>
                  <a:pt x="4568393" y="2427198"/>
                </a:lnTo>
                <a:lnTo>
                  <a:pt x="4569277" y="2429154"/>
                </a:lnTo>
                <a:close/>
              </a:path>
              <a:path w="9804400" h="3128010">
                <a:moveTo>
                  <a:pt x="4564301" y="2429057"/>
                </a:moveTo>
                <a:close/>
              </a:path>
              <a:path w="9804400" h="3128010">
                <a:moveTo>
                  <a:pt x="4572453" y="2436177"/>
                </a:moveTo>
                <a:lnTo>
                  <a:pt x="4547628" y="2436177"/>
                </a:lnTo>
                <a:lnTo>
                  <a:pt x="4547870" y="2436075"/>
                </a:lnTo>
                <a:lnTo>
                  <a:pt x="4564301" y="2429057"/>
                </a:lnTo>
                <a:lnTo>
                  <a:pt x="4564087" y="2429154"/>
                </a:lnTo>
                <a:lnTo>
                  <a:pt x="4569277" y="2429154"/>
                </a:lnTo>
                <a:lnTo>
                  <a:pt x="4572453" y="2436177"/>
                </a:lnTo>
                <a:close/>
              </a:path>
              <a:path w="9804400" h="3128010">
                <a:moveTo>
                  <a:pt x="4547806" y="2436101"/>
                </a:moveTo>
                <a:close/>
              </a:path>
              <a:path w="9804400" h="3128010">
                <a:moveTo>
                  <a:pt x="4555020" y="2460574"/>
                </a:moveTo>
                <a:lnTo>
                  <a:pt x="4545545" y="2437015"/>
                </a:lnTo>
                <a:lnTo>
                  <a:pt x="4547806" y="2436101"/>
                </a:lnTo>
                <a:lnTo>
                  <a:pt x="4547628" y="2436177"/>
                </a:lnTo>
                <a:lnTo>
                  <a:pt x="4572453" y="2436177"/>
                </a:lnTo>
                <a:lnTo>
                  <a:pt x="4578858" y="2450338"/>
                </a:lnTo>
                <a:lnTo>
                  <a:pt x="4574311" y="2452395"/>
                </a:lnTo>
                <a:lnTo>
                  <a:pt x="4557344" y="2459647"/>
                </a:lnTo>
                <a:lnTo>
                  <a:pt x="4555020" y="2460574"/>
                </a:lnTo>
                <a:close/>
              </a:path>
              <a:path w="9804400" h="3128010">
                <a:moveTo>
                  <a:pt x="4613789" y="2406167"/>
                </a:moveTo>
                <a:lnTo>
                  <a:pt x="4612195" y="2406167"/>
                </a:lnTo>
                <a:lnTo>
                  <a:pt x="4613440" y="2405507"/>
                </a:lnTo>
                <a:lnTo>
                  <a:pt x="4613789" y="2406167"/>
                </a:lnTo>
                <a:close/>
              </a:path>
              <a:path w="9804400" h="3128010">
                <a:moveTo>
                  <a:pt x="4602137" y="2439530"/>
                </a:moveTo>
                <a:lnTo>
                  <a:pt x="4591177" y="2416619"/>
                </a:lnTo>
                <a:lnTo>
                  <a:pt x="4596612" y="2414016"/>
                </a:lnTo>
                <a:lnTo>
                  <a:pt x="4612424" y="2406040"/>
                </a:lnTo>
                <a:lnTo>
                  <a:pt x="4612195" y="2406167"/>
                </a:lnTo>
                <a:lnTo>
                  <a:pt x="4613789" y="2406167"/>
                </a:lnTo>
                <a:lnTo>
                  <a:pt x="4625327" y="2427947"/>
                </a:lnTo>
                <a:lnTo>
                  <a:pt x="4623854" y="2428722"/>
                </a:lnTo>
                <a:lnTo>
                  <a:pt x="4607559" y="2436939"/>
                </a:lnTo>
                <a:lnTo>
                  <a:pt x="4602137" y="2439530"/>
                </a:lnTo>
                <a:close/>
              </a:path>
              <a:path w="9804400" h="3128010">
                <a:moveTo>
                  <a:pt x="4596371" y="2414130"/>
                </a:moveTo>
                <a:lnTo>
                  <a:pt x="4596598" y="2414016"/>
                </a:lnTo>
                <a:lnTo>
                  <a:pt x="4596371" y="2414130"/>
                </a:lnTo>
                <a:close/>
              </a:path>
              <a:path w="9804400" h="3128010">
                <a:moveTo>
                  <a:pt x="4662191" y="2389327"/>
                </a:moveTo>
                <a:lnTo>
                  <a:pt x="4643259" y="2389327"/>
                </a:lnTo>
                <a:lnTo>
                  <a:pt x="4657407" y="2381097"/>
                </a:lnTo>
                <a:lnTo>
                  <a:pt x="4662191" y="2389327"/>
                </a:lnTo>
                <a:close/>
              </a:path>
              <a:path w="9804400" h="3128010">
                <a:moveTo>
                  <a:pt x="4647907" y="2415793"/>
                </a:moveTo>
                <a:lnTo>
                  <a:pt x="4635576" y="2393581"/>
                </a:lnTo>
                <a:lnTo>
                  <a:pt x="4643475" y="2389200"/>
                </a:lnTo>
                <a:lnTo>
                  <a:pt x="4643259" y="2389327"/>
                </a:lnTo>
                <a:lnTo>
                  <a:pt x="4662191" y="2389327"/>
                </a:lnTo>
                <a:lnTo>
                  <a:pt x="4670171" y="2403055"/>
                </a:lnTo>
                <a:lnTo>
                  <a:pt x="4655807" y="2411399"/>
                </a:lnTo>
                <a:lnTo>
                  <a:pt x="4647907" y="2415793"/>
                </a:lnTo>
                <a:close/>
              </a:path>
              <a:path w="9804400" h="3128010">
                <a:moveTo>
                  <a:pt x="4692256" y="2389543"/>
                </a:moveTo>
                <a:lnTo>
                  <a:pt x="4678654" y="2368080"/>
                </a:lnTo>
                <a:lnTo>
                  <a:pt x="4688598" y="2361793"/>
                </a:lnTo>
                <a:lnTo>
                  <a:pt x="4699787" y="2354402"/>
                </a:lnTo>
                <a:lnTo>
                  <a:pt x="4713770" y="2375611"/>
                </a:lnTo>
                <a:lnTo>
                  <a:pt x="4702187" y="2383243"/>
                </a:lnTo>
                <a:lnTo>
                  <a:pt x="4692256" y="2389543"/>
                </a:lnTo>
                <a:close/>
              </a:path>
              <a:path w="9804400" h="3128010">
                <a:moveTo>
                  <a:pt x="4688395" y="2361920"/>
                </a:moveTo>
                <a:lnTo>
                  <a:pt x="4688587" y="2361793"/>
                </a:lnTo>
                <a:lnTo>
                  <a:pt x="4688395" y="2361920"/>
                </a:lnTo>
                <a:close/>
              </a:path>
              <a:path w="9804400" h="3128010">
                <a:moveTo>
                  <a:pt x="4745580" y="2332075"/>
                </a:moveTo>
                <a:lnTo>
                  <a:pt x="4731943" y="2332075"/>
                </a:lnTo>
                <a:lnTo>
                  <a:pt x="4732121" y="2331948"/>
                </a:lnTo>
                <a:lnTo>
                  <a:pt x="4740770" y="2325560"/>
                </a:lnTo>
                <a:lnTo>
                  <a:pt x="4745580" y="2332075"/>
                </a:lnTo>
                <a:close/>
              </a:path>
              <a:path w="9804400" h="3128010">
                <a:moveTo>
                  <a:pt x="4731967" y="2332057"/>
                </a:moveTo>
                <a:lnTo>
                  <a:pt x="4732115" y="2331948"/>
                </a:lnTo>
                <a:lnTo>
                  <a:pt x="4731967" y="2332057"/>
                </a:lnTo>
                <a:close/>
              </a:path>
              <a:path w="9804400" h="3128010">
                <a:moveTo>
                  <a:pt x="4735093" y="2361006"/>
                </a:moveTo>
                <a:lnTo>
                  <a:pt x="4720361" y="2340305"/>
                </a:lnTo>
                <a:lnTo>
                  <a:pt x="4731967" y="2332057"/>
                </a:lnTo>
                <a:lnTo>
                  <a:pt x="4745580" y="2332075"/>
                </a:lnTo>
                <a:lnTo>
                  <a:pt x="4755857" y="2345994"/>
                </a:lnTo>
                <a:lnTo>
                  <a:pt x="4746840" y="2352636"/>
                </a:lnTo>
                <a:lnTo>
                  <a:pt x="4735093" y="2361006"/>
                </a:lnTo>
                <a:close/>
              </a:path>
              <a:path w="9804400" h="3128010">
                <a:moveTo>
                  <a:pt x="4776431" y="2330411"/>
                </a:moveTo>
                <a:lnTo>
                  <a:pt x="4760696" y="2310472"/>
                </a:lnTo>
                <a:lnTo>
                  <a:pt x="4774158" y="2299842"/>
                </a:lnTo>
                <a:lnTo>
                  <a:pt x="4780394" y="2294763"/>
                </a:lnTo>
                <a:lnTo>
                  <a:pt x="4796447" y="2314447"/>
                </a:lnTo>
                <a:lnTo>
                  <a:pt x="4789906" y="2319769"/>
                </a:lnTo>
                <a:lnTo>
                  <a:pt x="4776431" y="2330411"/>
                </a:lnTo>
                <a:close/>
              </a:path>
              <a:path w="9804400" h="3128010">
                <a:moveTo>
                  <a:pt x="4774006" y="2299957"/>
                </a:moveTo>
                <a:lnTo>
                  <a:pt x="4774146" y="2299842"/>
                </a:lnTo>
                <a:lnTo>
                  <a:pt x="4774006" y="2299957"/>
                </a:lnTo>
                <a:close/>
              </a:path>
              <a:path w="9804400" h="3128010">
                <a:moveTo>
                  <a:pt x="4821827" y="2265756"/>
                </a:moveTo>
                <a:lnTo>
                  <a:pt x="4814722" y="2265756"/>
                </a:lnTo>
                <a:lnTo>
                  <a:pt x="4818684" y="2262225"/>
                </a:lnTo>
                <a:lnTo>
                  <a:pt x="4821827" y="2265756"/>
                </a:lnTo>
                <a:close/>
              </a:path>
              <a:path w="9804400" h="3128010">
                <a:moveTo>
                  <a:pt x="4816119" y="2298090"/>
                </a:moveTo>
                <a:lnTo>
                  <a:pt x="4799787" y="2278646"/>
                </a:lnTo>
                <a:lnTo>
                  <a:pt x="4801438" y="2277262"/>
                </a:lnTo>
                <a:lnTo>
                  <a:pt x="4814862" y="2265629"/>
                </a:lnTo>
                <a:lnTo>
                  <a:pt x="4814722" y="2265756"/>
                </a:lnTo>
                <a:lnTo>
                  <a:pt x="4821827" y="2265756"/>
                </a:lnTo>
                <a:lnTo>
                  <a:pt x="4835575" y="2281199"/>
                </a:lnTo>
                <a:lnTo>
                  <a:pt x="4831486" y="2284831"/>
                </a:lnTo>
                <a:lnTo>
                  <a:pt x="4817783" y="2296706"/>
                </a:lnTo>
                <a:lnTo>
                  <a:pt x="4816119" y="2298090"/>
                </a:lnTo>
                <a:close/>
              </a:path>
              <a:path w="9804400" h="3128010">
                <a:moveTo>
                  <a:pt x="4801298" y="2277376"/>
                </a:moveTo>
                <a:lnTo>
                  <a:pt x="4801430" y="2277262"/>
                </a:lnTo>
                <a:lnTo>
                  <a:pt x="4801298" y="2277376"/>
                </a:lnTo>
                <a:close/>
              </a:path>
              <a:path w="9804400" h="3128010">
                <a:moveTo>
                  <a:pt x="4857088" y="2229611"/>
                </a:moveTo>
                <a:lnTo>
                  <a:pt x="4854219" y="2229611"/>
                </a:lnTo>
                <a:lnTo>
                  <a:pt x="4855705" y="2228176"/>
                </a:lnTo>
                <a:lnTo>
                  <a:pt x="4857088" y="2229611"/>
                </a:lnTo>
                <a:close/>
              </a:path>
              <a:path w="9804400" h="3128010">
                <a:moveTo>
                  <a:pt x="4868901" y="2241867"/>
                </a:moveTo>
                <a:lnTo>
                  <a:pt x="4841189" y="2241867"/>
                </a:lnTo>
                <a:lnTo>
                  <a:pt x="4854333" y="2229497"/>
                </a:lnTo>
                <a:lnTo>
                  <a:pt x="4857088" y="2229611"/>
                </a:lnTo>
                <a:lnTo>
                  <a:pt x="4868901" y="2241867"/>
                </a:lnTo>
                <a:close/>
              </a:path>
              <a:path w="9804400" h="3128010">
                <a:moveTo>
                  <a:pt x="4854549" y="2264054"/>
                </a:moveTo>
                <a:lnTo>
                  <a:pt x="4837404" y="2245321"/>
                </a:lnTo>
                <a:lnTo>
                  <a:pt x="4841303" y="2241753"/>
                </a:lnTo>
                <a:lnTo>
                  <a:pt x="4868901" y="2241867"/>
                </a:lnTo>
                <a:lnTo>
                  <a:pt x="4873332" y="2246464"/>
                </a:lnTo>
                <a:lnTo>
                  <a:pt x="4871732" y="2248014"/>
                </a:lnTo>
                <a:lnTo>
                  <a:pt x="4858461" y="2260485"/>
                </a:lnTo>
                <a:lnTo>
                  <a:pt x="4854549" y="2264054"/>
                </a:lnTo>
                <a:close/>
              </a:path>
              <a:path w="9804400" h="3128010">
                <a:moveTo>
                  <a:pt x="4891646" y="2228659"/>
                </a:moveTo>
                <a:lnTo>
                  <a:pt x="4873802" y="2210574"/>
                </a:lnTo>
                <a:lnTo>
                  <a:pt x="4880038" y="2204427"/>
                </a:lnTo>
                <a:lnTo>
                  <a:pt x="4891633" y="2192705"/>
                </a:lnTo>
                <a:lnTo>
                  <a:pt x="4909693" y="2210561"/>
                </a:lnTo>
                <a:lnTo>
                  <a:pt x="4897882" y="2222499"/>
                </a:lnTo>
                <a:lnTo>
                  <a:pt x="4891646" y="2228659"/>
                </a:lnTo>
                <a:close/>
              </a:path>
              <a:path w="9804400" h="3128010">
                <a:moveTo>
                  <a:pt x="4879924" y="2204529"/>
                </a:moveTo>
                <a:close/>
              </a:path>
              <a:path w="9804400" h="3128010">
                <a:moveTo>
                  <a:pt x="4936458" y="2165553"/>
                </a:moveTo>
                <a:lnTo>
                  <a:pt x="4917655" y="2165553"/>
                </a:lnTo>
                <a:lnTo>
                  <a:pt x="4926355" y="2156180"/>
                </a:lnTo>
                <a:lnTo>
                  <a:pt x="4936458" y="2165553"/>
                </a:lnTo>
                <a:close/>
              </a:path>
              <a:path w="9804400" h="3128010">
                <a:moveTo>
                  <a:pt x="4927511" y="2192083"/>
                </a:moveTo>
                <a:lnTo>
                  <a:pt x="4909070" y="2174621"/>
                </a:lnTo>
                <a:lnTo>
                  <a:pt x="4917744" y="2165451"/>
                </a:lnTo>
                <a:lnTo>
                  <a:pt x="4936458" y="2165553"/>
                </a:lnTo>
                <a:lnTo>
                  <a:pt x="4944973" y="2173452"/>
                </a:lnTo>
                <a:lnTo>
                  <a:pt x="4936185" y="2182926"/>
                </a:lnTo>
                <a:lnTo>
                  <a:pt x="4927511" y="2192083"/>
                </a:lnTo>
                <a:close/>
              </a:path>
              <a:path w="9804400" h="3128010">
                <a:moveTo>
                  <a:pt x="4967433" y="2125141"/>
                </a:moveTo>
                <a:lnTo>
                  <a:pt x="4954460" y="2125141"/>
                </a:lnTo>
                <a:lnTo>
                  <a:pt x="4960048" y="2118715"/>
                </a:lnTo>
                <a:lnTo>
                  <a:pt x="4967433" y="2125141"/>
                </a:lnTo>
                <a:close/>
              </a:path>
              <a:path w="9804400" h="3128010">
                <a:moveTo>
                  <a:pt x="4962258" y="2154529"/>
                </a:moveTo>
                <a:lnTo>
                  <a:pt x="4943322" y="2137600"/>
                </a:lnTo>
                <a:lnTo>
                  <a:pt x="4954562" y="2125014"/>
                </a:lnTo>
                <a:lnTo>
                  <a:pt x="4967433" y="2125141"/>
                </a:lnTo>
                <a:lnTo>
                  <a:pt x="4979212" y="2135390"/>
                </a:lnTo>
                <a:lnTo>
                  <a:pt x="4973510" y="2141943"/>
                </a:lnTo>
                <a:lnTo>
                  <a:pt x="4962258" y="2154529"/>
                </a:lnTo>
                <a:close/>
              </a:path>
              <a:path w="9804400" h="3128010">
                <a:moveTo>
                  <a:pt x="5011825" y="2097430"/>
                </a:moveTo>
                <a:lnTo>
                  <a:pt x="4978590" y="2097430"/>
                </a:lnTo>
                <a:lnTo>
                  <a:pt x="4993017" y="2080323"/>
                </a:lnTo>
                <a:lnTo>
                  <a:pt x="5012435" y="2096706"/>
                </a:lnTo>
                <a:lnTo>
                  <a:pt x="5011825" y="2097430"/>
                </a:lnTo>
                <a:close/>
              </a:path>
              <a:path w="9804400" h="3128010">
                <a:moveTo>
                  <a:pt x="4995887" y="2116239"/>
                </a:moveTo>
                <a:lnTo>
                  <a:pt x="4976736" y="2099551"/>
                </a:lnTo>
                <a:lnTo>
                  <a:pt x="4978717" y="2097278"/>
                </a:lnTo>
                <a:lnTo>
                  <a:pt x="4978590" y="2097430"/>
                </a:lnTo>
                <a:lnTo>
                  <a:pt x="5011825" y="2097430"/>
                </a:lnTo>
                <a:lnTo>
                  <a:pt x="4997869" y="2113965"/>
                </a:lnTo>
                <a:lnTo>
                  <a:pt x="4995887" y="2116239"/>
                </a:lnTo>
                <a:close/>
              </a:path>
              <a:path w="9804400" h="3128010">
                <a:moveTo>
                  <a:pt x="5028806" y="2077059"/>
                </a:moveTo>
                <a:lnTo>
                  <a:pt x="5009172" y="2060955"/>
                </a:lnTo>
                <a:lnTo>
                  <a:pt x="5025288" y="2041309"/>
                </a:lnTo>
                <a:lnTo>
                  <a:pt x="5044922" y="2057425"/>
                </a:lnTo>
                <a:lnTo>
                  <a:pt x="5028806" y="2077059"/>
                </a:lnTo>
                <a:close/>
              </a:path>
              <a:path w="9804400" h="3128010">
                <a:moveTo>
                  <a:pt x="5060911" y="2037486"/>
                </a:moveTo>
                <a:lnTo>
                  <a:pt x="5041074" y="2021611"/>
                </a:lnTo>
                <a:lnTo>
                  <a:pt x="5049367" y="2011273"/>
                </a:lnTo>
                <a:lnTo>
                  <a:pt x="5056771" y="2001812"/>
                </a:lnTo>
                <a:lnTo>
                  <a:pt x="5076761" y="2017483"/>
                </a:lnTo>
                <a:lnTo>
                  <a:pt x="5069192" y="2027148"/>
                </a:lnTo>
                <a:lnTo>
                  <a:pt x="5060911" y="2037486"/>
                </a:lnTo>
                <a:close/>
              </a:path>
              <a:path w="9804400" h="3128010">
                <a:moveTo>
                  <a:pt x="5049278" y="2011375"/>
                </a:moveTo>
                <a:close/>
              </a:path>
              <a:path w="9804400" h="3128010">
                <a:moveTo>
                  <a:pt x="5092433" y="1997494"/>
                </a:moveTo>
                <a:lnTo>
                  <a:pt x="5072457" y="1981822"/>
                </a:lnTo>
                <a:lnTo>
                  <a:pt x="5087886" y="1961781"/>
                </a:lnTo>
                <a:lnTo>
                  <a:pt x="5108003" y="1977288"/>
                </a:lnTo>
                <a:lnTo>
                  <a:pt x="5092433" y="1997494"/>
                </a:lnTo>
                <a:close/>
              </a:path>
              <a:path w="9804400" h="3128010">
                <a:moveTo>
                  <a:pt x="5119220" y="1921979"/>
                </a:moveTo>
                <a:lnTo>
                  <a:pt x="5118239" y="1921979"/>
                </a:lnTo>
                <a:lnTo>
                  <a:pt x="5118595" y="1921509"/>
                </a:lnTo>
                <a:lnTo>
                  <a:pt x="5119220" y="1921979"/>
                </a:lnTo>
                <a:close/>
              </a:path>
              <a:path w="9804400" h="3128010">
                <a:moveTo>
                  <a:pt x="5123497" y="1957044"/>
                </a:moveTo>
                <a:lnTo>
                  <a:pt x="5103266" y="1941677"/>
                </a:lnTo>
                <a:lnTo>
                  <a:pt x="5118277" y="1921929"/>
                </a:lnTo>
                <a:lnTo>
                  <a:pt x="5119220" y="1921979"/>
                </a:lnTo>
                <a:lnTo>
                  <a:pt x="5138889" y="1936775"/>
                </a:lnTo>
                <a:lnTo>
                  <a:pt x="5123497" y="1957044"/>
                </a:lnTo>
                <a:close/>
              </a:path>
              <a:path w="9804400" h="3128010">
                <a:moveTo>
                  <a:pt x="5163509" y="1891690"/>
                </a:moveTo>
                <a:lnTo>
                  <a:pt x="5141010" y="1891690"/>
                </a:lnTo>
                <a:lnTo>
                  <a:pt x="5149037" y="1880908"/>
                </a:lnTo>
                <a:lnTo>
                  <a:pt x="5163509" y="1891690"/>
                </a:lnTo>
                <a:close/>
              </a:path>
              <a:path w="9804400" h="3128010">
                <a:moveTo>
                  <a:pt x="5154155" y="1916468"/>
                </a:moveTo>
                <a:lnTo>
                  <a:pt x="5133860" y="1901202"/>
                </a:lnTo>
                <a:lnTo>
                  <a:pt x="5141036" y="1891652"/>
                </a:lnTo>
                <a:lnTo>
                  <a:pt x="5163509" y="1891690"/>
                </a:lnTo>
                <a:lnTo>
                  <a:pt x="5169408" y="1896084"/>
                </a:lnTo>
                <a:lnTo>
                  <a:pt x="5161343" y="1906904"/>
                </a:lnTo>
                <a:lnTo>
                  <a:pt x="5154155" y="1916468"/>
                </a:lnTo>
                <a:close/>
              </a:path>
              <a:path w="9804400" h="3128010">
                <a:moveTo>
                  <a:pt x="5184584" y="1875713"/>
                </a:moveTo>
                <a:lnTo>
                  <a:pt x="5164213" y="1860537"/>
                </a:lnTo>
                <a:lnTo>
                  <a:pt x="5179377" y="1840166"/>
                </a:lnTo>
                <a:lnTo>
                  <a:pt x="5199748" y="1855342"/>
                </a:lnTo>
                <a:lnTo>
                  <a:pt x="5184584" y="1875713"/>
                </a:lnTo>
                <a:close/>
              </a:path>
              <a:path w="9804400" h="3128010">
                <a:moveTo>
                  <a:pt x="5214924" y="1834972"/>
                </a:moveTo>
                <a:lnTo>
                  <a:pt x="5194554" y="1819795"/>
                </a:lnTo>
                <a:lnTo>
                  <a:pt x="5209717" y="1799424"/>
                </a:lnTo>
                <a:lnTo>
                  <a:pt x="5230088" y="1814588"/>
                </a:lnTo>
                <a:lnTo>
                  <a:pt x="5214924" y="1834972"/>
                </a:lnTo>
                <a:close/>
              </a:path>
              <a:path w="9804400" h="3128010">
                <a:moveTo>
                  <a:pt x="5245252" y="1794217"/>
                </a:moveTo>
                <a:lnTo>
                  <a:pt x="5224881" y="1779054"/>
                </a:lnTo>
                <a:lnTo>
                  <a:pt x="5232044" y="1769414"/>
                </a:lnTo>
                <a:lnTo>
                  <a:pt x="5240108" y="1758670"/>
                </a:lnTo>
                <a:lnTo>
                  <a:pt x="5260428" y="1773910"/>
                </a:lnTo>
                <a:lnTo>
                  <a:pt x="5252374" y="1784654"/>
                </a:lnTo>
                <a:lnTo>
                  <a:pt x="5245252" y="1794217"/>
                </a:lnTo>
                <a:close/>
              </a:path>
              <a:path w="9804400" h="3128010">
                <a:moveTo>
                  <a:pt x="5252374" y="1784654"/>
                </a:moveTo>
                <a:close/>
              </a:path>
              <a:path w="9804400" h="3128010">
                <a:moveTo>
                  <a:pt x="5275643" y="1753628"/>
                </a:moveTo>
                <a:lnTo>
                  <a:pt x="5255386" y="1738299"/>
                </a:lnTo>
                <a:lnTo>
                  <a:pt x="5270728" y="1718055"/>
                </a:lnTo>
                <a:lnTo>
                  <a:pt x="5290972" y="1733384"/>
                </a:lnTo>
                <a:lnTo>
                  <a:pt x="5275643" y="1753628"/>
                </a:lnTo>
                <a:close/>
              </a:path>
              <a:path w="9804400" h="3128010">
                <a:moveTo>
                  <a:pt x="5306326" y="1713255"/>
                </a:moveTo>
                <a:lnTo>
                  <a:pt x="5286171" y="1697786"/>
                </a:lnTo>
                <a:lnTo>
                  <a:pt x="5301703" y="1677555"/>
                </a:lnTo>
                <a:lnTo>
                  <a:pt x="5321731" y="1693176"/>
                </a:lnTo>
                <a:lnTo>
                  <a:pt x="5306326" y="1713255"/>
                </a:lnTo>
                <a:close/>
              </a:path>
              <a:path w="9804400" h="3128010">
                <a:moveTo>
                  <a:pt x="5321368" y="1693646"/>
                </a:moveTo>
                <a:close/>
              </a:path>
              <a:path w="9804400" h="3128010">
                <a:moveTo>
                  <a:pt x="5337352" y="1673148"/>
                </a:moveTo>
                <a:lnTo>
                  <a:pt x="5317324" y="1657527"/>
                </a:lnTo>
                <a:lnTo>
                  <a:pt x="5324830" y="1647901"/>
                </a:lnTo>
                <a:lnTo>
                  <a:pt x="5333110" y="1637487"/>
                </a:lnTo>
                <a:lnTo>
                  <a:pt x="5352999" y="1653298"/>
                </a:lnTo>
                <a:lnTo>
                  <a:pt x="5344703" y="1663712"/>
                </a:lnTo>
                <a:lnTo>
                  <a:pt x="5337352" y="1673148"/>
                </a:lnTo>
                <a:close/>
              </a:path>
              <a:path w="9804400" h="3128010">
                <a:moveTo>
                  <a:pt x="5344706" y="1663712"/>
                </a:moveTo>
                <a:close/>
              </a:path>
              <a:path w="9804400" h="3128010">
                <a:moveTo>
                  <a:pt x="5368721" y="1633537"/>
                </a:moveTo>
                <a:lnTo>
                  <a:pt x="5349024" y="1617497"/>
                </a:lnTo>
                <a:lnTo>
                  <a:pt x="5365051" y="1597799"/>
                </a:lnTo>
                <a:lnTo>
                  <a:pt x="5384749" y="1613827"/>
                </a:lnTo>
                <a:lnTo>
                  <a:pt x="5368721" y="1633537"/>
                </a:lnTo>
                <a:close/>
              </a:path>
              <a:path w="9804400" h="3128010">
                <a:moveTo>
                  <a:pt x="5400814" y="1594370"/>
                </a:moveTo>
                <a:lnTo>
                  <a:pt x="5381320" y="1578089"/>
                </a:lnTo>
                <a:lnTo>
                  <a:pt x="5397741" y="1558455"/>
                </a:lnTo>
                <a:lnTo>
                  <a:pt x="5416994" y="1575028"/>
                </a:lnTo>
                <a:lnTo>
                  <a:pt x="5416293" y="1575841"/>
                </a:lnTo>
                <a:lnTo>
                  <a:pt x="5400814" y="1594370"/>
                </a:lnTo>
                <a:close/>
              </a:path>
              <a:path w="9804400" h="3128010">
                <a:moveTo>
                  <a:pt x="5416296" y="1575841"/>
                </a:moveTo>
                <a:lnTo>
                  <a:pt x="5416410" y="1575701"/>
                </a:lnTo>
                <a:lnTo>
                  <a:pt x="5416296" y="1575841"/>
                </a:lnTo>
                <a:close/>
              </a:path>
              <a:path w="9804400" h="3128010">
                <a:moveTo>
                  <a:pt x="5433568" y="1555775"/>
                </a:moveTo>
                <a:lnTo>
                  <a:pt x="5414314" y="1539214"/>
                </a:lnTo>
                <a:lnTo>
                  <a:pt x="5421820" y="1530489"/>
                </a:lnTo>
                <a:lnTo>
                  <a:pt x="5431193" y="1519948"/>
                </a:lnTo>
                <a:lnTo>
                  <a:pt x="5450166" y="1536839"/>
                </a:lnTo>
                <a:lnTo>
                  <a:pt x="5440794" y="1547367"/>
                </a:lnTo>
                <a:lnTo>
                  <a:pt x="5433568" y="1555775"/>
                </a:lnTo>
                <a:close/>
              </a:path>
              <a:path w="9804400" h="3128010">
                <a:moveTo>
                  <a:pt x="5440802" y="1547367"/>
                </a:moveTo>
                <a:lnTo>
                  <a:pt x="5440933" y="1547215"/>
                </a:lnTo>
                <a:lnTo>
                  <a:pt x="5440802" y="1547367"/>
                </a:lnTo>
                <a:close/>
              </a:path>
              <a:path w="9804400" h="3128010">
                <a:moveTo>
                  <a:pt x="5466956" y="1518005"/>
                </a:moveTo>
                <a:lnTo>
                  <a:pt x="5448211" y="1500873"/>
                </a:lnTo>
                <a:lnTo>
                  <a:pt x="5459742" y="1488249"/>
                </a:lnTo>
                <a:lnTo>
                  <a:pt x="5465483" y="1482089"/>
                </a:lnTo>
                <a:lnTo>
                  <a:pt x="5484075" y="1499400"/>
                </a:lnTo>
                <a:lnTo>
                  <a:pt x="5478330" y="1505559"/>
                </a:lnTo>
                <a:lnTo>
                  <a:pt x="5466956" y="1518005"/>
                </a:lnTo>
                <a:close/>
              </a:path>
              <a:path w="9804400" h="3128010">
                <a:moveTo>
                  <a:pt x="5478330" y="1505559"/>
                </a:moveTo>
                <a:close/>
              </a:path>
              <a:path w="9804400" h="3128010">
                <a:moveTo>
                  <a:pt x="5501411" y="1481010"/>
                </a:moveTo>
                <a:lnTo>
                  <a:pt x="5482996" y="1463509"/>
                </a:lnTo>
                <a:lnTo>
                  <a:pt x="5485638" y="1460728"/>
                </a:lnTo>
                <a:lnTo>
                  <a:pt x="5498769" y="1447203"/>
                </a:lnTo>
                <a:lnTo>
                  <a:pt x="5500865" y="1445082"/>
                </a:lnTo>
                <a:lnTo>
                  <a:pt x="5518899" y="1462963"/>
                </a:lnTo>
                <a:lnTo>
                  <a:pt x="5516806" y="1465084"/>
                </a:lnTo>
                <a:lnTo>
                  <a:pt x="5503867" y="1478419"/>
                </a:lnTo>
                <a:lnTo>
                  <a:pt x="5501411" y="1481010"/>
                </a:lnTo>
                <a:close/>
              </a:path>
              <a:path w="9804400" h="3128010">
                <a:moveTo>
                  <a:pt x="5516806" y="1465084"/>
                </a:moveTo>
                <a:close/>
              </a:path>
              <a:path w="9804400" h="3128010">
                <a:moveTo>
                  <a:pt x="5503867" y="1478419"/>
                </a:moveTo>
                <a:close/>
              </a:path>
              <a:path w="9804400" h="3128010">
                <a:moveTo>
                  <a:pt x="5536768" y="1445107"/>
                </a:moveTo>
                <a:lnTo>
                  <a:pt x="5518937" y="1427022"/>
                </a:lnTo>
                <a:lnTo>
                  <a:pt x="5525452" y="1420596"/>
                </a:lnTo>
                <a:lnTo>
                  <a:pt x="5537263" y="1409230"/>
                </a:lnTo>
                <a:lnTo>
                  <a:pt x="5554878" y="1427530"/>
                </a:lnTo>
                <a:lnTo>
                  <a:pt x="5543078" y="1438897"/>
                </a:lnTo>
                <a:lnTo>
                  <a:pt x="5536768" y="1445107"/>
                </a:lnTo>
                <a:close/>
              </a:path>
              <a:path w="9804400" h="3128010">
                <a:moveTo>
                  <a:pt x="5543078" y="1438897"/>
                </a:moveTo>
                <a:close/>
              </a:path>
              <a:path w="9804400" h="3128010">
                <a:moveTo>
                  <a:pt x="5573179" y="1410373"/>
                </a:moveTo>
                <a:lnTo>
                  <a:pt x="5556021" y="1391640"/>
                </a:lnTo>
                <a:lnTo>
                  <a:pt x="5566562" y="1381988"/>
                </a:lnTo>
                <a:lnTo>
                  <a:pt x="5574982" y="1374482"/>
                </a:lnTo>
                <a:lnTo>
                  <a:pt x="5591886" y="1393431"/>
                </a:lnTo>
                <a:lnTo>
                  <a:pt x="5583468" y="1400949"/>
                </a:lnTo>
                <a:lnTo>
                  <a:pt x="5573179" y="1410373"/>
                </a:lnTo>
                <a:close/>
              </a:path>
              <a:path w="9804400" h="3128010">
                <a:moveTo>
                  <a:pt x="5583478" y="1400949"/>
                </a:moveTo>
                <a:lnTo>
                  <a:pt x="5583606" y="1400835"/>
                </a:lnTo>
                <a:lnTo>
                  <a:pt x="5583478" y="1400949"/>
                </a:lnTo>
                <a:close/>
              </a:path>
              <a:path w="9804400" h="3128010">
                <a:moveTo>
                  <a:pt x="5610872" y="1376832"/>
                </a:moveTo>
                <a:lnTo>
                  <a:pt x="5594223" y="1357642"/>
                </a:lnTo>
                <a:lnTo>
                  <a:pt x="5609107" y="1345082"/>
                </a:lnTo>
                <a:lnTo>
                  <a:pt x="5613971" y="1341094"/>
                </a:lnTo>
                <a:lnTo>
                  <a:pt x="5630062" y="1360754"/>
                </a:lnTo>
                <a:lnTo>
                  <a:pt x="5625353" y="1364614"/>
                </a:lnTo>
                <a:lnTo>
                  <a:pt x="5610872" y="1376832"/>
                </a:lnTo>
                <a:close/>
              </a:path>
              <a:path w="9804400" h="3128010">
                <a:moveTo>
                  <a:pt x="5625198" y="1364741"/>
                </a:moveTo>
                <a:lnTo>
                  <a:pt x="5625338" y="1364614"/>
                </a:lnTo>
                <a:lnTo>
                  <a:pt x="5625198" y="1364741"/>
                </a:lnTo>
                <a:close/>
              </a:path>
              <a:path w="9804400" h="3128010">
                <a:moveTo>
                  <a:pt x="5611139" y="1376603"/>
                </a:moveTo>
                <a:lnTo>
                  <a:pt x="5611274" y="1376489"/>
                </a:lnTo>
                <a:lnTo>
                  <a:pt x="5611139" y="1376603"/>
                </a:lnTo>
                <a:close/>
              </a:path>
              <a:path w="9804400" h="3128010">
                <a:moveTo>
                  <a:pt x="5649696" y="1344929"/>
                </a:moveTo>
                <a:lnTo>
                  <a:pt x="5633897" y="1325041"/>
                </a:lnTo>
                <a:lnTo>
                  <a:pt x="5638317" y="1321523"/>
                </a:lnTo>
                <a:lnTo>
                  <a:pt x="5653189" y="1310081"/>
                </a:lnTo>
                <a:lnTo>
                  <a:pt x="5654294" y="1309255"/>
                </a:lnTo>
                <a:lnTo>
                  <a:pt x="5669470" y="1329626"/>
                </a:lnTo>
                <a:lnTo>
                  <a:pt x="5668365" y="1330439"/>
                </a:lnTo>
                <a:lnTo>
                  <a:pt x="5653976" y="1341526"/>
                </a:lnTo>
                <a:lnTo>
                  <a:pt x="5649696" y="1344929"/>
                </a:lnTo>
                <a:close/>
              </a:path>
              <a:path w="9804400" h="3128010">
                <a:moveTo>
                  <a:pt x="5668382" y="1330439"/>
                </a:moveTo>
                <a:lnTo>
                  <a:pt x="5668530" y="1330324"/>
                </a:lnTo>
                <a:lnTo>
                  <a:pt x="5668382" y="1330439"/>
                </a:lnTo>
                <a:close/>
              </a:path>
              <a:path w="9804400" h="3128010">
                <a:moveTo>
                  <a:pt x="5653811" y="1341653"/>
                </a:moveTo>
                <a:lnTo>
                  <a:pt x="5653963" y="1341526"/>
                </a:lnTo>
                <a:lnTo>
                  <a:pt x="5653811" y="1341653"/>
                </a:lnTo>
                <a:close/>
              </a:path>
              <a:path w="9804400" h="3128010">
                <a:moveTo>
                  <a:pt x="5689752" y="1314678"/>
                </a:moveTo>
                <a:lnTo>
                  <a:pt x="5674906" y="1294066"/>
                </a:lnTo>
                <a:lnTo>
                  <a:pt x="5683516" y="1287868"/>
                </a:lnTo>
                <a:lnTo>
                  <a:pt x="5695835" y="1279309"/>
                </a:lnTo>
                <a:lnTo>
                  <a:pt x="5710339" y="1300162"/>
                </a:lnTo>
                <a:lnTo>
                  <a:pt x="5698008" y="1308734"/>
                </a:lnTo>
                <a:lnTo>
                  <a:pt x="5689752" y="1314678"/>
                </a:lnTo>
                <a:close/>
              </a:path>
              <a:path w="9804400" h="3128010">
                <a:moveTo>
                  <a:pt x="5698047" y="1308707"/>
                </a:moveTo>
                <a:lnTo>
                  <a:pt x="5698185" y="1308608"/>
                </a:lnTo>
                <a:lnTo>
                  <a:pt x="5698047" y="1308707"/>
                </a:lnTo>
                <a:close/>
              </a:path>
              <a:path w="9804400" h="3128010">
                <a:moveTo>
                  <a:pt x="5698008" y="1308734"/>
                </a:moveTo>
                <a:close/>
              </a:path>
              <a:path w="9804400" h="3128010">
                <a:moveTo>
                  <a:pt x="5731065" y="1286268"/>
                </a:moveTo>
                <a:lnTo>
                  <a:pt x="5717298" y="1264920"/>
                </a:lnTo>
                <a:lnTo>
                  <a:pt x="5730494" y="1256423"/>
                </a:lnTo>
                <a:lnTo>
                  <a:pt x="5738926" y="1251178"/>
                </a:lnTo>
                <a:lnTo>
                  <a:pt x="5752312" y="1272768"/>
                </a:lnTo>
                <a:lnTo>
                  <a:pt x="5743879" y="1278001"/>
                </a:lnTo>
                <a:lnTo>
                  <a:pt x="5731065" y="1286268"/>
                </a:lnTo>
                <a:close/>
              </a:path>
              <a:path w="9804400" h="3128010">
                <a:moveTo>
                  <a:pt x="5743892" y="1278001"/>
                </a:moveTo>
                <a:lnTo>
                  <a:pt x="5744070" y="1277886"/>
                </a:lnTo>
                <a:lnTo>
                  <a:pt x="5743892" y="1278001"/>
                </a:lnTo>
                <a:close/>
              </a:path>
              <a:path w="9804400" h="3128010">
                <a:moveTo>
                  <a:pt x="5773864" y="1259763"/>
                </a:moveTo>
                <a:lnTo>
                  <a:pt x="5760872" y="1237932"/>
                </a:lnTo>
                <a:lnTo>
                  <a:pt x="5762853" y="1236764"/>
                </a:lnTo>
                <a:lnTo>
                  <a:pt x="5779363" y="1227340"/>
                </a:lnTo>
                <a:lnTo>
                  <a:pt x="5783364" y="1225156"/>
                </a:lnTo>
                <a:lnTo>
                  <a:pt x="5795543" y="1247457"/>
                </a:lnTo>
                <a:lnTo>
                  <a:pt x="5791533" y="1249641"/>
                </a:lnTo>
                <a:lnTo>
                  <a:pt x="5775439" y="1258823"/>
                </a:lnTo>
                <a:lnTo>
                  <a:pt x="5773864" y="1259763"/>
                </a:lnTo>
                <a:close/>
              </a:path>
              <a:path w="9804400" h="3128010">
                <a:moveTo>
                  <a:pt x="5791592" y="1249608"/>
                </a:moveTo>
                <a:lnTo>
                  <a:pt x="5791733" y="1249527"/>
                </a:lnTo>
                <a:lnTo>
                  <a:pt x="5791592" y="1249608"/>
                </a:lnTo>
                <a:close/>
              </a:path>
              <a:path w="9804400" h="3128010">
                <a:moveTo>
                  <a:pt x="5791533" y="1249641"/>
                </a:moveTo>
                <a:close/>
              </a:path>
              <a:path w="9804400" h="3128010">
                <a:moveTo>
                  <a:pt x="5775449" y="1258823"/>
                </a:moveTo>
                <a:lnTo>
                  <a:pt x="5775642" y="1258709"/>
                </a:lnTo>
                <a:lnTo>
                  <a:pt x="5775449" y="1258823"/>
                </a:lnTo>
                <a:close/>
              </a:path>
              <a:path w="9804400" h="3128010">
                <a:moveTo>
                  <a:pt x="5817717" y="1235583"/>
                </a:moveTo>
                <a:lnTo>
                  <a:pt x="5805982" y="1213065"/>
                </a:lnTo>
                <a:lnTo>
                  <a:pt x="5813056" y="1209382"/>
                </a:lnTo>
                <a:lnTo>
                  <a:pt x="5828880" y="1201521"/>
                </a:lnTo>
                <a:lnTo>
                  <a:pt x="5840183" y="1224267"/>
                </a:lnTo>
                <a:lnTo>
                  <a:pt x="5824589" y="1232014"/>
                </a:lnTo>
                <a:lnTo>
                  <a:pt x="5817717" y="1235583"/>
                </a:lnTo>
                <a:close/>
              </a:path>
              <a:path w="9804400" h="3128010">
                <a:moveTo>
                  <a:pt x="5824359" y="1232128"/>
                </a:moveTo>
                <a:lnTo>
                  <a:pt x="5824575" y="1232014"/>
                </a:lnTo>
                <a:lnTo>
                  <a:pt x="5824359" y="1232128"/>
                </a:lnTo>
                <a:close/>
              </a:path>
              <a:path w="9804400" h="3128010">
                <a:moveTo>
                  <a:pt x="5862726" y="1213700"/>
                </a:moveTo>
                <a:lnTo>
                  <a:pt x="5852337" y="1190523"/>
                </a:lnTo>
                <a:lnTo>
                  <a:pt x="5865368" y="1184681"/>
                </a:lnTo>
                <a:lnTo>
                  <a:pt x="5875832" y="1180249"/>
                </a:lnTo>
                <a:lnTo>
                  <a:pt x="5885764" y="1203629"/>
                </a:lnTo>
                <a:lnTo>
                  <a:pt x="5875286" y="1208062"/>
                </a:lnTo>
                <a:lnTo>
                  <a:pt x="5862726" y="1213700"/>
                </a:lnTo>
                <a:close/>
              </a:path>
              <a:path w="9804400" h="3128010">
                <a:moveTo>
                  <a:pt x="5875301" y="1208062"/>
                </a:moveTo>
                <a:lnTo>
                  <a:pt x="5875528" y="1207960"/>
                </a:lnTo>
                <a:lnTo>
                  <a:pt x="5875301" y="1208062"/>
                </a:lnTo>
                <a:close/>
              </a:path>
              <a:path w="9804400" h="3128010">
                <a:moveTo>
                  <a:pt x="5909043" y="1194142"/>
                </a:moveTo>
                <a:lnTo>
                  <a:pt x="5899594" y="1170558"/>
                </a:lnTo>
                <a:lnTo>
                  <a:pt x="5901474" y="1169809"/>
                </a:lnTo>
                <a:lnTo>
                  <a:pt x="5919901" y="1162862"/>
                </a:lnTo>
                <a:lnTo>
                  <a:pt x="5923876" y="1161465"/>
                </a:lnTo>
                <a:lnTo>
                  <a:pt x="5932335" y="1185417"/>
                </a:lnTo>
                <a:lnTo>
                  <a:pt x="5928359" y="1186814"/>
                </a:lnTo>
                <a:lnTo>
                  <a:pt x="5910697" y="1193482"/>
                </a:lnTo>
                <a:lnTo>
                  <a:pt x="5909043" y="1194142"/>
                </a:lnTo>
                <a:close/>
              </a:path>
              <a:path w="9804400" h="3128010">
                <a:moveTo>
                  <a:pt x="5928378" y="1186814"/>
                </a:moveTo>
                <a:lnTo>
                  <a:pt x="5928614" y="1186726"/>
                </a:lnTo>
                <a:lnTo>
                  <a:pt x="5928378" y="1186814"/>
                </a:lnTo>
                <a:close/>
              </a:path>
              <a:path w="9804400" h="3128010">
                <a:moveTo>
                  <a:pt x="5910427" y="1193584"/>
                </a:moveTo>
                <a:lnTo>
                  <a:pt x="5910668" y="1193482"/>
                </a:lnTo>
                <a:lnTo>
                  <a:pt x="5910427" y="1193584"/>
                </a:lnTo>
                <a:close/>
              </a:path>
              <a:path w="9804400" h="3128010">
                <a:moveTo>
                  <a:pt x="5956096" y="1177239"/>
                </a:moveTo>
                <a:lnTo>
                  <a:pt x="5948133" y="1153121"/>
                </a:lnTo>
                <a:lnTo>
                  <a:pt x="5957557" y="1150010"/>
                </a:lnTo>
                <a:lnTo>
                  <a:pt x="5972606" y="1145387"/>
                </a:lnTo>
                <a:lnTo>
                  <a:pt x="5980074" y="1169670"/>
                </a:lnTo>
                <a:lnTo>
                  <a:pt x="5965012" y="1174292"/>
                </a:lnTo>
                <a:lnTo>
                  <a:pt x="5956096" y="1177239"/>
                </a:lnTo>
                <a:close/>
              </a:path>
              <a:path w="9804400" h="3128010">
                <a:moveTo>
                  <a:pt x="5965035" y="1174292"/>
                </a:moveTo>
                <a:lnTo>
                  <a:pt x="5965266" y="1174216"/>
                </a:lnTo>
                <a:lnTo>
                  <a:pt x="5965035" y="1174292"/>
                </a:lnTo>
                <a:close/>
              </a:path>
              <a:path w="9804400" h="3128010">
                <a:moveTo>
                  <a:pt x="6003975" y="1162811"/>
                </a:moveTo>
                <a:lnTo>
                  <a:pt x="5997536" y="1138237"/>
                </a:lnTo>
                <a:lnTo>
                  <a:pt x="6016066" y="1133386"/>
                </a:lnTo>
                <a:lnTo>
                  <a:pt x="6022403" y="1131874"/>
                </a:lnTo>
                <a:lnTo>
                  <a:pt x="6028321" y="1156576"/>
                </a:lnTo>
                <a:lnTo>
                  <a:pt x="6021971" y="1158087"/>
                </a:lnTo>
                <a:lnTo>
                  <a:pt x="6003975" y="1162811"/>
                </a:lnTo>
                <a:close/>
              </a:path>
              <a:path w="9804400" h="3128010">
                <a:moveTo>
                  <a:pt x="6022237" y="1158024"/>
                </a:moveTo>
                <a:close/>
              </a:path>
              <a:path w="9804400" h="3128010">
                <a:moveTo>
                  <a:pt x="6021996" y="1158087"/>
                </a:moveTo>
                <a:lnTo>
                  <a:pt x="6022237" y="1158024"/>
                </a:lnTo>
                <a:lnTo>
                  <a:pt x="6021996" y="1158087"/>
                </a:lnTo>
                <a:close/>
              </a:path>
              <a:path w="9804400" h="3128010">
                <a:moveTo>
                  <a:pt x="6052807" y="1150950"/>
                </a:moveTo>
                <a:lnTo>
                  <a:pt x="6047409" y="1126134"/>
                </a:lnTo>
                <a:lnTo>
                  <a:pt x="6056464" y="1124165"/>
                </a:lnTo>
                <a:lnTo>
                  <a:pt x="6072568" y="1121016"/>
                </a:lnTo>
                <a:lnTo>
                  <a:pt x="6077445" y="1145946"/>
                </a:lnTo>
                <a:lnTo>
                  <a:pt x="6061341" y="1149095"/>
                </a:lnTo>
                <a:lnTo>
                  <a:pt x="6052807" y="1150950"/>
                </a:lnTo>
                <a:close/>
              </a:path>
              <a:path w="9804400" h="3128010">
                <a:moveTo>
                  <a:pt x="6061373" y="1149095"/>
                </a:moveTo>
                <a:lnTo>
                  <a:pt x="6061608" y="1149045"/>
                </a:lnTo>
                <a:lnTo>
                  <a:pt x="6061373" y="1149095"/>
                </a:lnTo>
                <a:close/>
              </a:path>
              <a:path w="9804400" h="3128010">
                <a:moveTo>
                  <a:pt x="6101930" y="1141590"/>
                </a:moveTo>
                <a:lnTo>
                  <a:pt x="6098095" y="1116482"/>
                </a:lnTo>
                <a:lnTo>
                  <a:pt x="6119266" y="1113243"/>
                </a:lnTo>
                <a:lnTo>
                  <a:pt x="6123470" y="1112685"/>
                </a:lnTo>
                <a:lnTo>
                  <a:pt x="6126797" y="1137869"/>
                </a:lnTo>
                <a:lnTo>
                  <a:pt x="6122598" y="1138427"/>
                </a:lnTo>
                <a:lnTo>
                  <a:pt x="6101930" y="1141590"/>
                </a:lnTo>
                <a:close/>
              </a:path>
              <a:path w="9804400" h="3128010">
                <a:moveTo>
                  <a:pt x="6122631" y="1138422"/>
                </a:moveTo>
                <a:lnTo>
                  <a:pt x="6122847" y="1138389"/>
                </a:lnTo>
                <a:lnTo>
                  <a:pt x="6122631" y="1138422"/>
                </a:lnTo>
                <a:close/>
              </a:path>
              <a:path w="9804400" h="3128010">
                <a:moveTo>
                  <a:pt x="6122598" y="1138427"/>
                </a:moveTo>
                <a:close/>
              </a:path>
              <a:path w="9804400" h="3128010">
                <a:moveTo>
                  <a:pt x="6151791" y="1134706"/>
                </a:moveTo>
                <a:lnTo>
                  <a:pt x="6148870" y="1109471"/>
                </a:lnTo>
                <a:lnTo>
                  <a:pt x="6162179" y="1107935"/>
                </a:lnTo>
                <a:lnTo>
                  <a:pt x="6174282" y="1106690"/>
                </a:lnTo>
                <a:lnTo>
                  <a:pt x="6176873" y="1131963"/>
                </a:lnTo>
                <a:lnTo>
                  <a:pt x="6164825" y="1133208"/>
                </a:lnTo>
                <a:lnTo>
                  <a:pt x="6151791" y="1134706"/>
                </a:lnTo>
                <a:close/>
              </a:path>
              <a:path w="9804400" h="3128010">
                <a:moveTo>
                  <a:pt x="6164825" y="1133208"/>
                </a:moveTo>
                <a:close/>
              </a:path>
              <a:path w="9804400" h="3128010">
                <a:moveTo>
                  <a:pt x="6202006" y="1129576"/>
                </a:moveTo>
                <a:lnTo>
                  <a:pt x="6199720" y="1104277"/>
                </a:lnTo>
                <a:lnTo>
                  <a:pt x="6204178" y="1103883"/>
                </a:lnTo>
                <a:lnTo>
                  <a:pt x="6225362" y="1102245"/>
                </a:lnTo>
                <a:lnTo>
                  <a:pt x="6227000" y="1127594"/>
                </a:lnTo>
                <a:lnTo>
                  <a:pt x="6206147" y="1129207"/>
                </a:lnTo>
                <a:lnTo>
                  <a:pt x="6202006" y="1129576"/>
                </a:lnTo>
                <a:close/>
              </a:path>
              <a:path w="9804400" h="3128010">
                <a:moveTo>
                  <a:pt x="6226400" y="1127632"/>
                </a:moveTo>
                <a:lnTo>
                  <a:pt x="6226556" y="1127620"/>
                </a:lnTo>
                <a:lnTo>
                  <a:pt x="6226400" y="1127632"/>
                </a:lnTo>
                <a:close/>
              </a:path>
              <a:path w="9804400" h="3128010">
                <a:moveTo>
                  <a:pt x="6226392" y="1127633"/>
                </a:moveTo>
                <a:close/>
              </a:path>
              <a:path w="9804400" h="3128010">
                <a:moveTo>
                  <a:pt x="6206168" y="1129207"/>
                </a:moveTo>
                <a:lnTo>
                  <a:pt x="6206312" y="1129195"/>
                </a:lnTo>
                <a:lnTo>
                  <a:pt x="6206168" y="1129207"/>
                </a:lnTo>
                <a:close/>
              </a:path>
              <a:path w="9804400" h="3128010">
                <a:moveTo>
                  <a:pt x="6252197" y="1126032"/>
                </a:moveTo>
                <a:lnTo>
                  <a:pt x="6250876" y="1100670"/>
                </a:lnTo>
                <a:lnTo>
                  <a:pt x="6264884" y="1099934"/>
                </a:lnTo>
                <a:lnTo>
                  <a:pt x="6276416" y="1099489"/>
                </a:lnTo>
                <a:lnTo>
                  <a:pt x="6277394" y="1124877"/>
                </a:lnTo>
                <a:lnTo>
                  <a:pt x="6266027" y="1125308"/>
                </a:lnTo>
                <a:lnTo>
                  <a:pt x="6266192" y="1125308"/>
                </a:lnTo>
                <a:lnTo>
                  <a:pt x="6252197" y="1126032"/>
                </a:lnTo>
                <a:close/>
              </a:path>
              <a:path w="9804400" h="3128010">
                <a:moveTo>
                  <a:pt x="6302616" y="1124127"/>
                </a:moveTo>
                <a:lnTo>
                  <a:pt x="6301981" y="1098740"/>
                </a:lnTo>
                <a:lnTo>
                  <a:pt x="6304267" y="1098677"/>
                </a:lnTo>
                <a:lnTo>
                  <a:pt x="6323304" y="1098448"/>
                </a:lnTo>
                <a:lnTo>
                  <a:pt x="6327711" y="1098461"/>
                </a:lnTo>
                <a:lnTo>
                  <a:pt x="6327673" y="1123848"/>
                </a:lnTo>
                <a:lnTo>
                  <a:pt x="6323444" y="1123848"/>
                </a:lnTo>
                <a:lnTo>
                  <a:pt x="6323576" y="1123848"/>
                </a:lnTo>
                <a:lnTo>
                  <a:pt x="6304572" y="1124077"/>
                </a:lnTo>
                <a:lnTo>
                  <a:pt x="6304737" y="1124077"/>
                </a:lnTo>
                <a:lnTo>
                  <a:pt x="6302616" y="1124127"/>
                </a:lnTo>
                <a:close/>
              </a:path>
              <a:path w="9804400" h="3128010">
                <a:moveTo>
                  <a:pt x="6323576" y="1123848"/>
                </a:moveTo>
                <a:lnTo>
                  <a:pt x="6323444" y="1123848"/>
                </a:lnTo>
                <a:lnTo>
                  <a:pt x="6323609" y="1123848"/>
                </a:lnTo>
                <a:close/>
              </a:path>
              <a:path w="9804400" h="3128010">
                <a:moveTo>
                  <a:pt x="6378117" y="1124686"/>
                </a:moveTo>
                <a:lnTo>
                  <a:pt x="6360401" y="1124165"/>
                </a:lnTo>
                <a:lnTo>
                  <a:pt x="6360566" y="1124165"/>
                </a:lnTo>
                <a:lnTo>
                  <a:pt x="6352895" y="1124051"/>
                </a:lnTo>
                <a:lnTo>
                  <a:pt x="6353289" y="1098651"/>
                </a:lnTo>
                <a:lnTo>
                  <a:pt x="6361137" y="1098778"/>
                </a:lnTo>
                <a:lnTo>
                  <a:pt x="6378854" y="1099299"/>
                </a:lnTo>
                <a:lnTo>
                  <a:pt x="6378117" y="1124686"/>
                </a:lnTo>
                <a:close/>
              </a:path>
              <a:path w="9804400" h="3128010">
                <a:moveTo>
                  <a:pt x="6428368" y="1126489"/>
                </a:moveTo>
                <a:lnTo>
                  <a:pt x="6413957" y="1126477"/>
                </a:lnTo>
                <a:lnTo>
                  <a:pt x="6403124" y="1125854"/>
                </a:lnTo>
                <a:lnTo>
                  <a:pt x="6404584" y="1100505"/>
                </a:lnTo>
                <a:lnTo>
                  <a:pt x="6415773" y="1101140"/>
                </a:lnTo>
                <a:lnTo>
                  <a:pt x="6430111" y="1102169"/>
                </a:lnTo>
                <a:lnTo>
                  <a:pt x="6428368" y="1126489"/>
                </a:lnTo>
                <a:close/>
              </a:path>
              <a:path w="9804400" h="3128010">
                <a:moveTo>
                  <a:pt x="6428295" y="1127505"/>
                </a:moveTo>
                <a:lnTo>
                  <a:pt x="6414131" y="1126489"/>
                </a:lnTo>
                <a:lnTo>
                  <a:pt x="6428368" y="1126489"/>
                </a:lnTo>
                <a:lnTo>
                  <a:pt x="6428295" y="1127505"/>
                </a:lnTo>
                <a:close/>
              </a:path>
              <a:path w="9804400" h="3128010">
                <a:moveTo>
                  <a:pt x="6478477" y="1130909"/>
                </a:moveTo>
                <a:lnTo>
                  <a:pt x="6465570" y="1130909"/>
                </a:lnTo>
                <a:lnTo>
                  <a:pt x="6453238" y="1129677"/>
                </a:lnTo>
                <a:lnTo>
                  <a:pt x="6455778" y="1104404"/>
                </a:lnTo>
                <a:lnTo>
                  <a:pt x="6468287" y="1105661"/>
                </a:lnTo>
                <a:lnTo>
                  <a:pt x="6481203" y="1107147"/>
                </a:lnTo>
                <a:lnTo>
                  <a:pt x="6478477" y="1130909"/>
                </a:lnTo>
                <a:close/>
              </a:path>
              <a:path w="9804400" h="3128010">
                <a:moveTo>
                  <a:pt x="6478308" y="1132382"/>
                </a:moveTo>
                <a:lnTo>
                  <a:pt x="6465379" y="1130896"/>
                </a:lnTo>
                <a:lnTo>
                  <a:pt x="6465570" y="1130909"/>
                </a:lnTo>
                <a:lnTo>
                  <a:pt x="6478477" y="1130909"/>
                </a:lnTo>
                <a:lnTo>
                  <a:pt x="6478308" y="1132382"/>
                </a:lnTo>
                <a:close/>
              </a:path>
              <a:path w="9804400" h="3128010">
                <a:moveTo>
                  <a:pt x="6528397" y="1137323"/>
                </a:moveTo>
                <a:lnTo>
                  <a:pt x="6514985" y="1137323"/>
                </a:lnTo>
                <a:lnTo>
                  <a:pt x="6503136" y="1135608"/>
                </a:lnTo>
                <a:lnTo>
                  <a:pt x="6506756" y="1110462"/>
                </a:lnTo>
                <a:lnTo>
                  <a:pt x="6518795" y="1112202"/>
                </a:lnTo>
                <a:lnTo>
                  <a:pt x="6532054" y="1114310"/>
                </a:lnTo>
                <a:lnTo>
                  <a:pt x="6528397" y="1137323"/>
                </a:lnTo>
                <a:close/>
              </a:path>
              <a:path w="9804400" h="3128010">
                <a:moveTo>
                  <a:pt x="6528066" y="1139405"/>
                </a:moveTo>
                <a:lnTo>
                  <a:pt x="6514807" y="1137297"/>
                </a:lnTo>
                <a:lnTo>
                  <a:pt x="6514985" y="1137323"/>
                </a:lnTo>
                <a:lnTo>
                  <a:pt x="6528397" y="1137323"/>
                </a:lnTo>
                <a:lnTo>
                  <a:pt x="6528066" y="1139405"/>
                </a:lnTo>
                <a:close/>
              </a:path>
              <a:path w="9804400" h="3128010">
                <a:moveTo>
                  <a:pt x="6577457" y="1148626"/>
                </a:moveTo>
                <a:lnTo>
                  <a:pt x="6562344" y="1145552"/>
                </a:lnTo>
                <a:lnTo>
                  <a:pt x="6552717" y="1143736"/>
                </a:lnTo>
                <a:lnTo>
                  <a:pt x="6557429" y="1118768"/>
                </a:lnTo>
                <a:lnTo>
                  <a:pt x="6567411" y="1120660"/>
                </a:lnTo>
                <a:lnTo>
                  <a:pt x="6582524" y="1123734"/>
                </a:lnTo>
                <a:lnTo>
                  <a:pt x="6577457" y="1148626"/>
                </a:lnTo>
                <a:close/>
              </a:path>
              <a:path w="9804400" h="3128010">
                <a:moveTo>
                  <a:pt x="6627385" y="1155585"/>
                </a:moveTo>
                <a:lnTo>
                  <a:pt x="6608317" y="1155585"/>
                </a:lnTo>
                <a:lnTo>
                  <a:pt x="6601891" y="1154087"/>
                </a:lnTo>
                <a:lnTo>
                  <a:pt x="6607657" y="1129360"/>
                </a:lnTo>
                <a:lnTo>
                  <a:pt x="6614261" y="1130896"/>
                </a:lnTo>
                <a:lnTo>
                  <a:pt x="6629514" y="1134681"/>
                </a:lnTo>
                <a:lnTo>
                  <a:pt x="6632676" y="1135519"/>
                </a:lnTo>
                <a:lnTo>
                  <a:pt x="6627385" y="1155585"/>
                </a:lnTo>
                <a:close/>
              </a:path>
              <a:path w="9804400" h="3128010">
                <a:moveTo>
                  <a:pt x="6626407" y="1159294"/>
                </a:moveTo>
                <a:lnTo>
                  <a:pt x="6623215" y="1159294"/>
                </a:lnTo>
                <a:lnTo>
                  <a:pt x="6608140" y="1155547"/>
                </a:lnTo>
                <a:lnTo>
                  <a:pt x="6608317" y="1155585"/>
                </a:lnTo>
                <a:lnTo>
                  <a:pt x="6627385" y="1155585"/>
                </a:lnTo>
                <a:lnTo>
                  <a:pt x="6626407" y="1159294"/>
                </a:lnTo>
                <a:close/>
              </a:path>
              <a:path w="9804400" h="3128010">
                <a:moveTo>
                  <a:pt x="6626199" y="1160081"/>
                </a:moveTo>
                <a:lnTo>
                  <a:pt x="6623037" y="1159255"/>
                </a:lnTo>
                <a:lnTo>
                  <a:pt x="6623215" y="1159294"/>
                </a:lnTo>
                <a:lnTo>
                  <a:pt x="6626407" y="1159294"/>
                </a:lnTo>
                <a:lnTo>
                  <a:pt x="6626199" y="1160081"/>
                </a:lnTo>
                <a:close/>
              </a:path>
              <a:path w="9804400" h="3128010">
                <a:moveTo>
                  <a:pt x="6676591" y="1167218"/>
                </a:moveTo>
                <a:lnTo>
                  <a:pt x="6652488" y="1167218"/>
                </a:lnTo>
                <a:lnTo>
                  <a:pt x="6650545" y="1166685"/>
                </a:lnTo>
                <a:lnTo>
                  <a:pt x="6657352" y="1142212"/>
                </a:lnTo>
                <a:lnTo>
                  <a:pt x="6659460" y="1142796"/>
                </a:lnTo>
                <a:lnTo>
                  <a:pt x="6674180" y="1147114"/>
                </a:lnTo>
                <a:lnTo>
                  <a:pt x="6682041" y="1149527"/>
                </a:lnTo>
                <a:lnTo>
                  <a:pt x="6676591" y="1167218"/>
                </a:lnTo>
                <a:close/>
              </a:path>
              <a:path w="9804400" h="3128010">
                <a:moveTo>
                  <a:pt x="6675292" y="1171435"/>
                </a:moveTo>
                <a:lnTo>
                  <a:pt x="6666864" y="1171431"/>
                </a:lnTo>
                <a:lnTo>
                  <a:pt x="6652323" y="1167180"/>
                </a:lnTo>
                <a:lnTo>
                  <a:pt x="6652488" y="1167218"/>
                </a:lnTo>
                <a:lnTo>
                  <a:pt x="6676591" y="1167218"/>
                </a:lnTo>
                <a:lnTo>
                  <a:pt x="6675292" y="1171435"/>
                </a:lnTo>
                <a:close/>
              </a:path>
              <a:path w="9804400" h="3128010">
                <a:moveTo>
                  <a:pt x="6674561" y="1173810"/>
                </a:moveTo>
                <a:lnTo>
                  <a:pt x="6666864" y="1171431"/>
                </a:lnTo>
                <a:lnTo>
                  <a:pt x="6675292" y="1171435"/>
                </a:lnTo>
                <a:lnTo>
                  <a:pt x="6674561" y="1173810"/>
                </a:lnTo>
                <a:close/>
              </a:path>
              <a:path w="9804400" h="3128010">
                <a:moveTo>
                  <a:pt x="6723917" y="1185049"/>
                </a:moveTo>
                <a:lnTo>
                  <a:pt x="6709092" y="1185049"/>
                </a:lnTo>
                <a:lnTo>
                  <a:pt x="6698437" y="1181455"/>
                </a:lnTo>
                <a:lnTo>
                  <a:pt x="6706539" y="1157389"/>
                </a:lnTo>
                <a:lnTo>
                  <a:pt x="6717360" y="1161033"/>
                </a:lnTo>
                <a:lnTo>
                  <a:pt x="6730707" y="1165733"/>
                </a:lnTo>
                <a:lnTo>
                  <a:pt x="6723917" y="1185049"/>
                </a:lnTo>
                <a:close/>
              </a:path>
              <a:path w="9804400" h="3128010">
                <a:moveTo>
                  <a:pt x="6722287" y="1189685"/>
                </a:moveTo>
                <a:lnTo>
                  <a:pt x="6708940" y="1184998"/>
                </a:lnTo>
                <a:lnTo>
                  <a:pt x="6709092" y="1185049"/>
                </a:lnTo>
                <a:lnTo>
                  <a:pt x="6723917" y="1185049"/>
                </a:lnTo>
                <a:lnTo>
                  <a:pt x="6722287" y="1189685"/>
                </a:lnTo>
                <a:close/>
              </a:path>
              <a:path w="9804400" h="3128010">
                <a:moveTo>
                  <a:pt x="6770101" y="1205280"/>
                </a:moveTo>
                <a:lnTo>
                  <a:pt x="6763359" y="1205280"/>
                </a:lnTo>
                <a:lnTo>
                  <a:pt x="6749859" y="1199959"/>
                </a:lnTo>
                <a:lnTo>
                  <a:pt x="6745795" y="1198422"/>
                </a:lnTo>
                <a:lnTo>
                  <a:pt x="6754825" y="1174673"/>
                </a:lnTo>
                <a:lnTo>
                  <a:pt x="6759168" y="1176324"/>
                </a:lnTo>
                <a:lnTo>
                  <a:pt x="6772821" y="1181709"/>
                </a:lnTo>
                <a:lnTo>
                  <a:pt x="6778726" y="1184122"/>
                </a:lnTo>
                <a:lnTo>
                  <a:pt x="6770101" y="1205280"/>
                </a:lnTo>
                <a:close/>
              </a:path>
              <a:path w="9804400" h="3128010">
                <a:moveTo>
                  <a:pt x="6769138" y="1207642"/>
                </a:moveTo>
                <a:lnTo>
                  <a:pt x="6763219" y="1205229"/>
                </a:lnTo>
                <a:lnTo>
                  <a:pt x="6763359" y="1205280"/>
                </a:lnTo>
                <a:lnTo>
                  <a:pt x="6770101" y="1205280"/>
                </a:lnTo>
                <a:lnTo>
                  <a:pt x="6769138" y="1207642"/>
                </a:lnTo>
                <a:close/>
              </a:path>
              <a:path w="9804400" h="3128010">
                <a:moveTo>
                  <a:pt x="6817906" y="1221866"/>
                </a:moveTo>
                <a:lnTo>
                  <a:pt x="6802704" y="1221866"/>
                </a:lnTo>
                <a:lnTo>
                  <a:pt x="6792290" y="1217345"/>
                </a:lnTo>
                <a:lnTo>
                  <a:pt x="6802424" y="1194053"/>
                </a:lnTo>
                <a:lnTo>
                  <a:pt x="6813029" y="1198664"/>
                </a:lnTo>
                <a:lnTo>
                  <a:pt x="6825818" y="1204467"/>
                </a:lnTo>
                <a:lnTo>
                  <a:pt x="6817906" y="1221866"/>
                </a:lnTo>
                <a:close/>
              </a:path>
              <a:path w="9804400" h="3128010">
                <a:moveTo>
                  <a:pt x="6815302" y="1227594"/>
                </a:moveTo>
                <a:lnTo>
                  <a:pt x="6802513" y="1221790"/>
                </a:lnTo>
                <a:lnTo>
                  <a:pt x="6802704" y="1221866"/>
                </a:lnTo>
                <a:lnTo>
                  <a:pt x="6817906" y="1221866"/>
                </a:lnTo>
                <a:lnTo>
                  <a:pt x="6815302" y="1227594"/>
                </a:lnTo>
                <a:close/>
              </a:path>
              <a:path w="9804400" h="3128010">
                <a:moveTo>
                  <a:pt x="6862490" y="1245679"/>
                </a:moveTo>
                <a:lnTo>
                  <a:pt x="6853669" y="1245679"/>
                </a:lnTo>
                <a:lnTo>
                  <a:pt x="6838086" y="1238199"/>
                </a:lnTo>
                <a:lnTo>
                  <a:pt x="6849071" y="1215301"/>
                </a:lnTo>
                <a:lnTo>
                  <a:pt x="6864870" y="1222883"/>
                </a:lnTo>
                <a:lnTo>
                  <a:pt x="6872135" y="1226540"/>
                </a:lnTo>
                <a:lnTo>
                  <a:pt x="6862490" y="1245679"/>
                </a:lnTo>
                <a:close/>
              </a:path>
              <a:path w="9804400" h="3128010">
                <a:moveTo>
                  <a:pt x="6860705" y="1249222"/>
                </a:moveTo>
                <a:lnTo>
                  <a:pt x="6853635" y="1245663"/>
                </a:lnTo>
                <a:lnTo>
                  <a:pt x="6862490" y="1245679"/>
                </a:lnTo>
                <a:lnTo>
                  <a:pt x="6860705" y="1249222"/>
                </a:lnTo>
                <a:close/>
              </a:path>
              <a:path w="9804400" h="3128010">
                <a:moveTo>
                  <a:pt x="6906137" y="1271092"/>
                </a:moveTo>
                <a:lnTo>
                  <a:pt x="6903046" y="1271092"/>
                </a:lnTo>
                <a:lnTo>
                  <a:pt x="6883146" y="1260627"/>
                </a:lnTo>
                <a:lnTo>
                  <a:pt x="6894969" y="1238148"/>
                </a:lnTo>
                <a:lnTo>
                  <a:pt x="6915048" y="1248714"/>
                </a:lnTo>
                <a:lnTo>
                  <a:pt x="6917613" y="1250111"/>
                </a:lnTo>
                <a:lnTo>
                  <a:pt x="6906137" y="1271092"/>
                </a:lnTo>
                <a:close/>
              </a:path>
              <a:path w="9804400" h="3128010">
                <a:moveTo>
                  <a:pt x="6905421" y="1272400"/>
                </a:moveTo>
                <a:lnTo>
                  <a:pt x="6902869" y="1271003"/>
                </a:lnTo>
                <a:lnTo>
                  <a:pt x="6903046" y="1271092"/>
                </a:lnTo>
                <a:lnTo>
                  <a:pt x="6906137" y="1271092"/>
                </a:lnTo>
                <a:lnTo>
                  <a:pt x="6905421" y="1272400"/>
                </a:lnTo>
                <a:close/>
              </a:path>
              <a:path w="9804400" h="3128010">
                <a:moveTo>
                  <a:pt x="6949655" y="1297012"/>
                </a:moveTo>
                <a:lnTo>
                  <a:pt x="6927545" y="1284503"/>
                </a:lnTo>
                <a:lnTo>
                  <a:pt x="6940054" y="1262392"/>
                </a:lnTo>
                <a:lnTo>
                  <a:pt x="6962152" y="1274902"/>
                </a:lnTo>
                <a:lnTo>
                  <a:pt x="6949655" y="1297012"/>
                </a:lnTo>
                <a:close/>
              </a:path>
              <a:path w="9804400" h="3128010">
                <a:moveTo>
                  <a:pt x="6993166" y="1322628"/>
                </a:moveTo>
                <a:lnTo>
                  <a:pt x="6974801" y="1311643"/>
                </a:lnTo>
                <a:lnTo>
                  <a:pt x="6971461" y="1309700"/>
                </a:lnTo>
                <a:lnTo>
                  <a:pt x="6984250" y="1287754"/>
                </a:lnTo>
                <a:lnTo>
                  <a:pt x="6987832" y="1289837"/>
                </a:lnTo>
                <a:lnTo>
                  <a:pt x="7006196" y="1300822"/>
                </a:lnTo>
                <a:lnTo>
                  <a:pt x="6993166" y="1322628"/>
                </a:lnTo>
                <a:close/>
              </a:path>
              <a:path w="9804400" h="3128010">
                <a:moveTo>
                  <a:pt x="7041883" y="1340053"/>
                </a:moveTo>
                <a:lnTo>
                  <a:pt x="7021817" y="1340053"/>
                </a:lnTo>
                <a:lnTo>
                  <a:pt x="7014768" y="1335747"/>
                </a:lnTo>
                <a:lnTo>
                  <a:pt x="7028014" y="1314068"/>
                </a:lnTo>
                <a:lnTo>
                  <a:pt x="7049706" y="1327467"/>
                </a:lnTo>
                <a:lnTo>
                  <a:pt x="7041883" y="1340053"/>
                </a:lnTo>
                <a:close/>
              </a:path>
              <a:path w="9804400" h="3128010">
                <a:moveTo>
                  <a:pt x="7036295" y="1349044"/>
                </a:moveTo>
                <a:lnTo>
                  <a:pt x="7021728" y="1340002"/>
                </a:lnTo>
                <a:lnTo>
                  <a:pt x="7041883" y="1340053"/>
                </a:lnTo>
                <a:lnTo>
                  <a:pt x="7036295" y="1349044"/>
                </a:lnTo>
                <a:close/>
              </a:path>
              <a:path w="9804400" h="3128010">
                <a:moveTo>
                  <a:pt x="7079208" y="1376070"/>
                </a:moveTo>
                <a:lnTo>
                  <a:pt x="7057732" y="1362494"/>
                </a:lnTo>
                <a:lnTo>
                  <a:pt x="7071296" y="1341018"/>
                </a:lnTo>
                <a:lnTo>
                  <a:pt x="7092772" y="1354594"/>
                </a:lnTo>
                <a:lnTo>
                  <a:pt x="7079208" y="1376070"/>
                </a:lnTo>
                <a:close/>
              </a:path>
              <a:path w="9804400" h="3128010">
                <a:moveTo>
                  <a:pt x="7122058" y="1403273"/>
                </a:moveTo>
                <a:lnTo>
                  <a:pt x="7100633" y="1389633"/>
                </a:lnTo>
                <a:lnTo>
                  <a:pt x="7114260" y="1368209"/>
                </a:lnTo>
                <a:lnTo>
                  <a:pt x="7135698" y="1381836"/>
                </a:lnTo>
                <a:lnTo>
                  <a:pt x="7122058" y="1403273"/>
                </a:lnTo>
                <a:close/>
              </a:path>
              <a:path w="9804400" h="3128010">
                <a:moveTo>
                  <a:pt x="7164933" y="1430527"/>
                </a:moveTo>
                <a:lnTo>
                  <a:pt x="7143496" y="1416900"/>
                </a:lnTo>
                <a:lnTo>
                  <a:pt x="7157123" y="1395463"/>
                </a:lnTo>
                <a:lnTo>
                  <a:pt x="7178560" y="1409090"/>
                </a:lnTo>
                <a:lnTo>
                  <a:pt x="7164933" y="1430527"/>
                </a:lnTo>
                <a:close/>
              </a:path>
              <a:path w="9804400" h="3128010">
                <a:moveTo>
                  <a:pt x="7208088" y="1457693"/>
                </a:moveTo>
                <a:lnTo>
                  <a:pt x="7186460" y="1444193"/>
                </a:lnTo>
                <a:lnTo>
                  <a:pt x="7199922" y="1422653"/>
                </a:lnTo>
                <a:lnTo>
                  <a:pt x="7220866" y="1435722"/>
                </a:lnTo>
                <a:lnTo>
                  <a:pt x="7221385" y="1436052"/>
                </a:lnTo>
                <a:lnTo>
                  <a:pt x="7208088" y="1457693"/>
                </a:lnTo>
                <a:close/>
              </a:path>
              <a:path w="9804400" h="3128010">
                <a:moveTo>
                  <a:pt x="7251560" y="1484185"/>
                </a:moveTo>
                <a:lnTo>
                  <a:pt x="7229716" y="1470990"/>
                </a:lnTo>
                <a:lnTo>
                  <a:pt x="7243025" y="1449362"/>
                </a:lnTo>
                <a:lnTo>
                  <a:pt x="7264679" y="1462430"/>
                </a:lnTo>
                <a:lnTo>
                  <a:pt x="7251560" y="1484185"/>
                </a:lnTo>
                <a:close/>
              </a:path>
              <a:path w="9804400" h="3128010">
                <a:moveTo>
                  <a:pt x="7295667" y="1509941"/>
                </a:moveTo>
                <a:lnTo>
                  <a:pt x="7278928" y="1500352"/>
                </a:lnTo>
                <a:lnTo>
                  <a:pt x="7273531" y="1497177"/>
                </a:lnTo>
                <a:lnTo>
                  <a:pt x="7286434" y="1475295"/>
                </a:lnTo>
                <a:lnTo>
                  <a:pt x="7291819" y="1478470"/>
                </a:lnTo>
                <a:lnTo>
                  <a:pt x="7308291" y="1487906"/>
                </a:lnTo>
                <a:lnTo>
                  <a:pt x="7295667" y="1509941"/>
                </a:lnTo>
                <a:close/>
              </a:path>
              <a:path w="9804400" h="3128010">
                <a:moveTo>
                  <a:pt x="7340447" y="1534693"/>
                </a:moveTo>
                <a:lnTo>
                  <a:pt x="7327912" y="1527975"/>
                </a:lnTo>
                <a:lnTo>
                  <a:pt x="7317968" y="1522463"/>
                </a:lnTo>
                <a:lnTo>
                  <a:pt x="7330300" y="1500251"/>
                </a:lnTo>
                <a:lnTo>
                  <a:pt x="7340071" y="1505673"/>
                </a:lnTo>
                <a:lnTo>
                  <a:pt x="7352436" y="1512290"/>
                </a:lnTo>
                <a:lnTo>
                  <a:pt x="7340447" y="1534693"/>
                </a:lnTo>
                <a:close/>
              </a:path>
              <a:path w="9804400" h="3128010">
                <a:moveTo>
                  <a:pt x="7386002" y="1558175"/>
                </a:moveTo>
                <a:lnTo>
                  <a:pt x="7378319" y="1554403"/>
                </a:lnTo>
                <a:lnTo>
                  <a:pt x="7363129" y="1546605"/>
                </a:lnTo>
                <a:lnTo>
                  <a:pt x="7374724" y="1524012"/>
                </a:lnTo>
                <a:lnTo>
                  <a:pt x="7389728" y="1531708"/>
                </a:lnTo>
                <a:lnTo>
                  <a:pt x="7397191" y="1535379"/>
                </a:lnTo>
                <a:lnTo>
                  <a:pt x="7386002" y="1558175"/>
                </a:lnTo>
                <a:close/>
              </a:path>
              <a:path w="9804400" h="3128010">
                <a:moveTo>
                  <a:pt x="7432281" y="1580172"/>
                </a:moveTo>
                <a:lnTo>
                  <a:pt x="7430427" y="1579346"/>
                </a:lnTo>
                <a:lnTo>
                  <a:pt x="7409065" y="1569377"/>
                </a:lnTo>
                <a:lnTo>
                  <a:pt x="7419809" y="1546364"/>
                </a:lnTo>
                <a:lnTo>
                  <a:pt x="7441007" y="1556245"/>
                </a:lnTo>
                <a:lnTo>
                  <a:pt x="7442657" y="1556981"/>
                </a:lnTo>
                <a:lnTo>
                  <a:pt x="7432281" y="1580172"/>
                </a:lnTo>
                <a:close/>
              </a:path>
              <a:path w="9804400" h="3128010">
                <a:moveTo>
                  <a:pt x="7479347" y="1600377"/>
                </a:moveTo>
                <a:lnTo>
                  <a:pt x="7470876" y="1596910"/>
                </a:lnTo>
                <a:lnTo>
                  <a:pt x="7457287" y="1591183"/>
                </a:lnTo>
                <a:lnTo>
                  <a:pt x="7455649" y="1590471"/>
                </a:lnTo>
                <a:lnTo>
                  <a:pt x="7465771" y="1567179"/>
                </a:lnTo>
                <a:lnTo>
                  <a:pt x="7467292" y="1567840"/>
                </a:lnTo>
                <a:lnTo>
                  <a:pt x="7480623" y="1573453"/>
                </a:lnTo>
                <a:lnTo>
                  <a:pt x="7488948" y="1576857"/>
                </a:lnTo>
                <a:lnTo>
                  <a:pt x="7479347" y="1600377"/>
                </a:lnTo>
                <a:close/>
              </a:path>
              <a:path w="9804400" h="3128010">
                <a:moveTo>
                  <a:pt x="7527366" y="1618767"/>
                </a:moveTo>
                <a:lnTo>
                  <a:pt x="7512519" y="1613331"/>
                </a:lnTo>
                <a:lnTo>
                  <a:pt x="7503261" y="1609801"/>
                </a:lnTo>
                <a:lnTo>
                  <a:pt x="7512291" y="1586064"/>
                </a:lnTo>
                <a:lnTo>
                  <a:pt x="7521415" y="1589532"/>
                </a:lnTo>
                <a:lnTo>
                  <a:pt x="7535292" y="1594624"/>
                </a:lnTo>
                <a:lnTo>
                  <a:pt x="7535811" y="1594802"/>
                </a:lnTo>
                <a:lnTo>
                  <a:pt x="7527366" y="1618767"/>
                </a:lnTo>
                <a:close/>
              </a:path>
              <a:path w="9804400" h="3128010">
                <a:moveTo>
                  <a:pt x="7575994" y="1635036"/>
                </a:moveTo>
                <a:lnTo>
                  <a:pt x="7570165" y="1633232"/>
                </a:lnTo>
                <a:lnTo>
                  <a:pt x="7555509" y="1628482"/>
                </a:lnTo>
                <a:lnTo>
                  <a:pt x="7551521" y="1627123"/>
                </a:lnTo>
                <a:lnTo>
                  <a:pt x="7559649" y="1603070"/>
                </a:lnTo>
                <a:lnTo>
                  <a:pt x="7563499" y="1604365"/>
                </a:lnTo>
                <a:lnTo>
                  <a:pt x="7577844" y="1609013"/>
                </a:lnTo>
                <a:lnTo>
                  <a:pt x="7583512" y="1610766"/>
                </a:lnTo>
                <a:lnTo>
                  <a:pt x="7575994" y="1635036"/>
                </a:lnTo>
                <a:close/>
              </a:path>
              <a:path w="9804400" h="3128010">
                <a:moveTo>
                  <a:pt x="7625308" y="1649209"/>
                </a:moveTo>
                <a:lnTo>
                  <a:pt x="7615174" y="1646504"/>
                </a:lnTo>
                <a:lnTo>
                  <a:pt x="7600657" y="1642427"/>
                </a:lnTo>
                <a:lnTo>
                  <a:pt x="7607515" y="1617979"/>
                </a:lnTo>
                <a:lnTo>
                  <a:pt x="7622032" y="1622056"/>
                </a:lnTo>
                <a:lnTo>
                  <a:pt x="7631836" y="1624660"/>
                </a:lnTo>
                <a:lnTo>
                  <a:pt x="7625308" y="1649209"/>
                </a:lnTo>
                <a:close/>
              </a:path>
              <a:path w="9804400" h="3128010">
                <a:moveTo>
                  <a:pt x="7675206" y="1661210"/>
                </a:moveTo>
                <a:lnTo>
                  <a:pt x="7661821" y="1658239"/>
                </a:lnTo>
                <a:lnTo>
                  <a:pt x="7650276" y="1655495"/>
                </a:lnTo>
                <a:lnTo>
                  <a:pt x="7656131" y="1630781"/>
                </a:lnTo>
                <a:lnTo>
                  <a:pt x="7667675" y="1633524"/>
                </a:lnTo>
                <a:lnTo>
                  <a:pt x="7680718" y="1636420"/>
                </a:lnTo>
                <a:lnTo>
                  <a:pt x="7675206" y="1661210"/>
                </a:lnTo>
                <a:close/>
              </a:path>
              <a:path w="9804400" h="3128010">
                <a:moveTo>
                  <a:pt x="7725587" y="1671040"/>
                </a:moveTo>
                <a:lnTo>
                  <a:pt x="7710220" y="1668284"/>
                </a:lnTo>
                <a:lnTo>
                  <a:pt x="7700429" y="1666392"/>
                </a:lnTo>
                <a:lnTo>
                  <a:pt x="7705255" y="1641462"/>
                </a:lnTo>
                <a:lnTo>
                  <a:pt x="7715046" y="1643354"/>
                </a:lnTo>
                <a:lnTo>
                  <a:pt x="7730058" y="1646034"/>
                </a:lnTo>
                <a:lnTo>
                  <a:pt x="7725587" y="1671040"/>
                </a:lnTo>
                <a:close/>
              </a:path>
              <a:path w="9804400" h="3128010">
                <a:moveTo>
                  <a:pt x="7776336" y="1678685"/>
                </a:moveTo>
                <a:lnTo>
                  <a:pt x="7760500" y="1676539"/>
                </a:lnTo>
                <a:lnTo>
                  <a:pt x="7751013" y="1675117"/>
                </a:lnTo>
                <a:lnTo>
                  <a:pt x="7754772" y="1650009"/>
                </a:lnTo>
                <a:lnTo>
                  <a:pt x="7764186" y="1651406"/>
                </a:lnTo>
                <a:lnTo>
                  <a:pt x="7779753" y="1653527"/>
                </a:lnTo>
                <a:lnTo>
                  <a:pt x="7776336" y="1678685"/>
                </a:lnTo>
                <a:close/>
              </a:path>
              <a:path w="9804400" h="3128010">
                <a:moveTo>
                  <a:pt x="7827365" y="1684235"/>
                </a:moveTo>
                <a:lnTo>
                  <a:pt x="7812773" y="1682877"/>
                </a:lnTo>
                <a:lnTo>
                  <a:pt x="7801914" y="1681721"/>
                </a:lnTo>
                <a:lnTo>
                  <a:pt x="7804619" y="1656460"/>
                </a:lnTo>
                <a:lnTo>
                  <a:pt x="7815478" y="1657629"/>
                </a:lnTo>
                <a:lnTo>
                  <a:pt x="7829727" y="1658950"/>
                </a:lnTo>
                <a:lnTo>
                  <a:pt x="7827365" y="1684235"/>
                </a:lnTo>
                <a:close/>
              </a:path>
              <a:path w="9804400" h="3128010">
                <a:moveTo>
                  <a:pt x="7878572" y="1687766"/>
                </a:moveTo>
                <a:lnTo>
                  <a:pt x="7867345" y="1687182"/>
                </a:lnTo>
                <a:lnTo>
                  <a:pt x="7853045" y="1686255"/>
                </a:lnTo>
                <a:lnTo>
                  <a:pt x="7854696" y="1660905"/>
                </a:lnTo>
                <a:lnTo>
                  <a:pt x="7868818" y="1661833"/>
                </a:lnTo>
                <a:lnTo>
                  <a:pt x="7879880" y="1662404"/>
                </a:lnTo>
                <a:lnTo>
                  <a:pt x="7878572" y="1687766"/>
                </a:lnTo>
                <a:close/>
              </a:path>
              <a:path w="9804400" h="3128010">
                <a:moveTo>
                  <a:pt x="7929854" y="1689379"/>
                </a:moveTo>
                <a:lnTo>
                  <a:pt x="7923783" y="1689315"/>
                </a:lnTo>
                <a:lnTo>
                  <a:pt x="7904124" y="1688833"/>
                </a:lnTo>
                <a:lnTo>
                  <a:pt x="7905076" y="1663445"/>
                </a:lnTo>
                <a:lnTo>
                  <a:pt x="7924406" y="1663915"/>
                </a:lnTo>
                <a:lnTo>
                  <a:pt x="7924228" y="1663915"/>
                </a:lnTo>
                <a:lnTo>
                  <a:pt x="7930133" y="1663979"/>
                </a:lnTo>
                <a:lnTo>
                  <a:pt x="7929854" y="1689379"/>
                </a:lnTo>
                <a:close/>
              </a:path>
              <a:path w="9804400" h="3128010">
                <a:moveTo>
                  <a:pt x="7955419" y="1689493"/>
                </a:moveTo>
                <a:lnTo>
                  <a:pt x="7955356" y="1664093"/>
                </a:lnTo>
                <a:lnTo>
                  <a:pt x="7962760" y="1664080"/>
                </a:lnTo>
                <a:lnTo>
                  <a:pt x="7962595" y="1664080"/>
                </a:lnTo>
                <a:lnTo>
                  <a:pt x="7980591" y="1663801"/>
                </a:lnTo>
                <a:lnTo>
                  <a:pt x="7980984" y="1689201"/>
                </a:lnTo>
                <a:lnTo>
                  <a:pt x="7962988" y="1689480"/>
                </a:lnTo>
                <a:lnTo>
                  <a:pt x="7955419" y="1689493"/>
                </a:lnTo>
                <a:close/>
              </a:path>
              <a:path w="9804400" h="3128010">
                <a:moveTo>
                  <a:pt x="8030824" y="1662379"/>
                </a:moveTo>
                <a:lnTo>
                  <a:pt x="8022145" y="1662379"/>
                </a:lnTo>
                <a:lnTo>
                  <a:pt x="8022374" y="1662366"/>
                </a:lnTo>
                <a:lnTo>
                  <a:pt x="8030794" y="1661871"/>
                </a:lnTo>
                <a:lnTo>
                  <a:pt x="8030824" y="1662379"/>
                </a:lnTo>
                <a:close/>
              </a:path>
              <a:path w="9804400" h="3128010">
                <a:moveTo>
                  <a:pt x="8022331" y="1662368"/>
                </a:moveTo>
                <a:close/>
              </a:path>
              <a:path w="9804400" h="3128010">
                <a:moveTo>
                  <a:pt x="8006702" y="1688439"/>
                </a:moveTo>
                <a:lnTo>
                  <a:pt x="8005648" y="1663064"/>
                </a:lnTo>
                <a:lnTo>
                  <a:pt x="8022331" y="1662368"/>
                </a:lnTo>
                <a:lnTo>
                  <a:pt x="8022145" y="1662379"/>
                </a:lnTo>
                <a:lnTo>
                  <a:pt x="8030824" y="1662379"/>
                </a:lnTo>
                <a:lnTo>
                  <a:pt x="8032305" y="1687220"/>
                </a:lnTo>
                <a:lnTo>
                  <a:pt x="8023428" y="1687753"/>
                </a:lnTo>
                <a:lnTo>
                  <a:pt x="8006702" y="1688439"/>
                </a:lnTo>
                <a:close/>
              </a:path>
              <a:path w="9804400" h="3128010">
                <a:moveTo>
                  <a:pt x="8081003" y="1659547"/>
                </a:moveTo>
                <a:lnTo>
                  <a:pt x="8061833" y="1659547"/>
                </a:lnTo>
                <a:lnTo>
                  <a:pt x="8062137" y="1659521"/>
                </a:lnTo>
                <a:lnTo>
                  <a:pt x="8080781" y="1657489"/>
                </a:lnTo>
                <a:lnTo>
                  <a:pt x="8081003" y="1659547"/>
                </a:lnTo>
                <a:close/>
              </a:path>
              <a:path w="9804400" h="3128010">
                <a:moveTo>
                  <a:pt x="8061842" y="1659546"/>
                </a:moveTo>
                <a:lnTo>
                  <a:pt x="8062066" y="1659521"/>
                </a:lnTo>
                <a:lnTo>
                  <a:pt x="8061842" y="1659546"/>
                </a:lnTo>
                <a:close/>
              </a:path>
              <a:path w="9804400" h="3128010">
                <a:moveTo>
                  <a:pt x="8057946" y="1685353"/>
                </a:moveTo>
                <a:lnTo>
                  <a:pt x="8055825" y="1660042"/>
                </a:lnTo>
                <a:lnTo>
                  <a:pt x="8061842" y="1659546"/>
                </a:lnTo>
                <a:lnTo>
                  <a:pt x="8081003" y="1659547"/>
                </a:lnTo>
                <a:lnTo>
                  <a:pt x="8083511" y="1682737"/>
                </a:lnTo>
                <a:lnTo>
                  <a:pt x="8064258" y="1684832"/>
                </a:lnTo>
                <a:lnTo>
                  <a:pt x="8057946" y="1685353"/>
                </a:lnTo>
                <a:close/>
              </a:path>
              <a:path w="9804400" h="3128010">
                <a:moveTo>
                  <a:pt x="8130417" y="1651927"/>
                </a:moveTo>
                <a:lnTo>
                  <a:pt x="8119071" y="1651927"/>
                </a:lnTo>
                <a:lnTo>
                  <a:pt x="8119376" y="1651876"/>
                </a:lnTo>
                <a:lnTo>
                  <a:pt x="8130044" y="1649907"/>
                </a:lnTo>
                <a:lnTo>
                  <a:pt x="8130417" y="1651927"/>
                </a:lnTo>
                <a:close/>
              </a:path>
              <a:path w="9804400" h="3128010">
                <a:moveTo>
                  <a:pt x="8119165" y="1651909"/>
                </a:moveTo>
                <a:lnTo>
                  <a:pt x="8119347" y="1651876"/>
                </a:lnTo>
                <a:lnTo>
                  <a:pt x="8119165" y="1651909"/>
                </a:lnTo>
                <a:close/>
              </a:path>
              <a:path w="9804400" h="3128010">
                <a:moveTo>
                  <a:pt x="8109305" y="1679193"/>
                </a:moveTo>
                <a:lnTo>
                  <a:pt x="8105317" y="1654111"/>
                </a:lnTo>
                <a:lnTo>
                  <a:pt x="8119165" y="1651909"/>
                </a:lnTo>
                <a:lnTo>
                  <a:pt x="8130417" y="1651927"/>
                </a:lnTo>
                <a:lnTo>
                  <a:pt x="8134654" y="1674888"/>
                </a:lnTo>
                <a:lnTo>
                  <a:pt x="8123364" y="1676958"/>
                </a:lnTo>
                <a:lnTo>
                  <a:pt x="8109305" y="1679193"/>
                </a:lnTo>
                <a:close/>
              </a:path>
              <a:path w="9804400" h="3128010">
                <a:moveTo>
                  <a:pt x="8179034" y="1640446"/>
                </a:moveTo>
                <a:lnTo>
                  <a:pt x="8173707" y="1640446"/>
                </a:lnTo>
                <a:lnTo>
                  <a:pt x="8174024" y="1640370"/>
                </a:lnTo>
                <a:lnTo>
                  <a:pt x="8178685" y="1639125"/>
                </a:lnTo>
                <a:lnTo>
                  <a:pt x="8179034" y="1640446"/>
                </a:lnTo>
                <a:close/>
              </a:path>
              <a:path w="9804400" h="3128010">
                <a:moveTo>
                  <a:pt x="8173744" y="1640436"/>
                </a:moveTo>
                <a:lnTo>
                  <a:pt x="8173994" y="1640370"/>
                </a:lnTo>
                <a:lnTo>
                  <a:pt x="8173744" y="1640436"/>
                </a:lnTo>
                <a:close/>
              </a:path>
              <a:path w="9804400" h="3128010">
                <a:moveTo>
                  <a:pt x="8159864" y="1669783"/>
                </a:moveTo>
                <a:lnTo>
                  <a:pt x="8154619" y="1644929"/>
                </a:lnTo>
                <a:lnTo>
                  <a:pt x="8156092" y="1644624"/>
                </a:lnTo>
                <a:lnTo>
                  <a:pt x="8173744" y="1640436"/>
                </a:lnTo>
                <a:lnTo>
                  <a:pt x="8179034" y="1640446"/>
                </a:lnTo>
                <a:lnTo>
                  <a:pt x="8185175" y="1663687"/>
                </a:lnTo>
                <a:lnTo>
                  <a:pt x="8179879" y="1665084"/>
                </a:lnTo>
                <a:lnTo>
                  <a:pt x="8161324" y="1669478"/>
                </a:lnTo>
                <a:lnTo>
                  <a:pt x="8159864" y="1669783"/>
                </a:lnTo>
                <a:close/>
              </a:path>
              <a:path w="9804400" h="3128010">
                <a:moveTo>
                  <a:pt x="8155774" y="1644688"/>
                </a:moveTo>
                <a:lnTo>
                  <a:pt x="8156043" y="1644624"/>
                </a:lnTo>
                <a:lnTo>
                  <a:pt x="8155774" y="1644688"/>
                </a:lnTo>
                <a:close/>
              </a:path>
              <a:path w="9804400" h="3128010">
                <a:moveTo>
                  <a:pt x="8226559" y="1625257"/>
                </a:moveTo>
                <a:lnTo>
                  <a:pt x="8225904" y="1625257"/>
                </a:lnTo>
                <a:lnTo>
                  <a:pt x="8226209" y="1625155"/>
                </a:lnTo>
                <a:lnTo>
                  <a:pt x="8226488" y="1625053"/>
                </a:lnTo>
                <a:lnTo>
                  <a:pt x="8226559" y="1625257"/>
                </a:lnTo>
                <a:close/>
              </a:path>
              <a:path w="9804400" h="3128010">
                <a:moveTo>
                  <a:pt x="8226055" y="1625204"/>
                </a:moveTo>
                <a:lnTo>
                  <a:pt x="8226196" y="1625155"/>
                </a:lnTo>
                <a:lnTo>
                  <a:pt x="8226055" y="1625204"/>
                </a:lnTo>
                <a:close/>
              </a:path>
              <a:path w="9804400" h="3128010">
                <a:moveTo>
                  <a:pt x="8228454" y="1630718"/>
                </a:moveTo>
                <a:lnTo>
                  <a:pt x="8208772" y="1630718"/>
                </a:lnTo>
                <a:lnTo>
                  <a:pt x="8209076" y="1630629"/>
                </a:lnTo>
                <a:lnTo>
                  <a:pt x="8226055" y="1625204"/>
                </a:lnTo>
                <a:lnTo>
                  <a:pt x="8225904" y="1625257"/>
                </a:lnTo>
                <a:lnTo>
                  <a:pt x="8226559" y="1625257"/>
                </a:lnTo>
                <a:lnTo>
                  <a:pt x="8228454" y="1630718"/>
                </a:lnTo>
                <a:close/>
              </a:path>
              <a:path w="9804400" h="3128010">
                <a:moveTo>
                  <a:pt x="8208791" y="1630711"/>
                </a:moveTo>
                <a:lnTo>
                  <a:pt x="8209050" y="1630629"/>
                </a:lnTo>
                <a:lnTo>
                  <a:pt x="8208791" y="1630711"/>
                </a:lnTo>
                <a:close/>
              </a:path>
              <a:path w="9804400" h="3128010">
                <a:moveTo>
                  <a:pt x="8209965" y="1656816"/>
                </a:moveTo>
                <a:lnTo>
                  <a:pt x="8202853" y="1632432"/>
                </a:lnTo>
                <a:lnTo>
                  <a:pt x="8208791" y="1630711"/>
                </a:lnTo>
                <a:lnTo>
                  <a:pt x="8228454" y="1630718"/>
                </a:lnTo>
                <a:lnTo>
                  <a:pt x="8234819" y="1649056"/>
                </a:lnTo>
                <a:lnTo>
                  <a:pt x="8233917" y="1649361"/>
                </a:lnTo>
                <a:lnTo>
                  <a:pt x="8216176" y="1655013"/>
                </a:lnTo>
                <a:lnTo>
                  <a:pt x="8209965" y="1656816"/>
                </a:lnTo>
                <a:close/>
              </a:path>
              <a:path w="9804400" h="3128010">
                <a:moveTo>
                  <a:pt x="8275759" y="1613166"/>
                </a:moveTo>
                <a:lnTo>
                  <a:pt x="8259419" y="1613166"/>
                </a:lnTo>
                <a:lnTo>
                  <a:pt x="8259711" y="1613052"/>
                </a:lnTo>
                <a:lnTo>
                  <a:pt x="8273465" y="1607489"/>
                </a:lnTo>
                <a:lnTo>
                  <a:pt x="8275759" y="1613166"/>
                </a:lnTo>
                <a:close/>
              </a:path>
              <a:path w="9804400" h="3128010">
                <a:moveTo>
                  <a:pt x="8259583" y="1613100"/>
                </a:moveTo>
                <a:lnTo>
                  <a:pt x="8259711" y="1613052"/>
                </a:lnTo>
                <a:lnTo>
                  <a:pt x="8259583" y="1613100"/>
                </a:lnTo>
                <a:close/>
              </a:path>
              <a:path w="9804400" h="3128010">
                <a:moveTo>
                  <a:pt x="8259038" y="1640433"/>
                </a:moveTo>
                <a:lnTo>
                  <a:pt x="8250123" y="1616646"/>
                </a:lnTo>
                <a:lnTo>
                  <a:pt x="8259583" y="1613100"/>
                </a:lnTo>
                <a:lnTo>
                  <a:pt x="8259419" y="1613166"/>
                </a:lnTo>
                <a:lnTo>
                  <a:pt x="8275759" y="1613166"/>
                </a:lnTo>
                <a:lnTo>
                  <a:pt x="8282978" y="1631035"/>
                </a:lnTo>
                <a:lnTo>
                  <a:pt x="8268627" y="1636839"/>
                </a:lnTo>
                <a:lnTo>
                  <a:pt x="8259038" y="1640433"/>
                </a:lnTo>
                <a:close/>
              </a:path>
              <a:path w="9804400" h="3128010">
                <a:moveTo>
                  <a:pt x="8321486" y="1592211"/>
                </a:moveTo>
                <a:lnTo>
                  <a:pt x="8307870" y="1592211"/>
                </a:lnTo>
                <a:lnTo>
                  <a:pt x="8318830" y="1586814"/>
                </a:lnTo>
                <a:lnTo>
                  <a:pt x="8321486" y="1592211"/>
                </a:lnTo>
                <a:close/>
              </a:path>
              <a:path w="9804400" h="3128010">
                <a:moveTo>
                  <a:pt x="8306841" y="1620659"/>
                </a:moveTo>
                <a:lnTo>
                  <a:pt x="8296186" y="1597609"/>
                </a:lnTo>
                <a:lnTo>
                  <a:pt x="8308149" y="1592071"/>
                </a:lnTo>
                <a:lnTo>
                  <a:pt x="8307870" y="1592211"/>
                </a:lnTo>
                <a:lnTo>
                  <a:pt x="8321486" y="1592211"/>
                </a:lnTo>
                <a:lnTo>
                  <a:pt x="8330044" y="1609597"/>
                </a:lnTo>
                <a:lnTo>
                  <a:pt x="8318804" y="1615122"/>
                </a:lnTo>
                <a:lnTo>
                  <a:pt x="8306841" y="1620659"/>
                </a:lnTo>
                <a:close/>
              </a:path>
              <a:path w="9804400" h="3128010">
                <a:moveTo>
                  <a:pt x="8365592" y="1568005"/>
                </a:moveTo>
                <a:lnTo>
                  <a:pt x="8354275" y="1568005"/>
                </a:lnTo>
                <a:lnTo>
                  <a:pt x="8362721" y="1563077"/>
                </a:lnTo>
                <a:lnTo>
                  <a:pt x="8365592" y="1568005"/>
                </a:lnTo>
                <a:close/>
              </a:path>
              <a:path w="9804400" h="3128010">
                <a:moveTo>
                  <a:pt x="8353132" y="1597647"/>
                </a:moveTo>
                <a:lnTo>
                  <a:pt x="8340852" y="1575409"/>
                </a:lnTo>
                <a:lnTo>
                  <a:pt x="8354529" y="1567853"/>
                </a:lnTo>
                <a:lnTo>
                  <a:pt x="8354275" y="1568005"/>
                </a:lnTo>
                <a:lnTo>
                  <a:pt x="8365592" y="1568005"/>
                </a:lnTo>
                <a:lnTo>
                  <a:pt x="8375510" y="1585023"/>
                </a:lnTo>
                <a:lnTo>
                  <a:pt x="8366810" y="1590090"/>
                </a:lnTo>
                <a:lnTo>
                  <a:pt x="8353132" y="1597647"/>
                </a:lnTo>
                <a:close/>
              </a:path>
              <a:path w="9804400" h="3128010">
                <a:moveTo>
                  <a:pt x="8407859" y="1540713"/>
                </a:moveTo>
                <a:lnTo>
                  <a:pt x="8398776" y="1540713"/>
                </a:lnTo>
                <a:lnTo>
                  <a:pt x="8399005" y="1540560"/>
                </a:lnTo>
                <a:lnTo>
                  <a:pt x="8405012" y="1536496"/>
                </a:lnTo>
                <a:lnTo>
                  <a:pt x="8407859" y="1540713"/>
                </a:lnTo>
                <a:close/>
              </a:path>
              <a:path w="9804400" h="3128010">
                <a:moveTo>
                  <a:pt x="8398936" y="1540604"/>
                </a:moveTo>
                <a:close/>
              </a:path>
              <a:path w="9804400" h="3128010">
                <a:moveTo>
                  <a:pt x="8397494" y="1571739"/>
                </a:moveTo>
                <a:lnTo>
                  <a:pt x="8384209" y="1550098"/>
                </a:lnTo>
                <a:lnTo>
                  <a:pt x="8384387" y="1549984"/>
                </a:lnTo>
                <a:lnTo>
                  <a:pt x="8398936" y="1540604"/>
                </a:lnTo>
                <a:lnTo>
                  <a:pt x="8398776" y="1540713"/>
                </a:lnTo>
                <a:lnTo>
                  <a:pt x="8407859" y="1540713"/>
                </a:lnTo>
                <a:lnTo>
                  <a:pt x="8419223" y="1557540"/>
                </a:lnTo>
                <a:lnTo>
                  <a:pt x="8412772" y="1561909"/>
                </a:lnTo>
                <a:lnTo>
                  <a:pt x="8397494" y="1571739"/>
                </a:lnTo>
                <a:close/>
              </a:path>
              <a:path w="9804400" h="3128010">
                <a:moveTo>
                  <a:pt x="8384146" y="1550136"/>
                </a:moveTo>
                <a:lnTo>
                  <a:pt x="8384382" y="1549984"/>
                </a:lnTo>
                <a:lnTo>
                  <a:pt x="8384146" y="1550136"/>
                </a:lnTo>
                <a:close/>
              </a:path>
              <a:path w="9804400" h="3128010">
                <a:moveTo>
                  <a:pt x="8448070" y="1510512"/>
                </a:moveTo>
                <a:lnTo>
                  <a:pt x="8441512" y="1510512"/>
                </a:lnTo>
                <a:lnTo>
                  <a:pt x="8441715" y="1510360"/>
                </a:lnTo>
                <a:lnTo>
                  <a:pt x="8445627" y="1507337"/>
                </a:lnTo>
                <a:lnTo>
                  <a:pt x="8448070" y="1510512"/>
                </a:lnTo>
                <a:close/>
              </a:path>
              <a:path w="9804400" h="3128010">
                <a:moveTo>
                  <a:pt x="8441583" y="1510457"/>
                </a:moveTo>
                <a:lnTo>
                  <a:pt x="8441715" y="1510360"/>
                </a:lnTo>
                <a:lnTo>
                  <a:pt x="8441583" y="1510457"/>
                </a:lnTo>
                <a:close/>
              </a:path>
              <a:path w="9804400" h="3128010">
                <a:moveTo>
                  <a:pt x="8440318" y="1542910"/>
                </a:moveTo>
                <a:lnTo>
                  <a:pt x="8425649" y="1522171"/>
                </a:lnTo>
                <a:lnTo>
                  <a:pt x="8427669" y="1520736"/>
                </a:lnTo>
                <a:lnTo>
                  <a:pt x="8441583" y="1510457"/>
                </a:lnTo>
                <a:lnTo>
                  <a:pt x="8448070" y="1510512"/>
                </a:lnTo>
                <a:lnTo>
                  <a:pt x="8461121" y="1527467"/>
                </a:lnTo>
                <a:lnTo>
                  <a:pt x="8456803" y="1530781"/>
                </a:lnTo>
                <a:lnTo>
                  <a:pt x="8442337" y="1541475"/>
                </a:lnTo>
                <a:lnTo>
                  <a:pt x="8440318" y="1542910"/>
                </a:lnTo>
                <a:close/>
              </a:path>
              <a:path w="9804400" h="3128010">
                <a:moveTo>
                  <a:pt x="8427453" y="1520888"/>
                </a:moveTo>
                <a:lnTo>
                  <a:pt x="8427659" y="1520736"/>
                </a:lnTo>
                <a:lnTo>
                  <a:pt x="8427453" y="1520888"/>
                </a:lnTo>
                <a:close/>
              </a:path>
              <a:path w="9804400" h="3128010">
                <a:moveTo>
                  <a:pt x="8486027" y="1477556"/>
                </a:moveTo>
                <a:lnTo>
                  <a:pt x="8482622" y="1477556"/>
                </a:lnTo>
                <a:lnTo>
                  <a:pt x="8482799" y="1477403"/>
                </a:lnTo>
                <a:lnTo>
                  <a:pt x="8484565" y="1475866"/>
                </a:lnTo>
                <a:lnTo>
                  <a:pt x="8486027" y="1477556"/>
                </a:lnTo>
                <a:close/>
              </a:path>
              <a:path w="9804400" h="3128010">
                <a:moveTo>
                  <a:pt x="8482739" y="1477453"/>
                </a:moveTo>
                <a:close/>
              </a:path>
              <a:path w="9804400" h="3128010">
                <a:moveTo>
                  <a:pt x="8481288" y="1511604"/>
                </a:moveTo>
                <a:lnTo>
                  <a:pt x="8465400" y="1491792"/>
                </a:lnTo>
                <a:lnTo>
                  <a:pt x="8469274" y="1488681"/>
                </a:lnTo>
                <a:lnTo>
                  <a:pt x="8482739" y="1477453"/>
                </a:lnTo>
                <a:lnTo>
                  <a:pt x="8486027" y="1477556"/>
                </a:lnTo>
                <a:lnTo>
                  <a:pt x="8501189" y="1495069"/>
                </a:lnTo>
                <a:lnTo>
                  <a:pt x="8499068" y="1496910"/>
                </a:lnTo>
                <a:lnTo>
                  <a:pt x="8485174" y="1508493"/>
                </a:lnTo>
                <a:lnTo>
                  <a:pt x="8481288" y="1511604"/>
                </a:lnTo>
                <a:close/>
              </a:path>
              <a:path w="9804400" h="3128010">
                <a:moveTo>
                  <a:pt x="8469083" y="1488833"/>
                </a:moveTo>
                <a:lnTo>
                  <a:pt x="8469266" y="1488681"/>
                </a:lnTo>
                <a:lnTo>
                  <a:pt x="8469083" y="1488833"/>
                </a:lnTo>
                <a:close/>
              </a:path>
              <a:path w="9804400" h="3128010">
                <a:moveTo>
                  <a:pt x="8533103" y="1454149"/>
                </a:moveTo>
                <a:lnTo>
                  <a:pt x="8509177" y="1454149"/>
                </a:lnTo>
                <a:lnTo>
                  <a:pt x="8509342" y="1453997"/>
                </a:lnTo>
                <a:lnTo>
                  <a:pt x="8522004" y="1442211"/>
                </a:lnTo>
                <a:lnTo>
                  <a:pt x="8533103" y="1454149"/>
                </a:lnTo>
                <a:close/>
              </a:path>
              <a:path w="9804400" h="3128010">
                <a:moveTo>
                  <a:pt x="8509306" y="1454030"/>
                </a:moveTo>
                <a:close/>
              </a:path>
              <a:path w="9804400" h="3128010">
                <a:moveTo>
                  <a:pt x="8520442" y="1478165"/>
                </a:moveTo>
                <a:lnTo>
                  <a:pt x="8503475" y="1459255"/>
                </a:lnTo>
                <a:lnTo>
                  <a:pt x="8509306" y="1454030"/>
                </a:lnTo>
                <a:lnTo>
                  <a:pt x="8509177" y="1454149"/>
                </a:lnTo>
                <a:lnTo>
                  <a:pt x="8533103" y="1454149"/>
                </a:lnTo>
                <a:lnTo>
                  <a:pt x="8539302" y="1460817"/>
                </a:lnTo>
                <a:lnTo>
                  <a:pt x="8526310" y="1472895"/>
                </a:lnTo>
                <a:lnTo>
                  <a:pt x="8520442" y="1478165"/>
                </a:lnTo>
                <a:close/>
              </a:path>
              <a:path w="9804400" h="3128010">
                <a:moveTo>
                  <a:pt x="8567982" y="1416977"/>
                </a:moveTo>
                <a:lnTo>
                  <a:pt x="8547849" y="1416977"/>
                </a:lnTo>
                <a:lnTo>
                  <a:pt x="8547989" y="1416837"/>
                </a:lnTo>
                <a:lnTo>
                  <a:pt x="8557679" y="1406918"/>
                </a:lnTo>
                <a:lnTo>
                  <a:pt x="8567982" y="1416977"/>
                </a:lnTo>
                <a:close/>
              </a:path>
              <a:path w="9804400" h="3128010">
                <a:moveTo>
                  <a:pt x="8547879" y="1416946"/>
                </a:moveTo>
                <a:close/>
              </a:path>
              <a:path w="9804400" h="3128010">
                <a:moveTo>
                  <a:pt x="8557844" y="1442846"/>
                </a:moveTo>
                <a:lnTo>
                  <a:pt x="8539949" y="1424825"/>
                </a:lnTo>
                <a:lnTo>
                  <a:pt x="8547879" y="1416946"/>
                </a:lnTo>
                <a:lnTo>
                  <a:pt x="8567982" y="1416977"/>
                </a:lnTo>
                <a:lnTo>
                  <a:pt x="8575852" y="1424660"/>
                </a:lnTo>
                <a:lnTo>
                  <a:pt x="8565883" y="1434871"/>
                </a:lnTo>
                <a:lnTo>
                  <a:pt x="8557844" y="1442846"/>
                </a:lnTo>
                <a:close/>
              </a:path>
              <a:path w="9804400" h="3128010">
                <a:moveTo>
                  <a:pt x="8600171" y="1377530"/>
                </a:moveTo>
                <a:lnTo>
                  <a:pt x="8585225" y="1377530"/>
                </a:lnTo>
                <a:lnTo>
                  <a:pt x="8585352" y="1377391"/>
                </a:lnTo>
                <a:lnTo>
                  <a:pt x="8591867" y="1370101"/>
                </a:lnTo>
                <a:lnTo>
                  <a:pt x="8600171" y="1377530"/>
                </a:lnTo>
                <a:close/>
              </a:path>
              <a:path w="9804400" h="3128010">
                <a:moveTo>
                  <a:pt x="8585276" y="1377473"/>
                </a:moveTo>
                <a:close/>
              </a:path>
              <a:path w="9804400" h="3128010">
                <a:moveTo>
                  <a:pt x="8593582" y="1405953"/>
                </a:moveTo>
                <a:lnTo>
                  <a:pt x="8574900" y="1388757"/>
                </a:lnTo>
                <a:lnTo>
                  <a:pt x="8585276" y="1377473"/>
                </a:lnTo>
                <a:lnTo>
                  <a:pt x="8600171" y="1377530"/>
                </a:lnTo>
                <a:lnTo>
                  <a:pt x="8610803" y="1387043"/>
                </a:lnTo>
                <a:lnTo>
                  <a:pt x="8604046" y="1394586"/>
                </a:lnTo>
                <a:lnTo>
                  <a:pt x="8593582" y="1405953"/>
                </a:lnTo>
                <a:close/>
              </a:path>
              <a:path w="9804400" h="3128010">
                <a:moveTo>
                  <a:pt x="8629493" y="1335951"/>
                </a:moveTo>
                <a:lnTo>
                  <a:pt x="8621445" y="1335951"/>
                </a:lnTo>
                <a:lnTo>
                  <a:pt x="8624722" y="1332001"/>
                </a:lnTo>
                <a:lnTo>
                  <a:pt x="8629493" y="1335951"/>
                </a:lnTo>
                <a:close/>
              </a:path>
              <a:path w="9804400" h="3128010">
                <a:moveTo>
                  <a:pt x="8627681" y="1367828"/>
                </a:moveTo>
                <a:lnTo>
                  <a:pt x="8608517" y="1351152"/>
                </a:lnTo>
                <a:lnTo>
                  <a:pt x="8609609" y="1349908"/>
                </a:lnTo>
                <a:lnTo>
                  <a:pt x="8621547" y="1335824"/>
                </a:lnTo>
                <a:lnTo>
                  <a:pt x="8629493" y="1335951"/>
                </a:lnTo>
                <a:lnTo>
                  <a:pt x="8644280" y="1348193"/>
                </a:lnTo>
                <a:lnTo>
                  <a:pt x="8640914" y="1352257"/>
                </a:lnTo>
                <a:lnTo>
                  <a:pt x="8628761" y="1366583"/>
                </a:lnTo>
                <a:lnTo>
                  <a:pt x="8627681" y="1367828"/>
                </a:lnTo>
                <a:close/>
              </a:path>
              <a:path w="9804400" h="3128010">
                <a:moveTo>
                  <a:pt x="8609495" y="1350035"/>
                </a:moveTo>
                <a:lnTo>
                  <a:pt x="8609602" y="1349908"/>
                </a:lnTo>
                <a:lnTo>
                  <a:pt x="8609495" y="1350035"/>
                </a:lnTo>
                <a:close/>
              </a:path>
              <a:path w="9804400" h="3128010">
                <a:moveTo>
                  <a:pt x="8674720" y="1307134"/>
                </a:moveTo>
                <a:lnTo>
                  <a:pt x="8645016" y="1307134"/>
                </a:lnTo>
                <a:lnTo>
                  <a:pt x="8656421" y="1292682"/>
                </a:lnTo>
                <a:lnTo>
                  <a:pt x="8674720" y="1307134"/>
                </a:lnTo>
                <a:close/>
              </a:path>
              <a:path w="9804400" h="3128010">
                <a:moveTo>
                  <a:pt x="8660460" y="1328420"/>
                </a:moveTo>
                <a:lnTo>
                  <a:pt x="8640711" y="1312456"/>
                </a:lnTo>
                <a:lnTo>
                  <a:pt x="8645105" y="1307020"/>
                </a:lnTo>
                <a:lnTo>
                  <a:pt x="8674720" y="1307134"/>
                </a:lnTo>
                <a:lnTo>
                  <a:pt x="8676360" y="1308430"/>
                </a:lnTo>
                <a:lnTo>
                  <a:pt x="8664867" y="1322984"/>
                </a:lnTo>
                <a:lnTo>
                  <a:pt x="8660460" y="1328420"/>
                </a:lnTo>
                <a:close/>
              </a:path>
              <a:path w="9804400" h="3128010">
                <a:moveTo>
                  <a:pt x="8700216" y="1262405"/>
                </a:moveTo>
                <a:lnTo>
                  <a:pt x="8679586" y="1262405"/>
                </a:lnTo>
                <a:lnTo>
                  <a:pt x="8686901" y="1252537"/>
                </a:lnTo>
                <a:lnTo>
                  <a:pt x="8700216" y="1262405"/>
                </a:lnTo>
                <a:close/>
              </a:path>
              <a:path w="9804400" h="3128010">
                <a:moveTo>
                  <a:pt x="8692007" y="1288084"/>
                </a:moveTo>
                <a:lnTo>
                  <a:pt x="8671750" y="1272755"/>
                </a:lnTo>
                <a:lnTo>
                  <a:pt x="8679649" y="1262303"/>
                </a:lnTo>
                <a:lnTo>
                  <a:pt x="8700216" y="1262405"/>
                </a:lnTo>
                <a:lnTo>
                  <a:pt x="8707310" y="1267663"/>
                </a:lnTo>
                <a:lnTo>
                  <a:pt x="8699906" y="1277632"/>
                </a:lnTo>
                <a:lnTo>
                  <a:pt x="8692007" y="1288084"/>
                </a:lnTo>
                <a:close/>
              </a:path>
              <a:path w="9804400" h="3128010">
                <a:moveTo>
                  <a:pt x="8733247" y="1231709"/>
                </a:moveTo>
                <a:lnTo>
                  <a:pt x="8702128" y="1231709"/>
                </a:lnTo>
                <a:lnTo>
                  <a:pt x="8702230" y="1231569"/>
                </a:lnTo>
                <a:lnTo>
                  <a:pt x="8716416" y="1211529"/>
                </a:lnTo>
                <a:lnTo>
                  <a:pt x="8737142" y="1226210"/>
                </a:lnTo>
                <a:lnTo>
                  <a:pt x="8733247" y="1231709"/>
                </a:lnTo>
                <a:close/>
              </a:path>
              <a:path w="9804400" h="3128010">
                <a:moveTo>
                  <a:pt x="8702175" y="1231644"/>
                </a:moveTo>
                <a:close/>
              </a:path>
              <a:path w="9804400" h="3128010">
                <a:moveTo>
                  <a:pt x="8722372" y="1247063"/>
                </a:moveTo>
                <a:lnTo>
                  <a:pt x="8701824" y="1232115"/>
                </a:lnTo>
                <a:lnTo>
                  <a:pt x="8702175" y="1231644"/>
                </a:lnTo>
                <a:lnTo>
                  <a:pt x="8733247" y="1231709"/>
                </a:lnTo>
                <a:lnTo>
                  <a:pt x="8722372" y="1247063"/>
                </a:lnTo>
                <a:close/>
              </a:path>
              <a:path w="9804400" h="3128010">
                <a:moveTo>
                  <a:pt x="8751785" y="1205217"/>
                </a:moveTo>
                <a:lnTo>
                  <a:pt x="8730830" y="1190853"/>
                </a:lnTo>
                <a:lnTo>
                  <a:pt x="8745194" y="1169898"/>
                </a:lnTo>
                <a:lnTo>
                  <a:pt x="8766149" y="1184262"/>
                </a:lnTo>
                <a:lnTo>
                  <a:pt x="8751785" y="1205217"/>
                </a:lnTo>
                <a:close/>
              </a:path>
              <a:path w="9804400" h="3128010">
                <a:moveTo>
                  <a:pt x="8785051" y="1135595"/>
                </a:moveTo>
                <a:lnTo>
                  <a:pt x="8768067" y="1135595"/>
                </a:lnTo>
                <a:lnTo>
                  <a:pt x="8773083" y="1127836"/>
                </a:lnTo>
                <a:lnTo>
                  <a:pt x="8785051" y="1135595"/>
                </a:lnTo>
                <a:close/>
              </a:path>
              <a:path w="9804400" h="3128010">
                <a:moveTo>
                  <a:pt x="8780335" y="1162989"/>
                </a:moveTo>
                <a:lnTo>
                  <a:pt x="8759190" y="1148918"/>
                </a:lnTo>
                <a:lnTo>
                  <a:pt x="8768143" y="1135468"/>
                </a:lnTo>
                <a:lnTo>
                  <a:pt x="8785051" y="1135595"/>
                </a:lnTo>
                <a:lnTo>
                  <a:pt x="8794394" y="1141653"/>
                </a:lnTo>
                <a:lnTo>
                  <a:pt x="8789289" y="1149540"/>
                </a:lnTo>
                <a:lnTo>
                  <a:pt x="8780335" y="1162989"/>
                </a:lnTo>
                <a:close/>
              </a:path>
              <a:path w="9804400" h="3128010">
                <a:moveTo>
                  <a:pt x="8808224" y="1120343"/>
                </a:moveTo>
                <a:lnTo>
                  <a:pt x="8786914" y="1106525"/>
                </a:lnTo>
                <a:lnTo>
                  <a:pt x="8789631" y="1102334"/>
                </a:lnTo>
                <a:lnTo>
                  <a:pt x="8800490" y="1085214"/>
                </a:lnTo>
                <a:lnTo>
                  <a:pt x="8821940" y="1098816"/>
                </a:lnTo>
                <a:lnTo>
                  <a:pt x="8810942" y="1116152"/>
                </a:lnTo>
                <a:lnTo>
                  <a:pt x="8808224" y="1120343"/>
                </a:lnTo>
                <a:close/>
              </a:path>
              <a:path w="9804400" h="3128010">
                <a:moveTo>
                  <a:pt x="8789555" y="1102436"/>
                </a:moveTo>
                <a:close/>
              </a:path>
              <a:path w="9804400" h="3128010">
                <a:moveTo>
                  <a:pt x="8835555" y="1077252"/>
                </a:moveTo>
                <a:lnTo>
                  <a:pt x="8813990" y="1063828"/>
                </a:lnTo>
                <a:lnTo>
                  <a:pt x="8827414" y="1042263"/>
                </a:lnTo>
                <a:lnTo>
                  <a:pt x="8848979" y="1055687"/>
                </a:lnTo>
                <a:lnTo>
                  <a:pt x="8835555" y="1077252"/>
                </a:lnTo>
                <a:close/>
              </a:path>
              <a:path w="9804400" h="3128010">
                <a:moveTo>
                  <a:pt x="8862352" y="1033995"/>
                </a:moveTo>
                <a:lnTo>
                  <a:pt x="8840711" y="1020711"/>
                </a:lnTo>
                <a:lnTo>
                  <a:pt x="8853195" y="1000353"/>
                </a:lnTo>
                <a:lnTo>
                  <a:pt x="8853932" y="999134"/>
                </a:lnTo>
                <a:lnTo>
                  <a:pt x="8875674" y="1012266"/>
                </a:lnTo>
                <a:lnTo>
                  <a:pt x="8862352" y="1033995"/>
                </a:lnTo>
                <a:close/>
              </a:path>
              <a:path w="9804400" h="3128010">
                <a:moveTo>
                  <a:pt x="8853144" y="1000429"/>
                </a:moveTo>
                <a:close/>
              </a:path>
              <a:path w="9804400" h="3128010">
                <a:moveTo>
                  <a:pt x="8888806" y="990511"/>
                </a:moveTo>
                <a:lnTo>
                  <a:pt x="8867051" y="977391"/>
                </a:lnTo>
                <a:lnTo>
                  <a:pt x="8880182" y="955649"/>
                </a:lnTo>
                <a:lnTo>
                  <a:pt x="8901925" y="968768"/>
                </a:lnTo>
                <a:lnTo>
                  <a:pt x="8888806" y="990511"/>
                </a:lnTo>
                <a:close/>
              </a:path>
              <a:path w="9804400" h="3128010">
                <a:moveTo>
                  <a:pt x="8915057" y="947026"/>
                </a:moveTo>
                <a:lnTo>
                  <a:pt x="8893314" y="933894"/>
                </a:lnTo>
                <a:lnTo>
                  <a:pt x="8895232" y="930719"/>
                </a:lnTo>
                <a:lnTo>
                  <a:pt x="8906357" y="912152"/>
                </a:lnTo>
                <a:lnTo>
                  <a:pt x="8928138" y="925207"/>
                </a:lnTo>
                <a:lnTo>
                  <a:pt x="8915057" y="947026"/>
                </a:lnTo>
                <a:close/>
              </a:path>
              <a:path w="9804400" h="3128010">
                <a:moveTo>
                  <a:pt x="8895207" y="930757"/>
                </a:moveTo>
                <a:close/>
              </a:path>
              <a:path w="9804400" h="3128010">
                <a:moveTo>
                  <a:pt x="8941193" y="903427"/>
                </a:moveTo>
                <a:lnTo>
                  <a:pt x="8919413" y="890371"/>
                </a:lnTo>
                <a:lnTo>
                  <a:pt x="8932468" y="868578"/>
                </a:lnTo>
                <a:lnTo>
                  <a:pt x="8954262" y="881633"/>
                </a:lnTo>
                <a:lnTo>
                  <a:pt x="8941193" y="903427"/>
                </a:lnTo>
                <a:close/>
              </a:path>
              <a:path w="9804400" h="3128010">
                <a:moveTo>
                  <a:pt x="8967317" y="859840"/>
                </a:moveTo>
                <a:lnTo>
                  <a:pt x="8945524" y="846785"/>
                </a:lnTo>
                <a:lnTo>
                  <a:pt x="8958580" y="825004"/>
                </a:lnTo>
                <a:lnTo>
                  <a:pt x="8980373" y="838060"/>
                </a:lnTo>
                <a:lnTo>
                  <a:pt x="8967317" y="859840"/>
                </a:lnTo>
                <a:close/>
              </a:path>
              <a:path w="9804400" h="3128010">
                <a:moveTo>
                  <a:pt x="8993428" y="816267"/>
                </a:moveTo>
                <a:lnTo>
                  <a:pt x="8971635" y="803211"/>
                </a:lnTo>
                <a:lnTo>
                  <a:pt x="8979852" y="789508"/>
                </a:lnTo>
                <a:lnTo>
                  <a:pt x="8984780" y="781392"/>
                </a:lnTo>
                <a:lnTo>
                  <a:pt x="9006484" y="794575"/>
                </a:lnTo>
                <a:lnTo>
                  <a:pt x="9001556" y="802690"/>
                </a:lnTo>
                <a:lnTo>
                  <a:pt x="8993428" y="816267"/>
                </a:lnTo>
                <a:close/>
              </a:path>
              <a:path w="9804400" h="3128010">
                <a:moveTo>
                  <a:pt x="9001562" y="802681"/>
                </a:moveTo>
                <a:close/>
              </a:path>
              <a:path w="9804400" h="3128010">
                <a:moveTo>
                  <a:pt x="9001556" y="802690"/>
                </a:moveTo>
                <a:close/>
              </a:path>
              <a:path w="9804400" h="3128010">
                <a:moveTo>
                  <a:pt x="9019679" y="772871"/>
                </a:moveTo>
                <a:lnTo>
                  <a:pt x="8997962" y="759688"/>
                </a:lnTo>
                <a:lnTo>
                  <a:pt x="9001353" y="754100"/>
                </a:lnTo>
                <a:lnTo>
                  <a:pt x="9011272" y="737971"/>
                </a:lnTo>
                <a:lnTo>
                  <a:pt x="9032913" y="751268"/>
                </a:lnTo>
                <a:lnTo>
                  <a:pt x="9022994" y="767397"/>
                </a:lnTo>
                <a:lnTo>
                  <a:pt x="9019679" y="772871"/>
                </a:lnTo>
                <a:close/>
              </a:path>
              <a:path w="9804400" h="3128010">
                <a:moveTo>
                  <a:pt x="9022994" y="767397"/>
                </a:moveTo>
                <a:close/>
              </a:path>
              <a:path w="9804400" h="3128010">
                <a:moveTo>
                  <a:pt x="9046184" y="729716"/>
                </a:moveTo>
                <a:lnTo>
                  <a:pt x="9024632" y="716267"/>
                </a:lnTo>
                <a:lnTo>
                  <a:pt x="9038082" y="694715"/>
                </a:lnTo>
                <a:lnTo>
                  <a:pt x="9059633" y="708164"/>
                </a:lnTo>
                <a:lnTo>
                  <a:pt x="9046184" y="729716"/>
                </a:lnTo>
                <a:close/>
              </a:path>
              <a:path w="9804400" h="3128010">
                <a:moveTo>
                  <a:pt x="9073108" y="686765"/>
                </a:moveTo>
                <a:lnTo>
                  <a:pt x="9051671" y="673138"/>
                </a:lnTo>
                <a:lnTo>
                  <a:pt x="9065298" y="651700"/>
                </a:lnTo>
                <a:lnTo>
                  <a:pt x="9086735" y="665327"/>
                </a:lnTo>
                <a:lnTo>
                  <a:pt x="9073108" y="686765"/>
                </a:lnTo>
                <a:close/>
              </a:path>
              <a:path w="9804400" h="3128010">
                <a:moveTo>
                  <a:pt x="9100464" y="644105"/>
                </a:moveTo>
                <a:lnTo>
                  <a:pt x="9079166" y="630275"/>
                </a:lnTo>
                <a:lnTo>
                  <a:pt x="9089961" y="613651"/>
                </a:lnTo>
                <a:lnTo>
                  <a:pt x="9093136" y="608888"/>
                </a:lnTo>
                <a:lnTo>
                  <a:pt x="9114282" y="622960"/>
                </a:lnTo>
                <a:lnTo>
                  <a:pt x="9111100" y="627735"/>
                </a:lnTo>
                <a:lnTo>
                  <a:pt x="9100464" y="644105"/>
                </a:lnTo>
                <a:close/>
              </a:path>
              <a:path w="9804400" h="3128010">
                <a:moveTo>
                  <a:pt x="9111107" y="627735"/>
                </a:moveTo>
                <a:lnTo>
                  <a:pt x="9111183" y="627608"/>
                </a:lnTo>
                <a:lnTo>
                  <a:pt x="9111107" y="627735"/>
                </a:lnTo>
                <a:close/>
              </a:path>
              <a:path w="9804400" h="3128010">
                <a:moveTo>
                  <a:pt x="9128353" y="601814"/>
                </a:moveTo>
                <a:lnTo>
                  <a:pt x="9107208" y="587743"/>
                </a:lnTo>
                <a:lnTo>
                  <a:pt x="9112961" y="579119"/>
                </a:lnTo>
                <a:lnTo>
                  <a:pt x="9121546" y="566572"/>
                </a:lnTo>
                <a:lnTo>
                  <a:pt x="9142501" y="580923"/>
                </a:lnTo>
                <a:lnTo>
                  <a:pt x="9133920" y="593458"/>
                </a:lnTo>
                <a:lnTo>
                  <a:pt x="9128353" y="601814"/>
                </a:lnTo>
                <a:close/>
              </a:path>
              <a:path w="9804400" h="3128010">
                <a:moveTo>
                  <a:pt x="9133920" y="593458"/>
                </a:moveTo>
                <a:lnTo>
                  <a:pt x="9134005" y="593331"/>
                </a:lnTo>
                <a:lnTo>
                  <a:pt x="9133920" y="593458"/>
                </a:lnTo>
                <a:close/>
              </a:path>
              <a:path w="9804400" h="3128010">
                <a:moveTo>
                  <a:pt x="9156852" y="559955"/>
                </a:moveTo>
                <a:lnTo>
                  <a:pt x="9135884" y="545617"/>
                </a:lnTo>
                <a:lnTo>
                  <a:pt x="9136367" y="544906"/>
                </a:lnTo>
                <a:lnTo>
                  <a:pt x="9150629" y="524700"/>
                </a:lnTo>
                <a:lnTo>
                  <a:pt x="9171381" y="539356"/>
                </a:lnTo>
                <a:lnTo>
                  <a:pt x="9157217" y="559409"/>
                </a:lnTo>
                <a:lnTo>
                  <a:pt x="9156852" y="559955"/>
                </a:lnTo>
                <a:close/>
              </a:path>
              <a:path w="9804400" h="3128010">
                <a:moveTo>
                  <a:pt x="9157135" y="559549"/>
                </a:moveTo>
                <a:lnTo>
                  <a:pt x="9157233" y="559409"/>
                </a:lnTo>
                <a:lnTo>
                  <a:pt x="9157135" y="559549"/>
                </a:lnTo>
                <a:close/>
              </a:path>
              <a:path w="9804400" h="3128010">
                <a:moveTo>
                  <a:pt x="9186024" y="518782"/>
                </a:moveTo>
                <a:lnTo>
                  <a:pt x="9165450" y="503897"/>
                </a:lnTo>
                <a:lnTo>
                  <a:pt x="9172333" y="494385"/>
                </a:lnTo>
                <a:lnTo>
                  <a:pt x="9180499" y="483298"/>
                </a:lnTo>
                <a:lnTo>
                  <a:pt x="9200946" y="498360"/>
                </a:lnTo>
                <a:lnTo>
                  <a:pt x="9192779" y="509447"/>
                </a:lnTo>
                <a:lnTo>
                  <a:pt x="9186024" y="518782"/>
                </a:lnTo>
                <a:close/>
              </a:path>
              <a:path w="9804400" h="3128010">
                <a:moveTo>
                  <a:pt x="9192780" y="509447"/>
                </a:moveTo>
                <a:close/>
              </a:path>
              <a:path w="9804400" h="3128010">
                <a:moveTo>
                  <a:pt x="9216072" y="478104"/>
                </a:moveTo>
                <a:lnTo>
                  <a:pt x="9195765" y="462851"/>
                </a:lnTo>
                <a:lnTo>
                  <a:pt x="9197609" y="460400"/>
                </a:lnTo>
                <a:lnTo>
                  <a:pt x="9209481" y="444880"/>
                </a:lnTo>
                <a:lnTo>
                  <a:pt x="9211348" y="442493"/>
                </a:lnTo>
                <a:lnTo>
                  <a:pt x="9231376" y="458114"/>
                </a:lnTo>
                <a:lnTo>
                  <a:pt x="9229507" y="460501"/>
                </a:lnTo>
                <a:lnTo>
                  <a:pt x="9216072" y="478104"/>
                </a:lnTo>
                <a:close/>
              </a:path>
              <a:path w="9804400" h="3128010">
                <a:moveTo>
                  <a:pt x="9229509" y="460501"/>
                </a:moveTo>
                <a:close/>
              </a:path>
              <a:path w="9804400" h="3128010">
                <a:moveTo>
                  <a:pt x="9217148" y="476681"/>
                </a:moveTo>
                <a:close/>
              </a:path>
              <a:path w="9804400" h="3128010">
                <a:moveTo>
                  <a:pt x="9246984" y="438238"/>
                </a:moveTo>
                <a:lnTo>
                  <a:pt x="9227108" y="422414"/>
                </a:lnTo>
                <a:lnTo>
                  <a:pt x="9234970" y="412546"/>
                </a:lnTo>
                <a:lnTo>
                  <a:pt x="9243123" y="402526"/>
                </a:lnTo>
                <a:lnTo>
                  <a:pt x="9262821" y="418566"/>
                </a:lnTo>
                <a:lnTo>
                  <a:pt x="9254675" y="428574"/>
                </a:lnTo>
                <a:lnTo>
                  <a:pt x="9246984" y="438238"/>
                </a:lnTo>
                <a:close/>
              </a:path>
              <a:path w="9804400" h="3128010">
                <a:moveTo>
                  <a:pt x="9254680" y="428574"/>
                </a:moveTo>
                <a:close/>
              </a:path>
              <a:path w="9804400" h="3128010">
                <a:moveTo>
                  <a:pt x="9278912" y="399084"/>
                </a:moveTo>
                <a:lnTo>
                  <a:pt x="9259392" y="382841"/>
                </a:lnTo>
                <a:lnTo>
                  <a:pt x="9260979" y="380923"/>
                </a:lnTo>
                <a:lnTo>
                  <a:pt x="9274378" y="365201"/>
                </a:lnTo>
                <a:lnTo>
                  <a:pt x="9276041" y="363283"/>
                </a:lnTo>
                <a:lnTo>
                  <a:pt x="9295193" y="379971"/>
                </a:lnTo>
                <a:lnTo>
                  <a:pt x="9293521" y="381888"/>
                </a:lnTo>
                <a:lnTo>
                  <a:pt x="9280416" y="397281"/>
                </a:lnTo>
                <a:lnTo>
                  <a:pt x="9278912" y="399084"/>
                </a:lnTo>
                <a:close/>
              </a:path>
              <a:path w="9804400" h="3128010">
                <a:moveTo>
                  <a:pt x="9293529" y="381888"/>
                </a:moveTo>
                <a:close/>
              </a:path>
              <a:path w="9804400" h="3128010">
                <a:moveTo>
                  <a:pt x="9280423" y="397281"/>
                </a:moveTo>
                <a:close/>
              </a:path>
              <a:path w="9804400" h="3128010">
                <a:moveTo>
                  <a:pt x="9311843" y="360997"/>
                </a:moveTo>
                <a:lnTo>
                  <a:pt x="9292907" y="344081"/>
                </a:lnTo>
                <a:lnTo>
                  <a:pt x="9301492" y="334479"/>
                </a:lnTo>
                <a:lnTo>
                  <a:pt x="9310052" y="325132"/>
                </a:lnTo>
                <a:lnTo>
                  <a:pt x="9328785" y="342290"/>
                </a:lnTo>
                <a:lnTo>
                  <a:pt x="9320213" y="351637"/>
                </a:lnTo>
                <a:lnTo>
                  <a:pt x="9311843" y="360997"/>
                </a:lnTo>
                <a:close/>
              </a:path>
              <a:path w="9804400" h="3128010">
                <a:moveTo>
                  <a:pt x="9320241" y="351605"/>
                </a:moveTo>
                <a:close/>
              </a:path>
              <a:path w="9804400" h="3128010">
                <a:moveTo>
                  <a:pt x="9320213" y="351637"/>
                </a:moveTo>
                <a:close/>
              </a:path>
              <a:path w="9804400" h="3128010">
                <a:moveTo>
                  <a:pt x="9345993" y="323837"/>
                </a:moveTo>
                <a:lnTo>
                  <a:pt x="9327489" y="306438"/>
                </a:lnTo>
                <a:lnTo>
                  <a:pt x="9329318" y="304495"/>
                </a:lnTo>
                <a:lnTo>
                  <a:pt x="9343529" y="289788"/>
                </a:lnTo>
                <a:lnTo>
                  <a:pt x="9345383" y="287921"/>
                </a:lnTo>
                <a:lnTo>
                  <a:pt x="9363405" y="305815"/>
                </a:lnTo>
                <a:lnTo>
                  <a:pt x="9361542" y="307695"/>
                </a:lnTo>
                <a:lnTo>
                  <a:pt x="9347588" y="322135"/>
                </a:lnTo>
                <a:lnTo>
                  <a:pt x="9345993" y="323837"/>
                </a:lnTo>
                <a:close/>
              </a:path>
              <a:path w="9804400" h="3128010">
                <a:moveTo>
                  <a:pt x="9361551" y="307695"/>
                </a:moveTo>
                <a:close/>
              </a:path>
              <a:path w="9804400" h="3128010">
                <a:moveTo>
                  <a:pt x="9347593" y="322135"/>
                </a:moveTo>
                <a:close/>
              </a:path>
              <a:path w="9804400" h="3128010">
                <a:moveTo>
                  <a:pt x="9381248" y="288010"/>
                </a:moveTo>
                <a:lnTo>
                  <a:pt x="9363494" y="269849"/>
                </a:lnTo>
                <a:lnTo>
                  <a:pt x="9372523" y="261023"/>
                </a:lnTo>
                <a:lnTo>
                  <a:pt x="9381909" y="252094"/>
                </a:lnTo>
                <a:lnTo>
                  <a:pt x="9399409" y="270509"/>
                </a:lnTo>
                <a:lnTo>
                  <a:pt x="9390158" y="279298"/>
                </a:lnTo>
                <a:lnTo>
                  <a:pt x="9381248" y="288010"/>
                </a:lnTo>
                <a:close/>
              </a:path>
              <a:path w="9804400" h="3128010">
                <a:moveTo>
                  <a:pt x="9390011" y="279438"/>
                </a:moveTo>
                <a:lnTo>
                  <a:pt x="9390151" y="279298"/>
                </a:lnTo>
                <a:lnTo>
                  <a:pt x="9390011" y="279438"/>
                </a:lnTo>
                <a:close/>
              </a:path>
              <a:path w="9804400" h="3128010">
                <a:moveTo>
                  <a:pt x="9417862" y="253339"/>
                </a:moveTo>
                <a:lnTo>
                  <a:pt x="9400654" y="234670"/>
                </a:lnTo>
                <a:lnTo>
                  <a:pt x="9402330" y="233121"/>
                </a:lnTo>
                <a:lnTo>
                  <a:pt x="9417558" y="219519"/>
                </a:lnTo>
                <a:lnTo>
                  <a:pt x="9419907" y="217487"/>
                </a:lnTo>
                <a:lnTo>
                  <a:pt x="9436519" y="236702"/>
                </a:lnTo>
                <a:lnTo>
                  <a:pt x="9434182" y="238721"/>
                </a:lnTo>
                <a:lnTo>
                  <a:pt x="9419261" y="252056"/>
                </a:lnTo>
                <a:lnTo>
                  <a:pt x="9417862" y="253339"/>
                </a:lnTo>
                <a:close/>
              </a:path>
              <a:path w="9804400" h="3128010">
                <a:moveTo>
                  <a:pt x="9434192" y="238721"/>
                </a:moveTo>
                <a:lnTo>
                  <a:pt x="9434334" y="238594"/>
                </a:lnTo>
                <a:lnTo>
                  <a:pt x="9434192" y="238721"/>
                </a:lnTo>
                <a:close/>
              </a:path>
              <a:path w="9804400" h="3128010">
                <a:moveTo>
                  <a:pt x="9419307" y="252014"/>
                </a:moveTo>
                <a:close/>
              </a:path>
              <a:path w="9804400" h="3128010">
                <a:moveTo>
                  <a:pt x="9419261" y="252056"/>
                </a:moveTo>
                <a:close/>
              </a:path>
              <a:path w="9804400" h="3128010">
                <a:moveTo>
                  <a:pt x="9455658" y="220319"/>
                </a:moveTo>
                <a:lnTo>
                  <a:pt x="9439363" y="200837"/>
                </a:lnTo>
                <a:lnTo>
                  <a:pt x="9448685" y="193027"/>
                </a:lnTo>
                <a:lnTo>
                  <a:pt x="9459137" y="184581"/>
                </a:lnTo>
                <a:lnTo>
                  <a:pt x="9475114" y="204330"/>
                </a:lnTo>
                <a:lnTo>
                  <a:pt x="9464662" y="212775"/>
                </a:lnTo>
                <a:lnTo>
                  <a:pt x="9455658" y="220319"/>
                </a:lnTo>
                <a:close/>
              </a:path>
              <a:path w="9804400" h="3128010">
                <a:moveTo>
                  <a:pt x="9464675" y="212775"/>
                </a:moveTo>
                <a:lnTo>
                  <a:pt x="9464827" y="212648"/>
                </a:lnTo>
                <a:lnTo>
                  <a:pt x="9464675" y="212775"/>
                </a:lnTo>
                <a:close/>
              </a:path>
              <a:path w="9804400" h="3128010">
                <a:moveTo>
                  <a:pt x="9494888" y="188734"/>
                </a:moveTo>
                <a:lnTo>
                  <a:pt x="9479254" y="168719"/>
                </a:lnTo>
                <a:lnTo>
                  <a:pt x="9480740" y="167563"/>
                </a:lnTo>
                <a:lnTo>
                  <a:pt x="9496933" y="155359"/>
                </a:lnTo>
                <a:lnTo>
                  <a:pt x="9499930" y="153187"/>
                </a:lnTo>
                <a:lnTo>
                  <a:pt x="9514840" y="173748"/>
                </a:lnTo>
                <a:lnTo>
                  <a:pt x="9512033" y="175780"/>
                </a:lnTo>
                <a:lnTo>
                  <a:pt x="9496204" y="187718"/>
                </a:lnTo>
                <a:lnTo>
                  <a:pt x="9494888" y="188734"/>
                </a:lnTo>
                <a:close/>
              </a:path>
              <a:path w="9804400" h="3128010">
                <a:moveTo>
                  <a:pt x="9512055" y="175780"/>
                </a:moveTo>
                <a:lnTo>
                  <a:pt x="9512223" y="175653"/>
                </a:lnTo>
                <a:lnTo>
                  <a:pt x="9512055" y="175780"/>
                </a:lnTo>
                <a:close/>
              </a:path>
              <a:path w="9804400" h="3128010">
                <a:moveTo>
                  <a:pt x="9496018" y="187858"/>
                </a:moveTo>
                <a:lnTo>
                  <a:pt x="9496196" y="187718"/>
                </a:lnTo>
                <a:lnTo>
                  <a:pt x="9496018" y="187858"/>
                </a:lnTo>
                <a:close/>
              </a:path>
              <a:path w="9804400" h="3128010">
                <a:moveTo>
                  <a:pt x="9535299" y="159092"/>
                </a:moveTo>
                <a:lnTo>
                  <a:pt x="9520758" y="138264"/>
                </a:lnTo>
                <a:lnTo>
                  <a:pt x="9530626" y="131381"/>
                </a:lnTo>
                <a:lnTo>
                  <a:pt x="9541929" y="123799"/>
                </a:lnTo>
                <a:lnTo>
                  <a:pt x="9556076" y="144894"/>
                </a:lnTo>
                <a:lnTo>
                  <a:pt x="9544773" y="152476"/>
                </a:lnTo>
                <a:lnTo>
                  <a:pt x="9535299" y="159092"/>
                </a:lnTo>
                <a:close/>
              </a:path>
              <a:path w="9804400" h="3128010">
                <a:moveTo>
                  <a:pt x="9544794" y="152476"/>
                </a:moveTo>
                <a:lnTo>
                  <a:pt x="9544977" y="152349"/>
                </a:lnTo>
                <a:lnTo>
                  <a:pt x="9544794" y="152476"/>
                </a:lnTo>
                <a:close/>
              </a:path>
              <a:path w="9804400" h="3128010">
                <a:moveTo>
                  <a:pt x="9577158" y="131165"/>
                </a:moveTo>
                <a:lnTo>
                  <a:pt x="9563417" y="109816"/>
                </a:lnTo>
                <a:lnTo>
                  <a:pt x="9565157" y="108699"/>
                </a:lnTo>
                <a:lnTo>
                  <a:pt x="9582810" y="97802"/>
                </a:lnTo>
                <a:lnTo>
                  <a:pt x="9585452" y="96240"/>
                </a:lnTo>
                <a:lnTo>
                  <a:pt x="9598367" y="118109"/>
                </a:lnTo>
                <a:lnTo>
                  <a:pt x="9595726" y="119672"/>
                </a:lnTo>
                <a:lnTo>
                  <a:pt x="9578496" y="130314"/>
                </a:lnTo>
                <a:lnTo>
                  <a:pt x="9577158" y="131165"/>
                </a:lnTo>
                <a:close/>
              </a:path>
              <a:path w="9804400" h="3128010">
                <a:moveTo>
                  <a:pt x="9595736" y="119672"/>
                </a:moveTo>
                <a:lnTo>
                  <a:pt x="9595942" y="119545"/>
                </a:lnTo>
                <a:lnTo>
                  <a:pt x="9595736" y="119672"/>
                </a:lnTo>
                <a:close/>
              </a:path>
              <a:path w="9804400" h="3128010">
                <a:moveTo>
                  <a:pt x="9578612" y="130240"/>
                </a:moveTo>
                <a:close/>
              </a:path>
              <a:path w="9804400" h="3128010">
                <a:moveTo>
                  <a:pt x="9578496" y="130314"/>
                </a:moveTo>
                <a:close/>
              </a:path>
              <a:path w="9804400" h="3128010">
                <a:moveTo>
                  <a:pt x="9620110" y="105448"/>
                </a:moveTo>
                <a:lnTo>
                  <a:pt x="9607626" y="83337"/>
                </a:lnTo>
                <a:lnTo>
                  <a:pt x="9618941" y="76949"/>
                </a:lnTo>
                <a:lnTo>
                  <a:pt x="9630092" y="70942"/>
                </a:lnTo>
                <a:lnTo>
                  <a:pt x="9642132" y="93306"/>
                </a:lnTo>
                <a:lnTo>
                  <a:pt x="9631217" y="99186"/>
                </a:lnTo>
                <a:lnTo>
                  <a:pt x="9620110" y="105448"/>
                </a:lnTo>
                <a:close/>
              </a:path>
              <a:path w="9804400" h="3128010">
                <a:moveTo>
                  <a:pt x="9630981" y="99313"/>
                </a:moveTo>
                <a:lnTo>
                  <a:pt x="9631197" y="99186"/>
                </a:lnTo>
                <a:lnTo>
                  <a:pt x="9630981" y="99313"/>
                </a:lnTo>
                <a:close/>
              </a:path>
              <a:path w="9804400" h="3128010">
                <a:moveTo>
                  <a:pt x="9664433" y="81699"/>
                </a:moveTo>
                <a:lnTo>
                  <a:pt x="9652838" y="59093"/>
                </a:lnTo>
                <a:lnTo>
                  <a:pt x="9656178" y="57391"/>
                </a:lnTo>
                <a:lnTo>
                  <a:pt x="9675241" y="48107"/>
                </a:lnTo>
                <a:lnTo>
                  <a:pt x="9676117" y="47701"/>
                </a:lnTo>
                <a:lnTo>
                  <a:pt x="9686772" y="70764"/>
                </a:lnTo>
                <a:lnTo>
                  <a:pt x="9685890" y="71170"/>
                </a:lnTo>
                <a:lnTo>
                  <a:pt x="9667308" y="80225"/>
                </a:lnTo>
                <a:lnTo>
                  <a:pt x="9664433" y="81699"/>
                </a:lnTo>
                <a:close/>
              </a:path>
              <a:path w="9804400" h="3128010">
                <a:moveTo>
                  <a:pt x="9685992" y="71121"/>
                </a:moveTo>
                <a:lnTo>
                  <a:pt x="9686124" y="71056"/>
                </a:lnTo>
                <a:lnTo>
                  <a:pt x="9685992" y="71121"/>
                </a:lnTo>
                <a:close/>
              </a:path>
              <a:path w="9804400" h="3128010">
                <a:moveTo>
                  <a:pt x="9685890" y="71170"/>
                </a:moveTo>
                <a:close/>
              </a:path>
              <a:path w="9804400" h="3128010">
                <a:moveTo>
                  <a:pt x="9667415" y="80171"/>
                </a:moveTo>
                <a:close/>
              </a:path>
              <a:path w="9804400" h="3128010">
                <a:moveTo>
                  <a:pt x="9667308" y="80225"/>
                </a:moveTo>
                <a:close/>
              </a:path>
              <a:path w="9804400" h="3128010">
                <a:moveTo>
                  <a:pt x="9709632" y="60312"/>
                </a:moveTo>
                <a:lnTo>
                  <a:pt x="9699459" y="37045"/>
                </a:lnTo>
                <a:lnTo>
                  <a:pt x="9714217" y="30594"/>
                </a:lnTo>
                <a:lnTo>
                  <a:pt x="9723056" y="26949"/>
                </a:lnTo>
                <a:lnTo>
                  <a:pt x="9732746" y="50431"/>
                </a:lnTo>
                <a:lnTo>
                  <a:pt x="9723907" y="54076"/>
                </a:lnTo>
                <a:lnTo>
                  <a:pt x="9709632" y="60312"/>
                </a:lnTo>
                <a:close/>
              </a:path>
              <a:path w="9804400" h="3128010">
                <a:moveTo>
                  <a:pt x="9724062" y="54012"/>
                </a:moveTo>
                <a:close/>
              </a:path>
              <a:path w="9804400" h="3128010">
                <a:moveTo>
                  <a:pt x="9723915" y="54076"/>
                </a:moveTo>
                <a:lnTo>
                  <a:pt x="9724062" y="54012"/>
                </a:lnTo>
                <a:lnTo>
                  <a:pt x="9723915" y="54076"/>
                </a:lnTo>
                <a:close/>
              </a:path>
              <a:path w="9804400" h="3128010">
                <a:moveTo>
                  <a:pt x="9756089" y="41109"/>
                </a:moveTo>
                <a:lnTo>
                  <a:pt x="9746894" y="17437"/>
                </a:lnTo>
                <a:lnTo>
                  <a:pt x="9754412" y="14516"/>
                </a:lnTo>
                <a:lnTo>
                  <a:pt x="9770948" y="8496"/>
                </a:lnTo>
                <a:lnTo>
                  <a:pt x="9779647" y="32359"/>
                </a:lnTo>
                <a:lnTo>
                  <a:pt x="9763112" y="38379"/>
                </a:lnTo>
                <a:lnTo>
                  <a:pt x="9756089" y="41109"/>
                </a:lnTo>
                <a:close/>
              </a:path>
              <a:path w="9804400" h="3128010">
                <a:moveTo>
                  <a:pt x="9763309" y="38307"/>
                </a:moveTo>
                <a:close/>
              </a:path>
              <a:path w="9804400" h="3128010">
                <a:moveTo>
                  <a:pt x="9763124" y="38379"/>
                </a:moveTo>
                <a:lnTo>
                  <a:pt x="9763309" y="38307"/>
                </a:lnTo>
                <a:lnTo>
                  <a:pt x="9763124" y="38379"/>
                </a:lnTo>
                <a:close/>
              </a:path>
              <a:path w="9804400" h="3128010">
                <a:moveTo>
                  <a:pt x="9803409" y="24180"/>
                </a:moveTo>
                <a:lnTo>
                  <a:pt x="9795217" y="139"/>
                </a:lnTo>
                <a:lnTo>
                  <a:pt x="9795598" y="0"/>
                </a:lnTo>
                <a:lnTo>
                  <a:pt x="9803790" y="24041"/>
                </a:lnTo>
                <a:lnTo>
                  <a:pt x="9803409" y="24180"/>
                </a:lnTo>
                <a:close/>
              </a:path>
            </a:pathLst>
          </a:custGeom>
          <a:solidFill>
            <a:srgbClr val="FFFFFF"/>
          </a:solidFill>
        </p:spPr>
        <p:txBody>
          <a:bodyPr wrap="square" lIns="0" tIns="0" rIns="0" bIns="0" rtlCol="0"/>
          <a:lstStyle/>
          <a:p>
            <a:endParaRPr/>
          </a:p>
        </p:txBody>
      </p:sp>
      <p:sp>
        <p:nvSpPr>
          <p:cNvPr id="5" name="object 5"/>
          <p:cNvSpPr/>
          <p:nvPr/>
        </p:nvSpPr>
        <p:spPr>
          <a:xfrm>
            <a:off x="4210342" y="2376385"/>
            <a:ext cx="1211262" cy="155917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101054" y="1379435"/>
            <a:ext cx="1211262" cy="150177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997228" y="1663598"/>
            <a:ext cx="1211262" cy="145669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302865" y="1876323"/>
            <a:ext cx="1211262" cy="1451927"/>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696701" y="3078175"/>
            <a:ext cx="239395" cy="504825"/>
          </a:xfrm>
          <a:prstGeom prst="rect">
            <a:avLst/>
          </a:prstGeom>
        </p:spPr>
        <p:txBody>
          <a:bodyPr vert="horz" wrap="square" lIns="0" tIns="0" rIns="0" bIns="0" rtlCol="0">
            <a:spAutoFit/>
          </a:bodyPr>
          <a:lstStyle/>
          <a:p>
            <a:pPr marL="12700">
              <a:lnSpc>
                <a:spcPct val="100000"/>
              </a:lnSpc>
            </a:pPr>
            <a:r>
              <a:rPr sz="3100" spc="-10" dirty="0">
                <a:solidFill>
                  <a:srgbClr val="FFFFFF"/>
                </a:solidFill>
                <a:latin typeface="Calibri"/>
                <a:cs typeface="Calibri"/>
              </a:rPr>
              <a:t>B</a:t>
            </a:r>
            <a:endParaRPr sz="3100">
              <a:latin typeface="Calibri"/>
              <a:cs typeface="Calibri"/>
            </a:endParaRPr>
          </a:p>
        </p:txBody>
      </p:sp>
      <p:sp>
        <p:nvSpPr>
          <p:cNvPr id="10" name="object 10"/>
          <p:cNvSpPr txBox="1"/>
          <p:nvPr/>
        </p:nvSpPr>
        <p:spPr>
          <a:xfrm>
            <a:off x="6597256" y="1722450"/>
            <a:ext cx="234950" cy="504825"/>
          </a:xfrm>
          <a:prstGeom prst="rect">
            <a:avLst/>
          </a:prstGeom>
        </p:spPr>
        <p:txBody>
          <a:bodyPr vert="horz" wrap="square" lIns="0" tIns="0" rIns="0" bIns="0" rtlCol="0">
            <a:spAutoFit/>
          </a:bodyPr>
          <a:lstStyle/>
          <a:p>
            <a:pPr marL="12700">
              <a:lnSpc>
                <a:spcPct val="100000"/>
              </a:lnSpc>
            </a:pPr>
            <a:r>
              <a:rPr sz="3100" spc="-5" dirty="0">
                <a:solidFill>
                  <a:srgbClr val="FFFFFF"/>
                </a:solidFill>
                <a:latin typeface="Calibri"/>
                <a:cs typeface="Calibri"/>
              </a:rPr>
              <a:t>C</a:t>
            </a:r>
            <a:endParaRPr sz="3100">
              <a:latin typeface="Calibri"/>
              <a:cs typeface="Calibri"/>
            </a:endParaRPr>
          </a:p>
        </p:txBody>
      </p:sp>
      <p:sp>
        <p:nvSpPr>
          <p:cNvPr id="11" name="object 11"/>
          <p:cNvSpPr txBox="1"/>
          <p:nvPr/>
        </p:nvSpPr>
        <p:spPr>
          <a:xfrm>
            <a:off x="8479155" y="2248636"/>
            <a:ext cx="267335" cy="504825"/>
          </a:xfrm>
          <a:prstGeom prst="rect">
            <a:avLst/>
          </a:prstGeom>
        </p:spPr>
        <p:txBody>
          <a:bodyPr vert="horz" wrap="square" lIns="0" tIns="0" rIns="0" bIns="0" rtlCol="0">
            <a:spAutoFit/>
          </a:bodyPr>
          <a:lstStyle/>
          <a:p>
            <a:pPr marL="12700">
              <a:lnSpc>
                <a:spcPct val="100000"/>
              </a:lnSpc>
            </a:pPr>
            <a:r>
              <a:rPr sz="3100" spc="-5" dirty="0">
                <a:solidFill>
                  <a:srgbClr val="FFFFFF"/>
                </a:solidFill>
                <a:latin typeface="Calibri"/>
                <a:cs typeface="Calibri"/>
              </a:rPr>
              <a:t>D</a:t>
            </a:r>
            <a:endParaRPr sz="3100">
              <a:latin typeface="Calibri"/>
              <a:cs typeface="Calibri"/>
            </a:endParaRPr>
          </a:p>
        </p:txBody>
      </p:sp>
      <p:sp>
        <p:nvSpPr>
          <p:cNvPr id="12" name="object 12"/>
          <p:cNvSpPr txBox="1"/>
          <p:nvPr/>
        </p:nvSpPr>
        <p:spPr>
          <a:xfrm>
            <a:off x="2791777" y="2457462"/>
            <a:ext cx="252729" cy="504825"/>
          </a:xfrm>
          <a:prstGeom prst="rect">
            <a:avLst/>
          </a:prstGeom>
        </p:spPr>
        <p:txBody>
          <a:bodyPr vert="horz" wrap="square" lIns="0" tIns="0" rIns="0" bIns="0" rtlCol="0">
            <a:spAutoFit/>
          </a:bodyPr>
          <a:lstStyle/>
          <a:p>
            <a:pPr marL="12700">
              <a:lnSpc>
                <a:spcPct val="100000"/>
              </a:lnSpc>
            </a:pPr>
            <a:r>
              <a:rPr sz="3100" spc="-5" dirty="0">
                <a:solidFill>
                  <a:srgbClr val="FFFFFF"/>
                </a:solidFill>
                <a:latin typeface="Calibri"/>
                <a:cs typeface="Calibri"/>
              </a:rPr>
              <a:t>A</a:t>
            </a:r>
            <a:endParaRPr sz="3100">
              <a:latin typeface="Calibri"/>
              <a:cs typeface="Calibri"/>
            </a:endParaRPr>
          </a:p>
        </p:txBody>
      </p:sp>
      <p:sp>
        <p:nvSpPr>
          <p:cNvPr id="13" name="object 13"/>
          <p:cNvSpPr/>
          <p:nvPr/>
        </p:nvSpPr>
        <p:spPr>
          <a:xfrm>
            <a:off x="10669879" y="680935"/>
            <a:ext cx="406400" cy="355600"/>
          </a:xfrm>
          <a:custGeom>
            <a:avLst/>
            <a:gdLst/>
            <a:ahLst/>
            <a:cxnLst/>
            <a:rect l="l" t="t" r="r" b="b"/>
            <a:pathLst>
              <a:path w="406400" h="355600">
                <a:moveTo>
                  <a:pt x="0" y="355599"/>
                </a:moveTo>
                <a:lnTo>
                  <a:pt x="80136" y="0"/>
                </a:lnTo>
                <a:lnTo>
                  <a:pt x="406400" y="17208"/>
                </a:lnTo>
                <a:lnTo>
                  <a:pt x="0" y="355599"/>
                </a:lnTo>
                <a:close/>
              </a:path>
            </a:pathLst>
          </a:custGeom>
          <a:solidFill>
            <a:srgbClr val="FFFFFF"/>
          </a:solidFill>
        </p:spPr>
        <p:txBody>
          <a:bodyPr wrap="square" lIns="0" tIns="0" rIns="0" bIns="0" rtlCol="0"/>
          <a:lstStyle/>
          <a:p>
            <a:endParaRPr/>
          </a:p>
        </p:txBody>
      </p:sp>
      <p:sp>
        <p:nvSpPr>
          <p:cNvPr id="14" name="object 14"/>
          <p:cNvSpPr/>
          <p:nvPr/>
        </p:nvSpPr>
        <p:spPr>
          <a:xfrm>
            <a:off x="10315867" y="245960"/>
            <a:ext cx="1316355" cy="681355"/>
          </a:xfrm>
          <a:custGeom>
            <a:avLst/>
            <a:gdLst/>
            <a:ahLst/>
            <a:cxnLst/>
            <a:rect l="l" t="t" r="r" b="b"/>
            <a:pathLst>
              <a:path w="1316354" h="681355">
                <a:moveTo>
                  <a:pt x="801065" y="681037"/>
                </a:moveTo>
                <a:lnTo>
                  <a:pt x="0" y="148793"/>
                </a:lnTo>
                <a:lnTo>
                  <a:pt x="1316037" y="0"/>
                </a:lnTo>
                <a:lnTo>
                  <a:pt x="801065" y="681037"/>
                </a:lnTo>
                <a:close/>
              </a:path>
            </a:pathLst>
          </a:custGeom>
          <a:solidFill>
            <a:srgbClr val="FFFFFF"/>
          </a:solidFill>
        </p:spPr>
        <p:txBody>
          <a:bodyPr wrap="square" lIns="0" tIns="0" rIns="0" bIns="0" rtlCol="0"/>
          <a:lstStyle/>
          <a:p>
            <a:endParaRPr/>
          </a:p>
        </p:txBody>
      </p:sp>
      <p:sp>
        <p:nvSpPr>
          <p:cNvPr id="15" name="object 15"/>
          <p:cNvSpPr/>
          <p:nvPr/>
        </p:nvSpPr>
        <p:spPr>
          <a:xfrm>
            <a:off x="10301579" y="231724"/>
            <a:ext cx="1344930" cy="709930"/>
          </a:xfrm>
          <a:custGeom>
            <a:avLst/>
            <a:gdLst/>
            <a:ahLst/>
            <a:cxnLst/>
            <a:rect l="l" t="t" r="r" b="b"/>
            <a:pathLst>
              <a:path w="1344929" h="709930">
                <a:moveTo>
                  <a:pt x="815060" y="709561"/>
                </a:moveTo>
                <a:lnTo>
                  <a:pt x="6375" y="174929"/>
                </a:lnTo>
                <a:lnTo>
                  <a:pt x="0" y="162560"/>
                </a:lnTo>
                <a:lnTo>
                  <a:pt x="393" y="159677"/>
                </a:lnTo>
                <a:lnTo>
                  <a:pt x="1328712" y="38"/>
                </a:lnTo>
                <a:lnTo>
                  <a:pt x="1331480" y="0"/>
                </a:lnTo>
                <a:lnTo>
                  <a:pt x="1334211" y="482"/>
                </a:lnTo>
                <a:lnTo>
                  <a:pt x="1336789" y="1498"/>
                </a:lnTo>
                <a:lnTo>
                  <a:pt x="1339126" y="2984"/>
                </a:lnTo>
                <a:lnTo>
                  <a:pt x="1341132" y="4902"/>
                </a:lnTo>
                <a:lnTo>
                  <a:pt x="1341636" y="5613"/>
                </a:lnTo>
                <a:lnTo>
                  <a:pt x="1318920" y="5613"/>
                </a:lnTo>
                <a:lnTo>
                  <a:pt x="1298834" y="32176"/>
                </a:lnTo>
                <a:lnTo>
                  <a:pt x="246722" y="151130"/>
                </a:lnTo>
                <a:lnTo>
                  <a:pt x="22186" y="151130"/>
                </a:lnTo>
                <a:lnTo>
                  <a:pt x="15887" y="177228"/>
                </a:lnTo>
                <a:lnTo>
                  <a:pt x="61466" y="177228"/>
                </a:lnTo>
                <a:lnTo>
                  <a:pt x="812052" y="675933"/>
                </a:lnTo>
                <a:lnTo>
                  <a:pt x="803948" y="686650"/>
                </a:lnTo>
                <a:lnTo>
                  <a:pt x="839776" y="686650"/>
                </a:lnTo>
                <a:lnTo>
                  <a:pt x="817740" y="709358"/>
                </a:lnTo>
                <a:lnTo>
                  <a:pt x="815060" y="709561"/>
                </a:lnTo>
                <a:close/>
              </a:path>
              <a:path w="1344929" h="709930">
                <a:moveTo>
                  <a:pt x="1298834" y="32176"/>
                </a:moveTo>
                <a:lnTo>
                  <a:pt x="1318920" y="5613"/>
                </a:lnTo>
                <a:lnTo>
                  <a:pt x="1331925" y="28435"/>
                </a:lnTo>
                <a:lnTo>
                  <a:pt x="1298834" y="32176"/>
                </a:lnTo>
                <a:close/>
              </a:path>
              <a:path w="1344929" h="709930">
                <a:moveTo>
                  <a:pt x="839776" y="686650"/>
                </a:moveTo>
                <a:lnTo>
                  <a:pt x="803948" y="686650"/>
                </a:lnTo>
                <a:lnTo>
                  <a:pt x="823252" y="683374"/>
                </a:lnTo>
                <a:lnTo>
                  <a:pt x="812052" y="675933"/>
                </a:lnTo>
                <a:lnTo>
                  <a:pt x="1298834" y="32176"/>
                </a:lnTo>
                <a:lnTo>
                  <a:pt x="1331925" y="28435"/>
                </a:lnTo>
                <a:lnTo>
                  <a:pt x="1318920" y="5613"/>
                </a:lnTo>
                <a:lnTo>
                  <a:pt x="1341636" y="5613"/>
                </a:lnTo>
                <a:lnTo>
                  <a:pt x="1342732" y="7162"/>
                </a:lnTo>
                <a:lnTo>
                  <a:pt x="1343863" y="9690"/>
                </a:lnTo>
                <a:lnTo>
                  <a:pt x="1344485" y="12395"/>
                </a:lnTo>
                <a:lnTo>
                  <a:pt x="1344574" y="15163"/>
                </a:lnTo>
                <a:lnTo>
                  <a:pt x="1344129" y="17894"/>
                </a:lnTo>
                <a:lnTo>
                  <a:pt x="1343164" y="20497"/>
                </a:lnTo>
                <a:lnTo>
                  <a:pt x="1341716" y="22847"/>
                </a:lnTo>
                <a:lnTo>
                  <a:pt x="839776" y="686650"/>
                </a:lnTo>
                <a:close/>
              </a:path>
              <a:path w="1344929" h="709930">
                <a:moveTo>
                  <a:pt x="15887" y="177228"/>
                </a:moveTo>
                <a:lnTo>
                  <a:pt x="22186" y="151130"/>
                </a:lnTo>
                <a:lnTo>
                  <a:pt x="54838" y="172824"/>
                </a:lnTo>
                <a:lnTo>
                  <a:pt x="15887" y="177228"/>
                </a:lnTo>
                <a:close/>
              </a:path>
              <a:path w="1344929" h="709930">
                <a:moveTo>
                  <a:pt x="54838" y="172824"/>
                </a:moveTo>
                <a:lnTo>
                  <a:pt x="22186" y="151130"/>
                </a:lnTo>
                <a:lnTo>
                  <a:pt x="246722" y="151130"/>
                </a:lnTo>
                <a:lnTo>
                  <a:pt x="54838" y="172824"/>
                </a:lnTo>
                <a:close/>
              </a:path>
              <a:path w="1344929" h="709930">
                <a:moveTo>
                  <a:pt x="61466" y="177228"/>
                </a:moveTo>
                <a:lnTo>
                  <a:pt x="15887" y="177228"/>
                </a:lnTo>
                <a:lnTo>
                  <a:pt x="54838" y="172824"/>
                </a:lnTo>
                <a:lnTo>
                  <a:pt x="61466" y="177228"/>
                </a:lnTo>
                <a:close/>
              </a:path>
              <a:path w="1344929" h="709930">
                <a:moveTo>
                  <a:pt x="803948" y="686650"/>
                </a:moveTo>
                <a:lnTo>
                  <a:pt x="812052" y="675933"/>
                </a:lnTo>
                <a:lnTo>
                  <a:pt x="823252" y="683374"/>
                </a:lnTo>
                <a:lnTo>
                  <a:pt x="803948" y="686650"/>
                </a:lnTo>
                <a:close/>
              </a:path>
            </a:pathLst>
          </a:custGeom>
          <a:solidFill>
            <a:srgbClr val="3A3838"/>
          </a:solidFill>
        </p:spPr>
        <p:txBody>
          <a:bodyPr wrap="square" lIns="0" tIns="0" rIns="0" bIns="0" rtlCol="0"/>
          <a:lstStyle/>
          <a:p>
            <a:endParaRPr/>
          </a:p>
        </p:txBody>
      </p:sp>
      <p:sp>
        <p:nvSpPr>
          <p:cNvPr id="16" name="object 16"/>
          <p:cNvSpPr/>
          <p:nvPr/>
        </p:nvSpPr>
        <p:spPr>
          <a:xfrm>
            <a:off x="10601617" y="291998"/>
            <a:ext cx="933450" cy="744855"/>
          </a:xfrm>
          <a:custGeom>
            <a:avLst/>
            <a:gdLst/>
            <a:ahLst/>
            <a:cxnLst/>
            <a:rect l="l" t="t" r="r" b="b"/>
            <a:pathLst>
              <a:path w="933450" h="744855">
                <a:moveTo>
                  <a:pt x="68719" y="744537"/>
                </a:moveTo>
                <a:lnTo>
                  <a:pt x="0" y="297815"/>
                </a:lnTo>
                <a:lnTo>
                  <a:pt x="933450" y="0"/>
                </a:lnTo>
                <a:lnTo>
                  <a:pt x="148894" y="389445"/>
                </a:lnTo>
                <a:lnTo>
                  <a:pt x="68719" y="744537"/>
                </a:lnTo>
                <a:close/>
              </a:path>
            </a:pathLst>
          </a:custGeom>
          <a:solidFill>
            <a:srgbClr val="FFFFFF"/>
          </a:solidFill>
        </p:spPr>
        <p:txBody>
          <a:bodyPr wrap="square" lIns="0" tIns="0" rIns="0" bIns="0" rtlCol="0"/>
          <a:lstStyle/>
          <a:p>
            <a:endParaRPr/>
          </a:p>
        </p:txBody>
      </p:sp>
      <p:sp>
        <p:nvSpPr>
          <p:cNvPr id="17" name="object 17"/>
          <p:cNvSpPr/>
          <p:nvPr/>
        </p:nvSpPr>
        <p:spPr>
          <a:xfrm>
            <a:off x="10587342" y="277761"/>
            <a:ext cx="962025" cy="773430"/>
          </a:xfrm>
          <a:custGeom>
            <a:avLst/>
            <a:gdLst/>
            <a:ahLst/>
            <a:cxnLst/>
            <a:rect l="l" t="t" r="r" b="b"/>
            <a:pathLst>
              <a:path w="962025" h="773430">
                <a:moveTo>
                  <a:pt x="82499" y="773049"/>
                </a:moveTo>
                <a:lnTo>
                  <a:pt x="152" y="314223"/>
                </a:lnTo>
                <a:lnTo>
                  <a:pt x="0" y="311340"/>
                </a:lnTo>
                <a:lnTo>
                  <a:pt x="431" y="308495"/>
                </a:lnTo>
                <a:lnTo>
                  <a:pt x="943381" y="622"/>
                </a:lnTo>
                <a:lnTo>
                  <a:pt x="948994" y="0"/>
                </a:lnTo>
                <a:lnTo>
                  <a:pt x="951788" y="546"/>
                </a:lnTo>
                <a:lnTo>
                  <a:pt x="953979" y="1435"/>
                </a:lnTo>
                <a:lnTo>
                  <a:pt x="941362" y="1435"/>
                </a:lnTo>
                <a:lnTo>
                  <a:pt x="773162" y="84930"/>
                </a:lnTo>
                <a:lnTo>
                  <a:pt x="68097" y="309880"/>
                </a:lnTo>
                <a:lnTo>
                  <a:pt x="28397" y="309880"/>
                </a:lnTo>
                <a:lnTo>
                  <a:pt x="18618" y="325666"/>
                </a:lnTo>
                <a:lnTo>
                  <a:pt x="30825" y="325666"/>
                </a:lnTo>
                <a:lnTo>
                  <a:pt x="85654" y="682087"/>
                </a:lnTo>
                <a:lnTo>
                  <a:pt x="69049" y="755624"/>
                </a:lnTo>
                <a:lnTo>
                  <a:pt x="97116" y="756602"/>
                </a:lnTo>
                <a:lnTo>
                  <a:pt x="98127" y="756602"/>
                </a:lnTo>
                <a:lnTo>
                  <a:pt x="96926" y="761923"/>
                </a:lnTo>
                <a:lnTo>
                  <a:pt x="85305" y="772871"/>
                </a:lnTo>
                <a:lnTo>
                  <a:pt x="82499" y="773049"/>
                </a:lnTo>
                <a:close/>
              </a:path>
              <a:path w="962025" h="773430">
                <a:moveTo>
                  <a:pt x="773162" y="84930"/>
                </a:moveTo>
                <a:lnTo>
                  <a:pt x="941362" y="1435"/>
                </a:lnTo>
                <a:lnTo>
                  <a:pt x="952068" y="27851"/>
                </a:lnTo>
                <a:lnTo>
                  <a:pt x="773162" y="84930"/>
                </a:lnTo>
                <a:close/>
              </a:path>
              <a:path w="962025" h="773430">
                <a:moveTo>
                  <a:pt x="98127" y="756602"/>
                </a:moveTo>
                <a:lnTo>
                  <a:pt x="97116" y="756602"/>
                </a:lnTo>
                <a:lnTo>
                  <a:pt x="85654" y="682087"/>
                </a:lnTo>
                <a:lnTo>
                  <a:pt x="149225" y="400545"/>
                </a:lnTo>
                <a:lnTo>
                  <a:pt x="773162" y="84930"/>
                </a:lnTo>
                <a:lnTo>
                  <a:pt x="952068" y="27851"/>
                </a:lnTo>
                <a:lnTo>
                  <a:pt x="941362" y="1435"/>
                </a:lnTo>
                <a:lnTo>
                  <a:pt x="953979" y="1435"/>
                </a:lnTo>
                <a:lnTo>
                  <a:pt x="954417" y="1612"/>
                </a:lnTo>
                <a:lnTo>
                  <a:pt x="961948" y="13004"/>
                </a:lnTo>
                <a:lnTo>
                  <a:pt x="961910" y="15849"/>
                </a:lnTo>
                <a:lnTo>
                  <a:pt x="188963" y="406831"/>
                </a:lnTo>
                <a:lnTo>
                  <a:pt x="177101" y="406831"/>
                </a:lnTo>
                <a:lnTo>
                  <a:pt x="169519" y="416483"/>
                </a:lnTo>
                <a:lnTo>
                  <a:pt x="174922" y="416483"/>
                </a:lnTo>
                <a:lnTo>
                  <a:pt x="98127" y="756602"/>
                </a:lnTo>
                <a:close/>
              </a:path>
              <a:path w="962025" h="773430">
                <a:moveTo>
                  <a:pt x="18618" y="325666"/>
                </a:moveTo>
                <a:lnTo>
                  <a:pt x="28397" y="309880"/>
                </a:lnTo>
                <a:lnTo>
                  <a:pt x="30254" y="321953"/>
                </a:lnTo>
                <a:lnTo>
                  <a:pt x="18618" y="325666"/>
                </a:lnTo>
                <a:close/>
              </a:path>
              <a:path w="962025" h="773430">
                <a:moveTo>
                  <a:pt x="30254" y="321953"/>
                </a:moveTo>
                <a:lnTo>
                  <a:pt x="28397" y="309880"/>
                </a:lnTo>
                <a:lnTo>
                  <a:pt x="68097" y="309880"/>
                </a:lnTo>
                <a:lnTo>
                  <a:pt x="30254" y="321953"/>
                </a:lnTo>
                <a:close/>
              </a:path>
              <a:path w="962025" h="773430">
                <a:moveTo>
                  <a:pt x="30825" y="325666"/>
                </a:moveTo>
                <a:lnTo>
                  <a:pt x="18618" y="325666"/>
                </a:lnTo>
                <a:lnTo>
                  <a:pt x="30254" y="321953"/>
                </a:lnTo>
                <a:lnTo>
                  <a:pt x="30825" y="325666"/>
                </a:lnTo>
                <a:close/>
              </a:path>
              <a:path w="962025" h="773430">
                <a:moveTo>
                  <a:pt x="169519" y="416483"/>
                </a:moveTo>
                <a:lnTo>
                  <a:pt x="177101" y="406831"/>
                </a:lnTo>
                <a:lnTo>
                  <a:pt x="175604" y="413463"/>
                </a:lnTo>
                <a:lnTo>
                  <a:pt x="169519" y="416483"/>
                </a:lnTo>
                <a:close/>
              </a:path>
              <a:path w="962025" h="773430">
                <a:moveTo>
                  <a:pt x="175604" y="413463"/>
                </a:moveTo>
                <a:lnTo>
                  <a:pt x="177101" y="406831"/>
                </a:lnTo>
                <a:lnTo>
                  <a:pt x="188963" y="406831"/>
                </a:lnTo>
                <a:lnTo>
                  <a:pt x="175604" y="413463"/>
                </a:lnTo>
                <a:close/>
              </a:path>
              <a:path w="962025" h="773430">
                <a:moveTo>
                  <a:pt x="174922" y="416483"/>
                </a:moveTo>
                <a:lnTo>
                  <a:pt x="169519" y="416483"/>
                </a:lnTo>
                <a:lnTo>
                  <a:pt x="175604" y="413463"/>
                </a:lnTo>
                <a:lnTo>
                  <a:pt x="174922" y="416483"/>
                </a:lnTo>
                <a:close/>
              </a:path>
              <a:path w="962025" h="773430">
                <a:moveTo>
                  <a:pt x="97116" y="756602"/>
                </a:moveTo>
                <a:lnTo>
                  <a:pt x="69049" y="755624"/>
                </a:lnTo>
                <a:lnTo>
                  <a:pt x="85654" y="682087"/>
                </a:lnTo>
                <a:lnTo>
                  <a:pt x="97116" y="756602"/>
                </a:lnTo>
                <a:close/>
              </a:path>
            </a:pathLst>
          </a:custGeom>
          <a:solidFill>
            <a:srgbClr val="3A3838"/>
          </a:solidFill>
        </p:spPr>
        <p:txBody>
          <a:bodyPr wrap="square" lIns="0" tIns="0" rIns="0" bIns="0" rtlCol="0"/>
          <a:lstStyle/>
          <a:p>
            <a:endParaRPr/>
          </a:p>
        </p:txBody>
      </p:sp>
      <p:sp>
        <p:nvSpPr>
          <p:cNvPr id="18" name="object 18"/>
          <p:cNvSpPr txBox="1"/>
          <p:nvPr/>
        </p:nvSpPr>
        <p:spPr>
          <a:xfrm>
            <a:off x="2181872" y="1309509"/>
            <a:ext cx="1450975" cy="256540"/>
          </a:xfrm>
          <a:prstGeom prst="rect">
            <a:avLst/>
          </a:prstGeom>
        </p:spPr>
        <p:txBody>
          <a:bodyPr vert="horz" wrap="square" lIns="0" tIns="0" rIns="0" bIns="0" rtlCol="0">
            <a:spAutoFit/>
          </a:bodyPr>
          <a:lstStyle/>
          <a:p>
            <a:pPr marL="12700">
              <a:lnSpc>
                <a:spcPct val="100000"/>
              </a:lnSpc>
            </a:pPr>
            <a:r>
              <a:rPr sz="1600" b="1" spc="0" dirty="0">
                <a:solidFill>
                  <a:srgbClr val="FFFFFF"/>
                </a:solidFill>
                <a:latin typeface="Microsoft YaHei"/>
                <a:cs typeface="Microsoft YaHei"/>
              </a:rPr>
              <a:t>强大的营销管</a:t>
            </a:r>
            <a:r>
              <a:rPr sz="1600" b="1" spc="-5" dirty="0">
                <a:solidFill>
                  <a:srgbClr val="FFFFFF"/>
                </a:solidFill>
                <a:latin typeface="Microsoft YaHei"/>
                <a:cs typeface="Microsoft YaHei"/>
              </a:rPr>
              <a:t>理</a:t>
            </a:r>
            <a:endParaRPr sz="1600">
              <a:latin typeface="Microsoft YaHei"/>
              <a:cs typeface="Microsoft YaHei"/>
            </a:endParaRPr>
          </a:p>
        </p:txBody>
      </p:sp>
      <p:sp>
        <p:nvSpPr>
          <p:cNvPr id="19" name="object 19"/>
          <p:cNvSpPr txBox="1"/>
          <p:nvPr/>
        </p:nvSpPr>
        <p:spPr>
          <a:xfrm>
            <a:off x="4222991" y="1928329"/>
            <a:ext cx="1247140" cy="256540"/>
          </a:xfrm>
          <a:prstGeom prst="rect">
            <a:avLst/>
          </a:prstGeom>
        </p:spPr>
        <p:txBody>
          <a:bodyPr vert="horz" wrap="square" lIns="0" tIns="0" rIns="0" bIns="0" rtlCol="0">
            <a:spAutoFit/>
          </a:bodyPr>
          <a:lstStyle/>
          <a:p>
            <a:pPr marL="12700">
              <a:lnSpc>
                <a:spcPct val="100000"/>
              </a:lnSpc>
            </a:pPr>
            <a:r>
              <a:rPr sz="1600" b="1" spc="0" dirty="0">
                <a:solidFill>
                  <a:srgbClr val="FFFFFF"/>
                </a:solidFill>
                <a:latin typeface="Microsoft YaHei"/>
                <a:cs typeface="Microsoft YaHei"/>
              </a:rPr>
              <a:t>完善集团管</a:t>
            </a:r>
            <a:r>
              <a:rPr sz="1600" b="1" spc="-5" dirty="0">
                <a:solidFill>
                  <a:srgbClr val="FFFFFF"/>
                </a:solidFill>
                <a:latin typeface="Microsoft YaHei"/>
                <a:cs typeface="Microsoft YaHei"/>
              </a:rPr>
              <a:t>控</a:t>
            </a:r>
            <a:endParaRPr sz="1600">
              <a:latin typeface="Microsoft YaHei"/>
              <a:cs typeface="Microsoft YaHei"/>
            </a:endParaRPr>
          </a:p>
        </p:txBody>
      </p:sp>
      <p:sp>
        <p:nvSpPr>
          <p:cNvPr id="20" name="object 20"/>
          <p:cNvSpPr txBox="1"/>
          <p:nvPr/>
        </p:nvSpPr>
        <p:spPr>
          <a:xfrm>
            <a:off x="6001283" y="3059328"/>
            <a:ext cx="1472565" cy="500380"/>
          </a:xfrm>
          <a:prstGeom prst="rect">
            <a:avLst/>
          </a:prstGeom>
        </p:spPr>
        <p:txBody>
          <a:bodyPr vert="horz" wrap="square" lIns="0" tIns="0" rIns="0" bIns="0" rtlCol="0">
            <a:spAutoFit/>
          </a:bodyPr>
          <a:lstStyle/>
          <a:p>
            <a:pPr marL="125730" marR="5080" indent="-113030">
              <a:lnSpc>
                <a:spcPct val="100000"/>
              </a:lnSpc>
            </a:pPr>
            <a:r>
              <a:rPr sz="1600" b="1" spc="-5" dirty="0">
                <a:solidFill>
                  <a:srgbClr val="FFFFFF"/>
                </a:solidFill>
                <a:latin typeface="Arial"/>
                <a:cs typeface="Arial"/>
              </a:rPr>
              <a:t>O2O</a:t>
            </a:r>
            <a:r>
              <a:rPr sz="1600" b="1" spc="0" dirty="0">
                <a:solidFill>
                  <a:srgbClr val="FFFFFF"/>
                </a:solidFill>
                <a:latin typeface="Microsoft YaHei"/>
                <a:cs typeface="Microsoft YaHei"/>
              </a:rPr>
              <a:t>自助服务</a:t>
            </a:r>
            <a:r>
              <a:rPr sz="1600" b="1" spc="-5" dirty="0">
                <a:solidFill>
                  <a:srgbClr val="FFFFFF"/>
                </a:solidFill>
                <a:latin typeface="Microsoft YaHei"/>
                <a:cs typeface="Microsoft YaHei"/>
              </a:rPr>
              <a:t>，  </a:t>
            </a:r>
            <a:r>
              <a:rPr sz="1600" b="1" dirty="0">
                <a:solidFill>
                  <a:srgbClr val="FFFFFF"/>
                </a:solidFill>
                <a:latin typeface="Microsoft YaHei"/>
                <a:cs typeface="Microsoft YaHei"/>
              </a:rPr>
              <a:t>降低人工成本</a:t>
            </a:r>
            <a:endParaRPr sz="1600">
              <a:latin typeface="Microsoft YaHei"/>
              <a:cs typeface="Microsoft YaHei"/>
            </a:endParaRPr>
          </a:p>
        </p:txBody>
      </p:sp>
      <p:sp>
        <p:nvSpPr>
          <p:cNvPr id="21" name="object 21"/>
          <p:cNvSpPr txBox="1"/>
          <p:nvPr/>
        </p:nvSpPr>
        <p:spPr>
          <a:xfrm>
            <a:off x="7912392" y="843610"/>
            <a:ext cx="1247140" cy="744220"/>
          </a:xfrm>
          <a:prstGeom prst="rect">
            <a:avLst/>
          </a:prstGeom>
        </p:spPr>
        <p:txBody>
          <a:bodyPr vert="horz" wrap="square" lIns="0" tIns="0" rIns="0" bIns="0" rtlCol="0">
            <a:spAutoFit/>
          </a:bodyPr>
          <a:lstStyle/>
          <a:p>
            <a:pPr marL="12700" marR="5080" algn="just">
              <a:lnSpc>
                <a:spcPct val="100000"/>
              </a:lnSpc>
            </a:pPr>
            <a:r>
              <a:rPr sz="1600" b="1" spc="0" dirty="0">
                <a:solidFill>
                  <a:srgbClr val="FFFFFF"/>
                </a:solidFill>
                <a:latin typeface="Microsoft YaHei"/>
                <a:cs typeface="Microsoft YaHei"/>
              </a:rPr>
              <a:t>全面移动化</a:t>
            </a:r>
            <a:r>
              <a:rPr sz="1600" b="1" spc="-5" dirty="0">
                <a:solidFill>
                  <a:srgbClr val="FFFFFF"/>
                </a:solidFill>
                <a:latin typeface="Microsoft YaHei"/>
                <a:cs typeface="Microsoft YaHei"/>
              </a:rPr>
              <a:t>应  </a:t>
            </a:r>
            <a:r>
              <a:rPr sz="1600" b="1" spc="0" dirty="0">
                <a:solidFill>
                  <a:srgbClr val="FFFFFF"/>
                </a:solidFill>
                <a:latin typeface="Microsoft YaHei"/>
                <a:cs typeface="Microsoft YaHei"/>
              </a:rPr>
              <a:t>用，极大提</a:t>
            </a:r>
            <a:r>
              <a:rPr sz="1600" b="1" spc="-5" dirty="0">
                <a:solidFill>
                  <a:srgbClr val="FFFFFF"/>
                </a:solidFill>
                <a:latin typeface="Microsoft YaHei"/>
                <a:cs typeface="Microsoft YaHei"/>
              </a:rPr>
              <a:t>高  </a:t>
            </a:r>
            <a:r>
              <a:rPr sz="1600" b="1" dirty="0">
                <a:solidFill>
                  <a:srgbClr val="FFFFFF"/>
                </a:solidFill>
                <a:latin typeface="Microsoft YaHei"/>
                <a:cs typeface="Microsoft YaHei"/>
              </a:rPr>
              <a:t>效率</a:t>
            </a:r>
            <a:endParaRPr sz="1600">
              <a:latin typeface="Microsoft YaHei"/>
              <a:cs typeface="Microsoft YaHei"/>
            </a:endParaRPr>
          </a:p>
        </p:txBody>
      </p:sp>
      <p:sp>
        <p:nvSpPr>
          <p:cNvPr id="22" name="object 22"/>
          <p:cNvSpPr txBox="1">
            <a:spLocks noGrp="1"/>
          </p:cNvSpPr>
          <p:nvPr>
            <p:ph type="title"/>
          </p:nvPr>
        </p:nvSpPr>
        <p:spPr>
          <a:xfrm>
            <a:off x="425107" y="220370"/>
            <a:ext cx="8337893" cy="492443"/>
          </a:xfrm>
          <a:prstGeom prst="rect">
            <a:avLst/>
          </a:prstGeom>
        </p:spPr>
        <p:txBody>
          <a:bodyPr vert="horz" wrap="square" lIns="0" tIns="0" rIns="0" bIns="0" rtlCol="0">
            <a:spAutoFit/>
          </a:bodyPr>
          <a:lstStyle/>
          <a:p>
            <a:pPr marL="12700">
              <a:lnSpc>
                <a:spcPct val="100000"/>
              </a:lnSpc>
            </a:pPr>
            <a:r>
              <a:rPr lang="en-US" altLang="zh-CN" sz="3200" spc="5" dirty="0" smtClean="0">
                <a:solidFill>
                  <a:srgbClr val="F1F1F1"/>
                </a:solidFill>
              </a:rPr>
              <a:t>eShop</a:t>
            </a:r>
            <a:r>
              <a:rPr lang="zh-CN" altLang="en-US" sz="3200" spc="5" dirty="0" smtClean="0">
                <a:solidFill>
                  <a:srgbClr val="F1F1F1"/>
                </a:solidFill>
              </a:rPr>
              <a:t>考拉母婴</a:t>
            </a:r>
            <a:r>
              <a:rPr sz="3200" spc="5" dirty="0" smtClean="0">
                <a:solidFill>
                  <a:srgbClr val="F1F1F1"/>
                </a:solidFill>
              </a:rPr>
              <a:t>，</a:t>
            </a:r>
            <a:r>
              <a:rPr lang="zh-CN" altLang="en-US" sz="3200" spc="5" dirty="0" smtClean="0">
                <a:solidFill>
                  <a:srgbClr val="F1F1F1"/>
                </a:solidFill>
              </a:rPr>
              <a:t>助力母婴企业蓬勃发展</a:t>
            </a:r>
            <a:endParaRPr sz="3200" dirty="0"/>
          </a:p>
        </p:txBody>
      </p:sp>
      <p:sp>
        <p:nvSpPr>
          <p:cNvPr id="23" name="object 23"/>
          <p:cNvSpPr/>
          <p:nvPr/>
        </p:nvSpPr>
        <p:spPr>
          <a:xfrm>
            <a:off x="208788" y="2388107"/>
            <a:ext cx="1557528" cy="1575815"/>
          </a:xfrm>
          <a:prstGeom prst="rect">
            <a:avLst/>
          </a:prstGeom>
          <a:blipFill>
            <a:blip r:embed="rId6" cstate="print"/>
            <a:stretch>
              <a:fillRect/>
            </a:stretch>
          </a:blipFill>
        </p:spPr>
        <p:txBody>
          <a:bodyPr wrap="square" lIns="0" tIns="0" rIns="0" bIns="0" rtlCol="0"/>
          <a:lstStyle/>
          <a:p>
            <a:endParaRPr/>
          </a:p>
        </p:txBody>
      </p:sp>
      <p:sp>
        <p:nvSpPr>
          <p:cNvPr id="24" name="object 24"/>
          <p:cNvSpPr txBox="1"/>
          <p:nvPr/>
        </p:nvSpPr>
        <p:spPr>
          <a:xfrm>
            <a:off x="3810000" y="4953000"/>
            <a:ext cx="4601845" cy="621665"/>
          </a:xfrm>
          <a:prstGeom prst="rect">
            <a:avLst/>
          </a:prstGeom>
        </p:spPr>
        <p:txBody>
          <a:bodyPr vert="horz" wrap="square" lIns="0" tIns="0" rIns="0" bIns="0" rtlCol="0">
            <a:spAutoFit/>
          </a:bodyPr>
          <a:lstStyle/>
          <a:p>
            <a:pPr marL="12700">
              <a:lnSpc>
                <a:spcPct val="100000"/>
              </a:lnSpc>
            </a:pPr>
            <a:r>
              <a:rPr sz="4000" b="1" dirty="0">
                <a:solidFill>
                  <a:srgbClr val="FF9500"/>
                </a:solidFill>
                <a:latin typeface="Microsoft YaHei"/>
                <a:cs typeface="Microsoft YaHei"/>
              </a:rPr>
              <a:t>预祝项目合作成功！</a:t>
            </a:r>
            <a:endParaRPr sz="4000" dirty="0">
              <a:latin typeface="Microsoft YaHei"/>
              <a:cs typeface="Microsoft YaHei"/>
            </a:endParaRPr>
          </a:p>
        </p:txBody>
      </p:sp>
      <p:pic>
        <p:nvPicPr>
          <p:cNvPr id="25" name="图片 1"/>
          <p:cNvPicPr>
            <a:picLocks noChangeAspect="1" noChangeArrowheads="1"/>
          </p:cNvPicPr>
          <p:nvPr/>
        </p:nvPicPr>
        <p:blipFill>
          <a:blip r:embed="rId7"/>
          <a:srcRect/>
          <a:stretch>
            <a:fillRect/>
          </a:stretch>
        </p:blipFill>
        <p:spPr bwMode="auto">
          <a:xfrm>
            <a:off x="9601200" y="4267200"/>
            <a:ext cx="2590800" cy="2590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p:nvPr/>
        </p:nvSpPr>
        <p:spPr>
          <a:xfrm>
            <a:off x="405464" y="448283"/>
            <a:ext cx="918844" cy="1108710"/>
          </a:xfrm>
          <a:custGeom>
            <a:avLst/>
            <a:gdLst/>
            <a:ahLst/>
            <a:cxnLst/>
            <a:rect l="l" t="t" r="r" b="b"/>
            <a:pathLst>
              <a:path w="918844" h="1108710">
                <a:moveTo>
                  <a:pt x="459417" y="1108546"/>
                </a:moveTo>
                <a:lnTo>
                  <a:pt x="134615" y="783731"/>
                </a:lnTo>
                <a:lnTo>
                  <a:pt x="103080" y="748847"/>
                </a:lnTo>
                <a:lnTo>
                  <a:pt x="75748" y="711680"/>
                </a:lnTo>
                <a:lnTo>
                  <a:pt x="52618" y="672556"/>
                </a:lnTo>
                <a:lnTo>
                  <a:pt x="33689" y="631801"/>
                </a:lnTo>
                <a:lnTo>
                  <a:pt x="18963" y="589741"/>
                </a:lnTo>
                <a:lnTo>
                  <a:pt x="8439" y="546704"/>
                </a:lnTo>
                <a:lnTo>
                  <a:pt x="2118" y="503015"/>
                </a:lnTo>
                <a:lnTo>
                  <a:pt x="0" y="459001"/>
                </a:lnTo>
                <a:lnTo>
                  <a:pt x="2084" y="414989"/>
                </a:lnTo>
                <a:lnTo>
                  <a:pt x="8371" y="371305"/>
                </a:lnTo>
                <a:lnTo>
                  <a:pt x="18861" y="328275"/>
                </a:lnTo>
                <a:lnTo>
                  <a:pt x="33554" y="286226"/>
                </a:lnTo>
                <a:lnTo>
                  <a:pt x="52450" y="245484"/>
                </a:lnTo>
                <a:lnTo>
                  <a:pt x="75550" y="206376"/>
                </a:lnTo>
                <a:lnTo>
                  <a:pt x="102854" y="169228"/>
                </a:lnTo>
                <a:lnTo>
                  <a:pt x="134361" y="134367"/>
                </a:lnTo>
                <a:lnTo>
                  <a:pt x="169224" y="102860"/>
                </a:lnTo>
                <a:lnTo>
                  <a:pt x="206373" y="75556"/>
                </a:lnTo>
                <a:lnTo>
                  <a:pt x="245482" y="52456"/>
                </a:lnTo>
                <a:lnTo>
                  <a:pt x="286225" y="33558"/>
                </a:lnTo>
                <a:lnTo>
                  <a:pt x="328274" y="18864"/>
                </a:lnTo>
                <a:lnTo>
                  <a:pt x="371305" y="8373"/>
                </a:lnTo>
                <a:lnTo>
                  <a:pt x="414989" y="2085"/>
                </a:lnTo>
                <a:lnTo>
                  <a:pt x="459001" y="0"/>
                </a:lnTo>
                <a:lnTo>
                  <a:pt x="503015" y="2117"/>
                </a:lnTo>
                <a:lnTo>
                  <a:pt x="546704" y="8437"/>
                </a:lnTo>
                <a:lnTo>
                  <a:pt x="589742" y="18960"/>
                </a:lnTo>
                <a:lnTo>
                  <a:pt x="631801" y="33685"/>
                </a:lnTo>
                <a:lnTo>
                  <a:pt x="672557" y="52612"/>
                </a:lnTo>
                <a:lnTo>
                  <a:pt x="711683" y="75742"/>
                </a:lnTo>
                <a:lnTo>
                  <a:pt x="748852" y="103074"/>
                </a:lnTo>
                <a:lnTo>
                  <a:pt x="783737" y="134608"/>
                </a:lnTo>
                <a:lnTo>
                  <a:pt x="815271" y="169494"/>
                </a:lnTo>
                <a:lnTo>
                  <a:pt x="842603" y="206663"/>
                </a:lnTo>
                <a:lnTo>
                  <a:pt x="865733" y="245789"/>
                </a:lnTo>
                <a:lnTo>
                  <a:pt x="884661" y="286546"/>
                </a:lnTo>
                <a:lnTo>
                  <a:pt x="899386" y="328607"/>
                </a:lnTo>
                <a:lnTo>
                  <a:pt x="909908" y="371645"/>
                </a:lnTo>
                <a:lnTo>
                  <a:pt x="916229" y="415335"/>
                </a:lnTo>
                <a:lnTo>
                  <a:pt x="918346" y="459349"/>
                </a:lnTo>
                <a:lnTo>
                  <a:pt x="916261" y="503362"/>
                </a:lnTo>
                <a:lnTo>
                  <a:pt x="909973" y="547046"/>
                </a:lnTo>
                <a:lnTo>
                  <a:pt x="899481" y="590077"/>
                </a:lnTo>
                <a:lnTo>
                  <a:pt x="884787" y="632126"/>
                </a:lnTo>
                <a:lnTo>
                  <a:pt x="865890" y="672868"/>
                </a:lnTo>
                <a:lnTo>
                  <a:pt x="842789" y="711976"/>
                </a:lnTo>
                <a:lnTo>
                  <a:pt x="815486" y="749124"/>
                </a:lnTo>
                <a:lnTo>
                  <a:pt x="783978" y="783985"/>
                </a:lnTo>
                <a:lnTo>
                  <a:pt x="459417" y="1108546"/>
                </a:lnTo>
                <a:close/>
              </a:path>
            </a:pathLst>
          </a:custGeom>
          <a:solidFill>
            <a:srgbClr val="FF9500"/>
          </a:solidFill>
        </p:spPr>
        <p:txBody>
          <a:bodyPr wrap="square" lIns="0" tIns="0" rIns="0" bIns="0" rtlCol="0"/>
          <a:lstStyle/>
          <a:p>
            <a:endParaRPr/>
          </a:p>
        </p:txBody>
      </p:sp>
      <p:sp>
        <p:nvSpPr>
          <p:cNvPr id="15" name="object 15"/>
          <p:cNvSpPr txBox="1"/>
          <p:nvPr/>
        </p:nvSpPr>
        <p:spPr>
          <a:xfrm>
            <a:off x="623328" y="684898"/>
            <a:ext cx="483234" cy="764540"/>
          </a:xfrm>
          <a:prstGeom prst="rect">
            <a:avLst/>
          </a:prstGeom>
        </p:spPr>
        <p:txBody>
          <a:bodyPr vert="horz" wrap="square" lIns="0" tIns="0" rIns="0" bIns="0" rtlCol="0">
            <a:spAutoFit/>
          </a:bodyPr>
          <a:lstStyle/>
          <a:p>
            <a:pPr algn="ctr">
              <a:lnSpc>
                <a:spcPts val="2105"/>
              </a:lnSpc>
            </a:pPr>
            <a:r>
              <a:rPr sz="1800" b="1" spc="5" dirty="0">
                <a:solidFill>
                  <a:srgbClr val="FFFFFF"/>
                </a:solidFill>
                <a:latin typeface="Microsoft YaHei"/>
                <a:cs typeface="Microsoft YaHei"/>
              </a:rPr>
              <a:t>特</a:t>
            </a:r>
            <a:r>
              <a:rPr sz="1800" b="1" dirty="0">
                <a:solidFill>
                  <a:srgbClr val="FFFFFF"/>
                </a:solidFill>
                <a:latin typeface="Microsoft YaHei"/>
                <a:cs typeface="Microsoft YaHei"/>
              </a:rPr>
              <a:t>点</a:t>
            </a:r>
            <a:endParaRPr sz="1800">
              <a:latin typeface="Microsoft YaHei"/>
              <a:cs typeface="Microsoft YaHei"/>
            </a:endParaRPr>
          </a:p>
          <a:p>
            <a:pPr marL="635" algn="ctr">
              <a:lnSpc>
                <a:spcPts val="3785"/>
              </a:lnSpc>
            </a:pPr>
            <a:r>
              <a:rPr sz="3200" b="1" spc="15" dirty="0">
                <a:solidFill>
                  <a:srgbClr val="FFFFFF"/>
                </a:solidFill>
                <a:latin typeface="Verdana"/>
                <a:cs typeface="Verdana"/>
              </a:rPr>
              <a:t>1</a:t>
            </a:r>
            <a:endParaRPr sz="3200">
              <a:latin typeface="Verdana"/>
              <a:cs typeface="Verdana"/>
            </a:endParaRPr>
          </a:p>
        </p:txBody>
      </p:sp>
      <p:sp>
        <p:nvSpPr>
          <p:cNvPr id="16" name="object 16"/>
          <p:cNvSpPr txBox="1"/>
          <p:nvPr/>
        </p:nvSpPr>
        <p:spPr>
          <a:xfrm>
            <a:off x="1295400" y="3124200"/>
            <a:ext cx="4571999" cy="615553"/>
          </a:xfrm>
          <a:prstGeom prst="rect">
            <a:avLst/>
          </a:prstGeom>
        </p:spPr>
        <p:txBody>
          <a:bodyPr vert="horz" wrap="square" lIns="0" tIns="0" rIns="0" bIns="0" rtlCol="0">
            <a:spAutoFit/>
          </a:bodyPr>
          <a:lstStyle/>
          <a:p>
            <a:pPr marL="12700">
              <a:lnSpc>
                <a:spcPct val="100000"/>
              </a:lnSpc>
            </a:pPr>
            <a:r>
              <a:rPr lang="zh-CN" altLang="en-US" sz="4000" b="1" dirty="0" smtClean="0">
                <a:solidFill>
                  <a:schemeClr val="accent6">
                    <a:lumMod val="75000"/>
                  </a:schemeClr>
                </a:solidFill>
                <a:latin typeface="黑体" pitchFamily="49" charset="-122"/>
                <a:ea typeface="黑体" pitchFamily="49" charset="-122"/>
                <a:cs typeface="Arial"/>
              </a:rPr>
              <a:t>云</a:t>
            </a:r>
            <a:r>
              <a:rPr lang="en-US" sz="2800" b="1" dirty="0" smtClean="0">
                <a:latin typeface="Arial"/>
                <a:cs typeface="Arial"/>
              </a:rPr>
              <a:t>----</a:t>
            </a:r>
            <a:r>
              <a:rPr lang="zh-CN" altLang="en-US" sz="4000" b="1" dirty="0" smtClean="0">
                <a:solidFill>
                  <a:schemeClr val="accent6">
                    <a:lumMod val="75000"/>
                  </a:schemeClr>
                </a:solidFill>
                <a:latin typeface="黑体" pitchFamily="49" charset="-122"/>
                <a:ea typeface="黑体" pitchFamily="49" charset="-122"/>
                <a:cs typeface="Arial"/>
              </a:rPr>
              <a:t>互联网架构</a:t>
            </a:r>
            <a:endParaRPr lang="zh-CN" altLang="en-US" sz="4000" b="1" dirty="0">
              <a:solidFill>
                <a:schemeClr val="accent6">
                  <a:lumMod val="75000"/>
                </a:schemeClr>
              </a:solidFill>
              <a:latin typeface="黑体" pitchFamily="49" charset="-122"/>
              <a:ea typeface="黑体" pitchFamily="49" charset="-122"/>
              <a:cs typeface="Arial"/>
            </a:endParaRPr>
          </a:p>
        </p:txBody>
      </p:sp>
      <p:sp>
        <p:nvSpPr>
          <p:cNvPr id="17" name="object 3"/>
          <p:cNvSpPr/>
          <p:nvPr/>
        </p:nvSpPr>
        <p:spPr>
          <a:xfrm>
            <a:off x="6097863" y="2180773"/>
            <a:ext cx="748623" cy="867228"/>
          </a:xfrm>
          <a:custGeom>
            <a:avLst/>
            <a:gdLst/>
            <a:ahLst/>
            <a:cxnLst/>
            <a:rect l="l" t="t" r="r" b="b"/>
            <a:pathLst>
              <a:path w="767079" h="560069">
                <a:moveTo>
                  <a:pt x="767029" y="559587"/>
                </a:moveTo>
                <a:lnTo>
                  <a:pt x="0" y="559587"/>
                </a:lnTo>
                <a:lnTo>
                  <a:pt x="0" y="0"/>
                </a:lnTo>
                <a:lnTo>
                  <a:pt x="767029" y="0"/>
                </a:lnTo>
                <a:lnTo>
                  <a:pt x="767029" y="4762"/>
                </a:lnTo>
                <a:lnTo>
                  <a:pt x="9525" y="4762"/>
                </a:lnTo>
                <a:lnTo>
                  <a:pt x="4762" y="9524"/>
                </a:lnTo>
                <a:lnTo>
                  <a:pt x="9525" y="9524"/>
                </a:lnTo>
                <a:lnTo>
                  <a:pt x="9525" y="550062"/>
                </a:lnTo>
                <a:lnTo>
                  <a:pt x="4762" y="550062"/>
                </a:lnTo>
                <a:lnTo>
                  <a:pt x="9525" y="554824"/>
                </a:lnTo>
                <a:lnTo>
                  <a:pt x="767029" y="554824"/>
                </a:lnTo>
                <a:lnTo>
                  <a:pt x="767029" y="559587"/>
                </a:lnTo>
                <a:close/>
              </a:path>
              <a:path w="767079" h="560069">
                <a:moveTo>
                  <a:pt x="9525" y="9524"/>
                </a:moveTo>
                <a:lnTo>
                  <a:pt x="4762" y="9524"/>
                </a:lnTo>
                <a:lnTo>
                  <a:pt x="9525" y="4762"/>
                </a:lnTo>
                <a:lnTo>
                  <a:pt x="9525" y="9524"/>
                </a:lnTo>
                <a:close/>
              </a:path>
              <a:path w="767079" h="560069">
                <a:moveTo>
                  <a:pt x="757504" y="9524"/>
                </a:moveTo>
                <a:lnTo>
                  <a:pt x="9525" y="9524"/>
                </a:lnTo>
                <a:lnTo>
                  <a:pt x="9525" y="4762"/>
                </a:lnTo>
                <a:lnTo>
                  <a:pt x="757504" y="4762"/>
                </a:lnTo>
                <a:lnTo>
                  <a:pt x="757504" y="9524"/>
                </a:lnTo>
                <a:close/>
              </a:path>
              <a:path w="767079" h="560069">
                <a:moveTo>
                  <a:pt x="757504" y="554824"/>
                </a:moveTo>
                <a:lnTo>
                  <a:pt x="757504" y="4762"/>
                </a:lnTo>
                <a:lnTo>
                  <a:pt x="762266" y="9524"/>
                </a:lnTo>
                <a:lnTo>
                  <a:pt x="767029" y="9524"/>
                </a:lnTo>
                <a:lnTo>
                  <a:pt x="767029" y="550062"/>
                </a:lnTo>
                <a:lnTo>
                  <a:pt x="762266" y="550062"/>
                </a:lnTo>
                <a:lnTo>
                  <a:pt x="757504" y="554824"/>
                </a:lnTo>
                <a:close/>
              </a:path>
              <a:path w="767079" h="560069">
                <a:moveTo>
                  <a:pt x="767029" y="9524"/>
                </a:moveTo>
                <a:lnTo>
                  <a:pt x="762266" y="9524"/>
                </a:lnTo>
                <a:lnTo>
                  <a:pt x="757504" y="4762"/>
                </a:lnTo>
                <a:lnTo>
                  <a:pt x="767029" y="4762"/>
                </a:lnTo>
                <a:lnTo>
                  <a:pt x="767029" y="9524"/>
                </a:lnTo>
                <a:close/>
              </a:path>
              <a:path w="767079" h="560069">
                <a:moveTo>
                  <a:pt x="9525" y="554824"/>
                </a:moveTo>
                <a:lnTo>
                  <a:pt x="4762" y="550062"/>
                </a:lnTo>
                <a:lnTo>
                  <a:pt x="9525" y="550062"/>
                </a:lnTo>
                <a:lnTo>
                  <a:pt x="9525" y="554824"/>
                </a:lnTo>
                <a:close/>
              </a:path>
              <a:path w="767079" h="560069">
                <a:moveTo>
                  <a:pt x="757504" y="554824"/>
                </a:moveTo>
                <a:lnTo>
                  <a:pt x="9525" y="554824"/>
                </a:lnTo>
                <a:lnTo>
                  <a:pt x="9525" y="550062"/>
                </a:lnTo>
                <a:lnTo>
                  <a:pt x="757504" y="550062"/>
                </a:lnTo>
                <a:lnTo>
                  <a:pt x="757504" y="554824"/>
                </a:lnTo>
                <a:close/>
              </a:path>
              <a:path w="767079" h="560069">
                <a:moveTo>
                  <a:pt x="767029" y="554824"/>
                </a:moveTo>
                <a:lnTo>
                  <a:pt x="757504" y="554824"/>
                </a:lnTo>
                <a:lnTo>
                  <a:pt x="762266" y="550062"/>
                </a:lnTo>
                <a:lnTo>
                  <a:pt x="767029" y="550062"/>
                </a:lnTo>
                <a:lnTo>
                  <a:pt x="767029" y="554824"/>
                </a:lnTo>
                <a:close/>
              </a:path>
            </a:pathLst>
          </a:custGeom>
          <a:solidFill>
            <a:srgbClr val="3A3838"/>
          </a:solidFill>
        </p:spPr>
        <p:txBody>
          <a:bodyPr wrap="square" lIns="0" tIns="0" rIns="0" bIns="0" rtlCol="0"/>
          <a:lstStyle/>
          <a:p>
            <a:endParaRPr sz="2000" dirty="0"/>
          </a:p>
        </p:txBody>
      </p:sp>
      <p:sp>
        <p:nvSpPr>
          <p:cNvPr id="18" name="object 4"/>
          <p:cNvSpPr/>
          <p:nvPr/>
        </p:nvSpPr>
        <p:spPr>
          <a:xfrm>
            <a:off x="6898242" y="2180773"/>
            <a:ext cx="747385" cy="867228"/>
          </a:xfrm>
          <a:custGeom>
            <a:avLst/>
            <a:gdLst/>
            <a:ahLst/>
            <a:cxnLst/>
            <a:rect l="l" t="t" r="r" b="b"/>
            <a:pathLst>
              <a:path w="765809" h="560069">
                <a:moveTo>
                  <a:pt x="765441" y="559587"/>
                </a:moveTo>
                <a:lnTo>
                  <a:pt x="0" y="559587"/>
                </a:lnTo>
                <a:lnTo>
                  <a:pt x="0" y="0"/>
                </a:lnTo>
                <a:lnTo>
                  <a:pt x="765441" y="0"/>
                </a:lnTo>
                <a:lnTo>
                  <a:pt x="765441" y="4762"/>
                </a:lnTo>
                <a:lnTo>
                  <a:pt x="9525" y="4762"/>
                </a:lnTo>
                <a:lnTo>
                  <a:pt x="4762" y="9524"/>
                </a:lnTo>
                <a:lnTo>
                  <a:pt x="9525" y="9524"/>
                </a:lnTo>
                <a:lnTo>
                  <a:pt x="9525" y="550062"/>
                </a:lnTo>
                <a:lnTo>
                  <a:pt x="4762" y="550062"/>
                </a:lnTo>
                <a:lnTo>
                  <a:pt x="9525" y="554824"/>
                </a:lnTo>
                <a:lnTo>
                  <a:pt x="765441" y="554824"/>
                </a:lnTo>
                <a:lnTo>
                  <a:pt x="765441" y="559587"/>
                </a:lnTo>
                <a:close/>
              </a:path>
              <a:path w="765809" h="560069">
                <a:moveTo>
                  <a:pt x="9525" y="9524"/>
                </a:moveTo>
                <a:lnTo>
                  <a:pt x="4762" y="9524"/>
                </a:lnTo>
                <a:lnTo>
                  <a:pt x="9525" y="4762"/>
                </a:lnTo>
                <a:lnTo>
                  <a:pt x="9525" y="9524"/>
                </a:lnTo>
                <a:close/>
              </a:path>
              <a:path w="765809" h="560069">
                <a:moveTo>
                  <a:pt x="755916" y="9524"/>
                </a:moveTo>
                <a:lnTo>
                  <a:pt x="9525" y="9524"/>
                </a:lnTo>
                <a:lnTo>
                  <a:pt x="9525" y="4762"/>
                </a:lnTo>
                <a:lnTo>
                  <a:pt x="755916" y="4762"/>
                </a:lnTo>
                <a:lnTo>
                  <a:pt x="755916" y="9524"/>
                </a:lnTo>
                <a:close/>
              </a:path>
              <a:path w="765809" h="560069">
                <a:moveTo>
                  <a:pt x="755916" y="554824"/>
                </a:moveTo>
                <a:lnTo>
                  <a:pt x="755916" y="4762"/>
                </a:lnTo>
                <a:lnTo>
                  <a:pt x="760679" y="9524"/>
                </a:lnTo>
                <a:lnTo>
                  <a:pt x="765441" y="9524"/>
                </a:lnTo>
                <a:lnTo>
                  <a:pt x="765441" y="550062"/>
                </a:lnTo>
                <a:lnTo>
                  <a:pt x="760679" y="550062"/>
                </a:lnTo>
                <a:lnTo>
                  <a:pt x="755916" y="554824"/>
                </a:lnTo>
                <a:close/>
              </a:path>
              <a:path w="765809" h="560069">
                <a:moveTo>
                  <a:pt x="765441" y="9524"/>
                </a:moveTo>
                <a:lnTo>
                  <a:pt x="760679" y="9524"/>
                </a:lnTo>
                <a:lnTo>
                  <a:pt x="755916" y="4762"/>
                </a:lnTo>
                <a:lnTo>
                  <a:pt x="765441" y="4762"/>
                </a:lnTo>
                <a:lnTo>
                  <a:pt x="765441" y="9524"/>
                </a:lnTo>
                <a:close/>
              </a:path>
              <a:path w="765809" h="560069">
                <a:moveTo>
                  <a:pt x="9525" y="554824"/>
                </a:moveTo>
                <a:lnTo>
                  <a:pt x="4762" y="550062"/>
                </a:lnTo>
                <a:lnTo>
                  <a:pt x="9525" y="550062"/>
                </a:lnTo>
                <a:lnTo>
                  <a:pt x="9525" y="554824"/>
                </a:lnTo>
                <a:close/>
              </a:path>
              <a:path w="765809" h="560069">
                <a:moveTo>
                  <a:pt x="755916" y="554824"/>
                </a:moveTo>
                <a:lnTo>
                  <a:pt x="9525" y="554824"/>
                </a:lnTo>
                <a:lnTo>
                  <a:pt x="9525" y="550062"/>
                </a:lnTo>
                <a:lnTo>
                  <a:pt x="755916" y="550062"/>
                </a:lnTo>
                <a:lnTo>
                  <a:pt x="755916" y="554824"/>
                </a:lnTo>
                <a:close/>
              </a:path>
              <a:path w="765809" h="560069">
                <a:moveTo>
                  <a:pt x="765441" y="554824"/>
                </a:moveTo>
                <a:lnTo>
                  <a:pt x="755916" y="554824"/>
                </a:lnTo>
                <a:lnTo>
                  <a:pt x="760679" y="550062"/>
                </a:lnTo>
                <a:lnTo>
                  <a:pt x="765441" y="550062"/>
                </a:lnTo>
                <a:lnTo>
                  <a:pt x="765441" y="554824"/>
                </a:lnTo>
                <a:close/>
              </a:path>
            </a:pathLst>
          </a:custGeom>
          <a:solidFill>
            <a:srgbClr val="3A3838"/>
          </a:solidFill>
        </p:spPr>
        <p:txBody>
          <a:bodyPr wrap="square" lIns="0" tIns="0" rIns="0" bIns="0" rtlCol="0"/>
          <a:lstStyle/>
          <a:p>
            <a:endParaRPr sz="2000"/>
          </a:p>
        </p:txBody>
      </p:sp>
      <p:sp>
        <p:nvSpPr>
          <p:cNvPr id="19" name="object 5"/>
          <p:cNvSpPr/>
          <p:nvPr/>
        </p:nvSpPr>
        <p:spPr>
          <a:xfrm>
            <a:off x="7697034" y="2180773"/>
            <a:ext cx="747385" cy="867228"/>
          </a:xfrm>
          <a:custGeom>
            <a:avLst/>
            <a:gdLst/>
            <a:ahLst/>
            <a:cxnLst/>
            <a:rect l="l" t="t" r="r" b="b"/>
            <a:pathLst>
              <a:path w="765809" h="560069">
                <a:moveTo>
                  <a:pt x="765441" y="559587"/>
                </a:moveTo>
                <a:lnTo>
                  <a:pt x="0" y="559587"/>
                </a:lnTo>
                <a:lnTo>
                  <a:pt x="0" y="0"/>
                </a:lnTo>
                <a:lnTo>
                  <a:pt x="765441" y="0"/>
                </a:lnTo>
                <a:lnTo>
                  <a:pt x="765441" y="4762"/>
                </a:lnTo>
                <a:lnTo>
                  <a:pt x="9525" y="4762"/>
                </a:lnTo>
                <a:lnTo>
                  <a:pt x="4762" y="9524"/>
                </a:lnTo>
                <a:lnTo>
                  <a:pt x="9525" y="9524"/>
                </a:lnTo>
                <a:lnTo>
                  <a:pt x="9525" y="550062"/>
                </a:lnTo>
                <a:lnTo>
                  <a:pt x="4762" y="550062"/>
                </a:lnTo>
                <a:lnTo>
                  <a:pt x="9525" y="554824"/>
                </a:lnTo>
                <a:lnTo>
                  <a:pt x="765441" y="554824"/>
                </a:lnTo>
                <a:lnTo>
                  <a:pt x="765441" y="559587"/>
                </a:lnTo>
                <a:close/>
              </a:path>
              <a:path w="765809" h="560069">
                <a:moveTo>
                  <a:pt x="9525" y="9524"/>
                </a:moveTo>
                <a:lnTo>
                  <a:pt x="4762" y="9524"/>
                </a:lnTo>
                <a:lnTo>
                  <a:pt x="9525" y="4762"/>
                </a:lnTo>
                <a:lnTo>
                  <a:pt x="9525" y="9524"/>
                </a:lnTo>
                <a:close/>
              </a:path>
              <a:path w="765809" h="560069">
                <a:moveTo>
                  <a:pt x="755916" y="9524"/>
                </a:moveTo>
                <a:lnTo>
                  <a:pt x="9525" y="9524"/>
                </a:lnTo>
                <a:lnTo>
                  <a:pt x="9525" y="4762"/>
                </a:lnTo>
                <a:lnTo>
                  <a:pt x="755916" y="4762"/>
                </a:lnTo>
                <a:lnTo>
                  <a:pt x="755916" y="9524"/>
                </a:lnTo>
                <a:close/>
              </a:path>
              <a:path w="765809" h="560069">
                <a:moveTo>
                  <a:pt x="755916" y="554824"/>
                </a:moveTo>
                <a:lnTo>
                  <a:pt x="755916" y="4762"/>
                </a:lnTo>
                <a:lnTo>
                  <a:pt x="760679" y="9524"/>
                </a:lnTo>
                <a:lnTo>
                  <a:pt x="765441" y="9524"/>
                </a:lnTo>
                <a:lnTo>
                  <a:pt x="765441" y="550062"/>
                </a:lnTo>
                <a:lnTo>
                  <a:pt x="760679" y="550062"/>
                </a:lnTo>
                <a:lnTo>
                  <a:pt x="755916" y="554824"/>
                </a:lnTo>
                <a:close/>
              </a:path>
              <a:path w="765809" h="560069">
                <a:moveTo>
                  <a:pt x="765441" y="9524"/>
                </a:moveTo>
                <a:lnTo>
                  <a:pt x="760679" y="9524"/>
                </a:lnTo>
                <a:lnTo>
                  <a:pt x="755916" y="4762"/>
                </a:lnTo>
                <a:lnTo>
                  <a:pt x="765441" y="4762"/>
                </a:lnTo>
                <a:lnTo>
                  <a:pt x="765441" y="9524"/>
                </a:lnTo>
                <a:close/>
              </a:path>
              <a:path w="765809" h="560069">
                <a:moveTo>
                  <a:pt x="9525" y="554824"/>
                </a:moveTo>
                <a:lnTo>
                  <a:pt x="4762" y="550062"/>
                </a:lnTo>
                <a:lnTo>
                  <a:pt x="9525" y="550062"/>
                </a:lnTo>
                <a:lnTo>
                  <a:pt x="9525" y="554824"/>
                </a:lnTo>
                <a:close/>
              </a:path>
              <a:path w="765809" h="560069">
                <a:moveTo>
                  <a:pt x="755916" y="554824"/>
                </a:moveTo>
                <a:lnTo>
                  <a:pt x="9525" y="554824"/>
                </a:lnTo>
                <a:lnTo>
                  <a:pt x="9525" y="550062"/>
                </a:lnTo>
                <a:lnTo>
                  <a:pt x="755916" y="550062"/>
                </a:lnTo>
                <a:lnTo>
                  <a:pt x="755916" y="554824"/>
                </a:lnTo>
                <a:close/>
              </a:path>
              <a:path w="765809" h="560069">
                <a:moveTo>
                  <a:pt x="765441" y="554824"/>
                </a:moveTo>
                <a:lnTo>
                  <a:pt x="755916" y="554824"/>
                </a:lnTo>
                <a:lnTo>
                  <a:pt x="760679" y="550062"/>
                </a:lnTo>
                <a:lnTo>
                  <a:pt x="765441" y="550062"/>
                </a:lnTo>
                <a:lnTo>
                  <a:pt x="765441" y="554824"/>
                </a:lnTo>
                <a:close/>
              </a:path>
            </a:pathLst>
          </a:custGeom>
          <a:solidFill>
            <a:srgbClr val="3A3838"/>
          </a:solidFill>
        </p:spPr>
        <p:txBody>
          <a:bodyPr wrap="square" lIns="0" tIns="0" rIns="0" bIns="0" rtlCol="0"/>
          <a:lstStyle/>
          <a:p>
            <a:endParaRPr sz="2000"/>
          </a:p>
        </p:txBody>
      </p:sp>
      <p:sp>
        <p:nvSpPr>
          <p:cNvPr id="20" name="object 6"/>
          <p:cNvSpPr txBox="1"/>
          <p:nvPr/>
        </p:nvSpPr>
        <p:spPr>
          <a:xfrm>
            <a:off x="6183084" y="2321796"/>
            <a:ext cx="2355220" cy="627864"/>
          </a:xfrm>
          <a:prstGeom prst="rect">
            <a:avLst/>
          </a:prstGeom>
        </p:spPr>
        <p:txBody>
          <a:bodyPr vert="horz" wrap="square" lIns="0" tIns="0" rIns="0" bIns="0" rtlCol="0">
            <a:spAutoFit/>
          </a:bodyPr>
          <a:lstStyle/>
          <a:p>
            <a:pPr marL="118745" marR="5080" indent="-106680">
              <a:lnSpc>
                <a:spcPct val="101800"/>
              </a:lnSpc>
              <a:tabLst>
                <a:tab pos="812165" algn="l"/>
                <a:tab pos="918844" algn="l"/>
                <a:tab pos="1610995" algn="l"/>
                <a:tab pos="1717675" algn="l"/>
              </a:tabLst>
            </a:pPr>
            <a:r>
              <a:rPr lang="zh-CN" altLang="en-US" sz="2000" spc="30" dirty="0" smtClean="0">
                <a:latin typeface="Microsoft YaHei"/>
                <a:cs typeface="Microsoft YaHei"/>
              </a:rPr>
              <a:t>易连	超稳    低投  接	  定	入</a:t>
            </a:r>
            <a:endParaRPr lang="zh-CN" altLang="en-US" sz="2000" dirty="0">
              <a:latin typeface="Microsoft YaHei"/>
              <a:cs typeface="Microsoft YaHei"/>
            </a:endParaRPr>
          </a:p>
        </p:txBody>
      </p:sp>
      <p:sp>
        <p:nvSpPr>
          <p:cNvPr id="21" name="object 8"/>
          <p:cNvSpPr/>
          <p:nvPr/>
        </p:nvSpPr>
        <p:spPr>
          <a:xfrm>
            <a:off x="8510113" y="2180773"/>
            <a:ext cx="748623" cy="867228"/>
          </a:xfrm>
          <a:custGeom>
            <a:avLst/>
            <a:gdLst/>
            <a:ahLst/>
            <a:cxnLst/>
            <a:rect l="l" t="t" r="r" b="b"/>
            <a:pathLst>
              <a:path w="767079" h="560069">
                <a:moveTo>
                  <a:pt x="767041" y="559587"/>
                </a:moveTo>
                <a:lnTo>
                  <a:pt x="0" y="559587"/>
                </a:lnTo>
                <a:lnTo>
                  <a:pt x="0" y="0"/>
                </a:lnTo>
                <a:lnTo>
                  <a:pt x="767041" y="0"/>
                </a:lnTo>
                <a:lnTo>
                  <a:pt x="767041" y="4762"/>
                </a:lnTo>
                <a:lnTo>
                  <a:pt x="9525" y="4762"/>
                </a:lnTo>
                <a:lnTo>
                  <a:pt x="4762" y="9524"/>
                </a:lnTo>
                <a:lnTo>
                  <a:pt x="9525" y="9524"/>
                </a:lnTo>
                <a:lnTo>
                  <a:pt x="9525" y="550062"/>
                </a:lnTo>
                <a:lnTo>
                  <a:pt x="4762" y="550062"/>
                </a:lnTo>
                <a:lnTo>
                  <a:pt x="9525" y="554824"/>
                </a:lnTo>
                <a:lnTo>
                  <a:pt x="767041" y="554824"/>
                </a:lnTo>
                <a:lnTo>
                  <a:pt x="767041" y="559587"/>
                </a:lnTo>
                <a:close/>
              </a:path>
              <a:path w="767079" h="560069">
                <a:moveTo>
                  <a:pt x="9525" y="9524"/>
                </a:moveTo>
                <a:lnTo>
                  <a:pt x="4762" y="9524"/>
                </a:lnTo>
                <a:lnTo>
                  <a:pt x="9525" y="4762"/>
                </a:lnTo>
                <a:lnTo>
                  <a:pt x="9525" y="9524"/>
                </a:lnTo>
                <a:close/>
              </a:path>
              <a:path w="767079" h="560069">
                <a:moveTo>
                  <a:pt x="757516" y="9524"/>
                </a:moveTo>
                <a:lnTo>
                  <a:pt x="9525" y="9524"/>
                </a:lnTo>
                <a:lnTo>
                  <a:pt x="9525" y="4762"/>
                </a:lnTo>
                <a:lnTo>
                  <a:pt x="757516" y="4762"/>
                </a:lnTo>
                <a:lnTo>
                  <a:pt x="757516" y="9524"/>
                </a:lnTo>
                <a:close/>
              </a:path>
              <a:path w="767079" h="560069">
                <a:moveTo>
                  <a:pt x="757516" y="554824"/>
                </a:moveTo>
                <a:lnTo>
                  <a:pt x="757516" y="4762"/>
                </a:lnTo>
                <a:lnTo>
                  <a:pt x="762279" y="9524"/>
                </a:lnTo>
                <a:lnTo>
                  <a:pt x="767041" y="9524"/>
                </a:lnTo>
                <a:lnTo>
                  <a:pt x="767041" y="550062"/>
                </a:lnTo>
                <a:lnTo>
                  <a:pt x="762279" y="550062"/>
                </a:lnTo>
                <a:lnTo>
                  <a:pt x="757516" y="554824"/>
                </a:lnTo>
                <a:close/>
              </a:path>
              <a:path w="767079" h="560069">
                <a:moveTo>
                  <a:pt x="767041" y="9524"/>
                </a:moveTo>
                <a:lnTo>
                  <a:pt x="762279" y="9524"/>
                </a:lnTo>
                <a:lnTo>
                  <a:pt x="757516" y="4762"/>
                </a:lnTo>
                <a:lnTo>
                  <a:pt x="767041" y="4762"/>
                </a:lnTo>
                <a:lnTo>
                  <a:pt x="767041" y="9524"/>
                </a:lnTo>
                <a:close/>
              </a:path>
              <a:path w="767079" h="560069">
                <a:moveTo>
                  <a:pt x="9525" y="554824"/>
                </a:moveTo>
                <a:lnTo>
                  <a:pt x="4762" y="550062"/>
                </a:lnTo>
                <a:lnTo>
                  <a:pt x="9525" y="550062"/>
                </a:lnTo>
                <a:lnTo>
                  <a:pt x="9525" y="554824"/>
                </a:lnTo>
                <a:close/>
              </a:path>
              <a:path w="767079" h="560069">
                <a:moveTo>
                  <a:pt x="757516" y="554824"/>
                </a:moveTo>
                <a:lnTo>
                  <a:pt x="9525" y="554824"/>
                </a:lnTo>
                <a:lnTo>
                  <a:pt x="9525" y="550062"/>
                </a:lnTo>
                <a:lnTo>
                  <a:pt x="757516" y="550062"/>
                </a:lnTo>
                <a:lnTo>
                  <a:pt x="757516" y="554824"/>
                </a:lnTo>
                <a:close/>
              </a:path>
              <a:path w="767079" h="560069">
                <a:moveTo>
                  <a:pt x="767041" y="554824"/>
                </a:moveTo>
                <a:lnTo>
                  <a:pt x="757516" y="554824"/>
                </a:lnTo>
                <a:lnTo>
                  <a:pt x="762279" y="550062"/>
                </a:lnTo>
                <a:lnTo>
                  <a:pt x="767041" y="550062"/>
                </a:lnTo>
                <a:lnTo>
                  <a:pt x="767041" y="554824"/>
                </a:lnTo>
                <a:close/>
              </a:path>
            </a:pathLst>
          </a:custGeom>
          <a:solidFill>
            <a:srgbClr val="3A3838"/>
          </a:solidFill>
        </p:spPr>
        <p:txBody>
          <a:bodyPr wrap="square" lIns="0" tIns="0" rIns="0" bIns="0" rtlCol="0"/>
          <a:lstStyle/>
          <a:p>
            <a:endParaRPr sz="2000"/>
          </a:p>
        </p:txBody>
      </p:sp>
      <p:sp>
        <p:nvSpPr>
          <p:cNvPr id="22" name="object 9"/>
          <p:cNvSpPr/>
          <p:nvPr/>
        </p:nvSpPr>
        <p:spPr>
          <a:xfrm>
            <a:off x="9310506" y="2180773"/>
            <a:ext cx="747385" cy="867228"/>
          </a:xfrm>
          <a:custGeom>
            <a:avLst/>
            <a:gdLst/>
            <a:ahLst/>
            <a:cxnLst/>
            <a:rect l="l" t="t" r="r" b="b"/>
            <a:pathLst>
              <a:path w="765809" h="560069">
                <a:moveTo>
                  <a:pt x="765441" y="559587"/>
                </a:moveTo>
                <a:lnTo>
                  <a:pt x="0" y="559587"/>
                </a:lnTo>
                <a:lnTo>
                  <a:pt x="0" y="0"/>
                </a:lnTo>
                <a:lnTo>
                  <a:pt x="765441" y="0"/>
                </a:lnTo>
                <a:lnTo>
                  <a:pt x="765441" y="4762"/>
                </a:lnTo>
                <a:lnTo>
                  <a:pt x="9525" y="4762"/>
                </a:lnTo>
                <a:lnTo>
                  <a:pt x="4762" y="9524"/>
                </a:lnTo>
                <a:lnTo>
                  <a:pt x="9525" y="9524"/>
                </a:lnTo>
                <a:lnTo>
                  <a:pt x="9525" y="550062"/>
                </a:lnTo>
                <a:lnTo>
                  <a:pt x="4762" y="550062"/>
                </a:lnTo>
                <a:lnTo>
                  <a:pt x="9525" y="554824"/>
                </a:lnTo>
                <a:lnTo>
                  <a:pt x="765441" y="554824"/>
                </a:lnTo>
                <a:lnTo>
                  <a:pt x="765441" y="559587"/>
                </a:lnTo>
                <a:close/>
              </a:path>
              <a:path w="765809" h="560069">
                <a:moveTo>
                  <a:pt x="9525" y="9524"/>
                </a:moveTo>
                <a:lnTo>
                  <a:pt x="4762" y="9524"/>
                </a:lnTo>
                <a:lnTo>
                  <a:pt x="9525" y="4762"/>
                </a:lnTo>
                <a:lnTo>
                  <a:pt x="9525" y="9524"/>
                </a:lnTo>
                <a:close/>
              </a:path>
              <a:path w="765809" h="560069">
                <a:moveTo>
                  <a:pt x="755916" y="9524"/>
                </a:moveTo>
                <a:lnTo>
                  <a:pt x="9525" y="9524"/>
                </a:lnTo>
                <a:lnTo>
                  <a:pt x="9525" y="4762"/>
                </a:lnTo>
                <a:lnTo>
                  <a:pt x="755916" y="4762"/>
                </a:lnTo>
                <a:lnTo>
                  <a:pt x="755916" y="9524"/>
                </a:lnTo>
                <a:close/>
              </a:path>
              <a:path w="765809" h="560069">
                <a:moveTo>
                  <a:pt x="755916" y="554824"/>
                </a:moveTo>
                <a:lnTo>
                  <a:pt x="755916" y="4762"/>
                </a:lnTo>
                <a:lnTo>
                  <a:pt x="760679" y="9524"/>
                </a:lnTo>
                <a:lnTo>
                  <a:pt x="765441" y="9524"/>
                </a:lnTo>
                <a:lnTo>
                  <a:pt x="765441" y="550062"/>
                </a:lnTo>
                <a:lnTo>
                  <a:pt x="760679" y="550062"/>
                </a:lnTo>
                <a:lnTo>
                  <a:pt x="755916" y="554824"/>
                </a:lnTo>
                <a:close/>
              </a:path>
              <a:path w="765809" h="560069">
                <a:moveTo>
                  <a:pt x="765441" y="9524"/>
                </a:moveTo>
                <a:lnTo>
                  <a:pt x="760679" y="9524"/>
                </a:lnTo>
                <a:lnTo>
                  <a:pt x="755916" y="4762"/>
                </a:lnTo>
                <a:lnTo>
                  <a:pt x="765441" y="4762"/>
                </a:lnTo>
                <a:lnTo>
                  <a:pt x="765441" y="9524"/>
                </a:lnTo>
                <a:close/>
              </a:path>
              <a:path w="765809" h="560069">
                <a:moveTo>
                  <a:pt x="9525" y="554824"/>
                </a:moveTo>
                <a:lnTo>
                  <a:pt x="4762" y="550062"/>
                </a:lnTo>
                <a:lnTo>
                  <a:pt x="9525" y="550062"/>
                </a:lnTo>
                <a:lnTo>
                  <a:pt x="9525" y="554824"/>
                </a:lnTo>
                <a:close/>
              </a:path>
              <a:path w="765809" h="560069">
                <a:moveTo>
                  <a:pt x="755916" y="554824"/>
                </a:moveTo>
                <a:lnTo>
                  <a:pt x="9525" y="554824"/>
                </a:lnTo>
                <a:lnTo>
                  <a:pt x="9525" y="550062"/>
                </a:lnTo>
                <a:lnTo>
                  <a:pt x="755916" y="550062"/>
                </a:lnTo>
                <a:lnTo>
                  <a:pt x="755916" y="554824"/>
                </a:lnTo>
                <a:close/>
              </a:path>
              <a:path w="765809" h="560069">
                <a:moveTo>
                  <a:pt x="765441" y="554824"/>
                </a:moveTo>
                <a:lnTo>
                  <a:pt x="755916" y="554824"/>
                </a:lnTo>
                <a:lnTo>
                  <a:pt x="760679" y="550062"/>
                </a:lnTo>
                <a:lnTo>
                  <a:pt x="765441" y="550062"/>
                </a:lnTo>
                <a:lnTo>
                  <a:pt x="765441" y="554824"/>
                </a:lnTo>
                <a:close/>
              </a:path>
            </a:pathLst>
          </a:custGeom>
          <a:solidFill>
            <a:srgbClr val="3A3838"/>
          </a:solidFill>
        </p:spPr>
        <p:txBody>
          <a:bodyPr wrap="square" lIns="0" tIns="0" rIns="0" bIns="0" rtlCol="0"/>
          <a:lstStyle/>
          <a:p>
            <a:endParaRPr sz="2000"/>
          </a:p>
        </p:txBody>
      </p:sp>
      <p:sp>
        <p:nvSpPr>
          <p:cNvPr id="23" name="object 10"/>
          <p:cNvSpPr/>
          <p:nvPr/>
        </p:nvSpPr>
        <p:spPr>
          <a:xfrm>
            <a:off x="10109298" y="2180773"/>
            <a:ext cx="747385" cy="867228"/>
          </a:xfrm>
          <a:custGeom>
            <a:avLst/>
            <a:gdLst/>
            <a:ahLst/>
            <a:cxnLst/>
            <a:rect l="l" t="t" r="r" b="b"/>
            <a:pathLst>
              <a:path w="765809" h="560069">
                <a:moveTo>
                  <a:pt x="765441" y="559587"/>
                </a:moveTo>
                <a:lnTo>
                  <a:pt x="0" y="559587"/>
                </a:lnTo>
                <a:lnTo>
                  <a:pt x="0" y="0"/>
                </a:lnTo>
                <a:lnTo>
                  <a:pt x="765441" y="0"/>
                </a:lnTo>
                <a:lnTo>
                  <a:pt x="765441" y="4762"/>
                </a:lnTo>
                <a:lnTo>
                  <a:pt x="9525" y="4762"/>
                </a:lnTo>
                <a:lnTo>
                  <a:pt x="4762" y="9524"/>
                </a:lnTo>
                <a:lnTo>
                  <a:pt x="9525" y="9524"/>
                </a:lnTo>
                <a:lnTo>
                  <a:pt x="9525" y="550062"/>
                </a:lnTo>
                <a:lnTo>
                  <a:pt x="4762" y="550062"/>
                </a:lnTo>
                <a:lnTo>
                  <a:pt x="9525" y="554824"/>
                </a:lnTo>
                <a:lnTo>
                  <a:pt x="765441" y="554824"/>
                </a:lnTo>
                <a:lnTo>
                  <a:pt x="765441" y="559587"/>
                </a:lnTo>
                <a:close/>
              </a:path>
              <a:path w="765809" h="560069">
                <a:moveTo>
                  <a:pt x="9525" y="9524"/>
                </a:moveTo>
                <a:lnTo>
                  <a:pt x="4762" y="9524"/>
                </a:lnTo>
                <a:lnTo>
                  <a:pt x="9525" y="4762"/>
                </a:lnTo>
                <a:lnTo>
                  <a:pt x="9525" y="9524"/>
                </a:lnTo>
                <a:close/>
              </a:path>
              <a:path w="765809" h="560069">
                <a:moveTo>
                  <a:pt x="755916" y="9524"/>
                </a:moveTo>
                <a:lnTo>
                  <a:pt x="9525" y="9524"/>
                </a:lnTo>
                <a:lnTo>
                  <a:pt x="9525" y="4762"/>
                </a:lnTo>
                <a:lnTo>
                  <a:pt x="755916" y="4762"/>
                </a:lnTo>
                <a:lnTo>
                  <a:pt x="755916" y="9524"/>
                </a:lnTo>
                <a:close/>
              </a:path>
              <a:path w="765809" h="560069">
                <a:moveTo>
                  <a:pt x="755916" y="554824"/>
                </a:moveTo>
                <a:lnTo>
                  <a:pt x="755916" y="4762"/>
                </a:lnTo>
                <a:lnTo>
                  <a:pt x="760679" y="9524"/>
                </a:lnTo>
                <a:lnTo>
                  <a:pt x="765441" y="9524"/>
                </a:lnTo>
                <a:lnTo>
                  <a:pt x="765441" y="550062"/>
                </a:lnTo>
                <a:lnTo>
                  <a:pt x="760679" y="550062"/>
                </a:lnTo>
                <a:lnTo>
                  <a:pt x="755916" y="554824"/>
                </a:lnTo>
                <a:close/>
              </a:path>
              <a:path w="765809" h="560069">
                <a:moveTo>
                  <a:pt x="765441" y="9524"/>
                </a:moveTo>
                <a:lnTo>
                  <a:pt x="760679" y="9524"/>
                </a:lnTo>
                <a:lnTo>
                  <a:pt x="755916" y="4762"/>
                </a:lnTo>
                <a:lnTo>
                  <a:pt x="765441" y="4762"/>
                </a:lnTo>
                <a:lnTo>
                  <a:pt x="765441" y="9524"/>
                </a:lnTo>
                <a:close/>
              </a:path>
              <a:path w="765809" h="560069">
                <a:moveTo>
                  <a:pt x="9525" y="554824"/>
                </a:moveTo>
                <a:lnTo>
                  <a:pt x="4762" y="550062"/>
                </a:lnTo>
                <a:lnTo>
                  <a:pt x="9525" y="550062"/>
                </a:lnTo>
                <a:lnTo>
                  <a:pt x="9525" y="554824"/>
                </a:lnTo>
                <a:close/>
              </a:path>
              <a:path w="765809" h="560069">
                <a:moveTo>
                  <a:pt x="755916" y="554824"/>
                </a:moveTo>
                <a:lnTo>
                  <a:pt x="9525" y="554824"/>
                </a:lnTo>
                <a:lnTo>
                  <a:pt x="9525" y="550062"/>
                </a:lnTo>
                <a:lnTo>
                  <a:pt x="755916" y="550062"/>
                </a:lnTo>
                <a:lnTo>
                  <a:pt x="755916" y="554824"/>
                </a:lnTo>
                <a:close/>
              </a:path>
              <a:path w="765809" h="560069">
                <a:moveTo>
                  <a:pt x="765441" y="554824"/>
                </a:moveTo>
                <a:lnTo>
                  <a:pt x="755916" y="554824"/>
                </a:lnTo>
                <a:lnTo>
                  <a:pt x="760679" y="550062"/>
                </a:lnTo>
                <a:lnTo>
                  <a:pt x="765441" y="550062"/>
                </a:lnTo>
                <a:lnTo>
                  <a:pt x="765441" y="554824"/>
                </a:lnTo>
                <a:close/>
              </a:path>
            </a:pathLst>
          </a:custGeom>
          <a:solidFill>
            <a:srgbClr val="3A3838"/>
          </a:solidFill>
        </p:spPr>
        <p:txBody>
          <a:bodyPr wrap="square" lIns="0" tIns="0" rIns="0" bIns="0" rtlCol="0"/>
          <a:lstStyle/>
          <a:p>
            <a:endParaRPr sz="2000"/>
          </a:p>
        </p:txBody>
      </p:sp>
      <p:sp>
        <p:nvSpPr>
          <p:cNvPr id="24" name="object 11"/>
          <p:cNvSpPr txBox="1"/>
          <p:nvPr/>
        </p:nvSpPr>
        <p:spPr>
          <a:xfrm>
            <a:off x="8594708" y="2307282"/>
            <a:ext cx="2320036" cy="627864"/>
          </a:xfrm>
          <a:prstGeom prst="rect">
            <a:avLst/>
          </a:prstGeom>
        </p:spPr>
        <p:txBody>
          <a:bodyPr vert="horz" wrap="square" lIns="0" tIns="0" rIns="0" bIns="0" rtlCol="0">
            <a:spAutoFit/>
          </a:bodyPr>
          <a:lstStyle/>
          <a:p>
            <a:pPr marL="12700" marR="5080">
              <a:lnSpc>
                <a:spcPct val="101800"/>
              </a:lnSpc>
              <a:tabLst>
                <a:tab pos="812165" algn="l"/>
                <a:tab pos="918844" algn="l"/>
                <a:tab pos="1610995" algn="l"/>
                <a:tab pos="1717675" algn="l"/>
              </a:tabLst>
            </a:pPr>
            <a:r>
              <a:rPr lang="zh-CN" altLang="en-US" sz="2000" spc="30" dirty="0" smtClean="0">
                <a:latin typeface="Microsoft YaHei"/>
                <a:cs typeface="Microsoft YaHei"/>
              </a:rPr>
              <a:t>快速	易维	</a:t>
            </a:r>
            <a:r>
              <a:rPr lang="zh-CN" altLang="en-US" sz="2000" spc="15" dirty="0" smtClean="0">
                <a:latin typeface="Microsoft YaHei"/>
                <a:cs typeface="Microsoft YaHei"/>
              </a:rPr>
              <a:t>更安  </a:t>
            </a:r>
            <a:r>
              <a:rPr lang="zh-CN" altLang="en-US" sz="2000" spc="30" dirty="0" smtClean="0">
                <a:latin typeface="Microsoft YaHei"/>
                <a:cs typeface="Microsoft YaHei"/>
              </a:rPr>
              <a:t>部署		护		全</a:t>
            </a:r>
            <a:endParaRPr lang="zh-CN" altLang="en-US" sz="2000" dirty="0">
              <a:latin typeface="Microsoft YaHei"/>
              <a:cs typeface="Microsoft YaHei"/>
            </a:endParaRPr>
          </a:p>
        </p:txBody>
      </p:sp>
      <p:sp>
        <p:nvSpPr>
          <p:cNvPr id="25" name="object 12"/>
          <p:cNvSpPr txBox="1"/>
          <p:nvPr/>
        </p:nvSpPr>
        <p:spPr>
          <a:xfrm>
            <a:off x="6081486" y="4336314"/>
            <a:ext cx="2211841" cy="1231106"/>
          </a:xfrm>
          <a:prstGeom prst="rect">
            <a:avLst/>
          </a:prstGeom>
        </p:spPr>
        <p:txBody>
          <a:bodyPr vert="horz" wrap="square" lIns="0" tIns="0" rIns="0" bIns="0" rtlCol="0">
            <a:spAutoFit/>
          </a:bodyPr>
          <a:lstStyle/>
          <a:p>
            <a:pPr marL="12700" marR="5080"/>
            <a:r>
              <a:rPr sz="2000" dirty="0" smtClean="0">
                <a:solidFill>
                  <a:srgbClr val="252525"/>
                </a:solidFill>
                <a:latin typeface="Microsoft YaHei"/>
                <a:cs typeface="Microsoft YaHei"/>
              </a:rPr>
              <a:t>多用户模式  </a:t>
            </a:r>
            <a:r>
              <a:rPr sz="2000" dirty="0">
                <a:solidFill>
                  <a:srgbClr val="252525"/>
                </a:solidFill>
                <a:latin typeface="Microsoft YaHei"/>
                <a:cs typeface="Microsoft YaHei"/>
              </a:rPr>
              <a:t>面向小客户  支持多业态、多品牌  </a:t>
            </a:r>
            <a:r>
              <a:rPr sz="2000" dirty="0" smtClean="0">
                <a:solidFill>
                  <a:srgbClr val="252525"/>
                </a:solidFill>
                <a:latin typeface="Microsoft YaHei"/>
                <a:cs typeface="Microsoft YaHei"/>
              </a:rPr>
              <a:t>商家</a:t>
            </a:r>
            <a:r>
              <a:rPr lang="zh-CN" altLang="en-US" sz="2000" dirty="0" smtClean="0">
                <a:solidFill>
                  <a:srgbClr val="252525"/>
                </a:solidFill>
                <a:latin typeface="Microsoft YaHei"/>
                <a:cs typeface="Microsoft YaHei"/>
              </a:rPr>
              <a:t>快速</a:t>
            </a:r>
            <a:r>
              <a:rPr sz="2000" dirty="0" smtClean="0">
                <a:solidFill>
                  <a:srgbClr val="252525"/>
                </a:solidFill>
                <a:latin typeface="Microsoft YaHei"/>
                <a:cs typeface="Microsoft YaHei"/>
              </a:rPr>
              <a:t>开店</a:t>
            </a:r>
            <a:endParaRPr sz="2000" dirty="0">
              <a:solidFill>
                <a:srgbClr val="252525"/>
              </a:solidFill>
              <a:latin typeface="Microsoft YaHei"/>
              <a:cs typeface="Microsoft YaHei"/>
            </a:endParaRPr>
          </a:p>
        </p:txBody>
      </p:sp>
      <p:sp>
        <p:nvSpPr>
          <p:cNvPr id="26" name="object 13"/>
          <p:cNvSpPr txBox="1"/>
          <p:nvPr/>
        </p:nvSpPr>
        <p:spPr>
          <a:xfrm>
            <a:off x="8830357" y="4350828"/>
            <a:ext cx="2055359" cy="923330"/>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252525"/>
                </a:solidFill>
                <a:latin typeface="Microsoft YaHei"/>
                <a:cs typeface="Microsoft YaHei"/>
              </a:rPr>
              <a:t>独立部署模式 </a:t>
            </a:r>
            <a:r>
              <a:rPr sz="2000" dirty="0" smtClean="0">
                <a:solidFill>
                  <a:srgbClr val="252525"/>
                </a:solidFill>
                <a:latin typeface="Microsoft YaHei"/>
                <a:cs typeface="Microsoft YaHei"/>
              </a:rPr>
              <a:t>面向中大型连锁</a:t>
            </a:r>
            <a:endParaRPr lang="en-US" sz="2000" dirty="0" smtClean="0">
              <a:solidFill>
                <a:srgbClr val="252525"/>
              </a:solidFill>
              <a:latin typeface="Microsoft YaHei"/>
              <a:cs typeface="Microsoft YaHei"/>
            </a:endParaRPr>
          </a:p>
          <a:p>
            <a:pPr marL="12700" marR="5080">
              <a:lnSpc>
                <a:spcPct val="100000"/>
              </a:lnSpc>
            </a:pPr>
            <a:r>
              <a:rPr lang="zh-CN" altLang="en-US" sz="2000" dirty="0" smtClean="0">
                <a:solidFill>
                  <a:srgbClr val="252525"/>
                </a:solidFill>
                <a:latin typeface="Microsoft YaHei"/>
                <a:cs typeface="Microsoft YaHei"/>
              </a:rPr>
              <a:t>资源独享 更安全</a:t>
            </a:r>
            <a:r>
              <a:rPr sz="2000" dirty="0" smtClean="0">
                <a:solidFill>
                  <a:srgbClr val="252525"/>
                </a:solidFill>
                <a:latin typeface="Microsoft YaHei"/>
                <a:cs typeface="Microsoft YaHei"/>
              </a:rPr>
              <a:t>  </a:t>
            </a:r>
            <a:endParaRPr sz="2000" dirty="0">
              <a:latin typeface="Microsoft YaHei"/>
              <a:cs typeface="Microsoft YaHei"/>
            </a:endParaRPr>
          </a:p>
        </p:txBody>
      </p:sp>
      <p:sp>
        <p:nvSpPr>
          <p:cNvPr id="27" name="object 2"/>
          <p:cNvSpPr txBox="1"/>
          <p:nvPr/>
        </p:nvSpPr>
        <p:spPr>
          <a:xfrm>
            <a:off x="6085115" y="3112145"/>
            <a:ext cx="2286000" cy="631583"/>
          </a:xfrm>
          <a:prstGeom prst="rect">
            <a:avLst/>
          </a:prstGeom>
          <a:solidFill>
            <a:srgbClr val="767070"/>
          </a:solidFill>
        </p:spPr>
        <p:txBody>
          <a:bodyPr vert="horz" wrap="square" lIns="0" tIns="137795" rIns="0" bIns="0" rtlCol="0">
            <a:spAutoFit/>
          </a:bodyPr>
          <a:lstStyle/>
          <a:p>
            <a:pPr marL="534670">
              <a:spcBef>
                <a:spcPts val="1085"/>
              </a:spcBef>
            </a:pPr>
            <a:r>
              <a:rPr lang="zh-CN" altLang="en-US" sz="3200" b="1" spc="30" dirty="0" smtClean="0">
                <a:solidFill>
                  <a:srgbClr val="FFFFFF"/>
                </a:solidFill>
                <a:latin typeface="Microsoft YaHei"/>
                <a:cs typeface="Microsoft YaHei"/>
              </a:rPr>
              <a:t>租赁模式</a:t>
            </a:r>
            <a:endParaRPr sz="3200" b="1" spc="30" dirty="0">
              <a:solidFill>
                <a:srgbClr val="FFFFFF"/>
              </a:solidFill>
              <a:latin typeface="Microsoft YaHei"/>
              <a:cs typeface="Microsoft YaHei"/>
            </a:endParaRPr>
          </a:p>
        </p:txBody>
      </p:sp>
      <p:sp>
        <p:nvSpPr>
          <p:cNvPr id="28" name="object 7"/>
          <p:cNvSpPr txBox="1"/>
          <p:nvPr/>
        </p:nvSpPr>
        <p:spPr>
          <a:xfrm>
            <a:off x="8610600" y="3124200"/>
            <a:ext cx="2356485" cy="630942"/>
          </a:xfrm>
          <a:prstGeom prst="rect">
            <a:avLst/>
          </a:prstGeom>
          <a:solidFill>
            <a:srgbClr val="33CDFF"/>
          </a:solidFill>
        </p:spPr>
        <p:txBody>
          <a:bodyPr vert="horz" wrap="square" lIns="0" tIns="137160" rIns="0" bIns="0" rtlCol="0">
            <a:spAutoFit/>
          </a:bodyPr>
          <a:lstStyle/>
          <a:p>
            <a:pPr algn="ctr">
              <a:lnSpc>
                <a:spcPct val="100000"/>
              </a:lnSpc>
              <a:spcBef>
                <a:spcPts val="1080"/>
              </a:spcBef>
            </a:pPr>
            <a:r>
              <a:rPr lang="zh-CN" altLang="en-US" sz="3200" b="1" spc="30" dirty="0">
                <a:solidFill>
                  <a:srgbClr val="FFFFFF"/>
                </a:solidFill>
                <a:latin typeface="Microsoft YaHei"/>
                <a:cs typeface="Microsoft YaHei"/>
              </a:rPr>
              <a:t>私有</a:t>
            </a:r>
            <a:r>
              <a:rPr lang="zh-CN" altLang="en-US" sz="3200" b="1" spc="30" dirty="0" smtClean="0">
                <a:solidFill>
                  <a:srgbClr val="FFFFFF"/>
                </a:solidFill>
                <a:latin typeface="Microsoft YaHei"/>
                <a:cs typeface="Microsoft YaHei"/>
              </a:rPr>
              <a:t>云</a:t>
            </a:r>
            <a:endParaRPr sz="3200" dirty="0">
              <a:latin typeface="Microsoft YaHei"/>
              <a:cs typeface="Microsoft YaHe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287064" y="978585"/>
            <a:ext cx="5727700" cy="560705"/>
          </a:xfrm>
          <a:prstGeom prst="rect">
            <a:avLst/>
          </a:prstGeom>
        </p:spPr>
        <p:txBody>
          <a:bodyPr vert="horz" wrap="square" lIns="0" tIns="0" rIns="0" bIns="0" rtlCol="0">
            <a:spAutoFit/>
          </a:bodyPr>
          <a:lstStyle/>
          <a:p>
            <a:pPr marL="12700">
              <a:lnSpc>
                <a:spcPct val="100000"/>
              </a:lnSpc>
            </a:pPr>
            <a:r>
              <a:rPr sz="3600" b="1" spc="5" dirty="0">
                <a:solidFill>
                  <a:srgbClr val="FF9500"/>
                </a:solidFill>
                <a:latin typeface="Microsoft YaHei"/>
                <a:cs typeface="Microsoft YaHei"/>
              </a:rPr>
              <a:t>一体化</a:t>
            </a:r>
            <a:r>
              <a:rPr sz="2000" b="1" spc="5" dirty="0">
                <a:latin typeface="Microsoft YaHei"/>
                <a:cs typeface="Microsoft YaHei"/>
              </a:rPr>
              <a:t>互联网对接，为企业打通线上线下业务</a:t>
            </a:r>
            <a:endParaRPr sz="2000">
              <a:latin typeface="Microsoft YaHei"/>
              <a:cs typeface="Microsoft YaHei"/>
            </a:endParaRPr>
          </a:p>
        </p:txBody>
      </p:sp>
      <p:sp>
        <p:nvSpPr>
          <p:cNvPr id="44" name="object 44"/>
          <p:cNvSpPr/>
          <p:nvPr/>
        </p:nvSpPr>
        <p:spPr>
          <a:xfrm>
            <a:off x="405464" y="448283"/>
            <a:ext cx="918844" cy="1108710"/>
          </a:xfrm>
          <a:custGeom>
            <a:avLst/>
            <a:gdLst/>
            <a:ahLst/>
            <a:cxnLst/>
            <a:rect l="l" t="t" r="r" b="b"/>
            <a:pathLst>
              <a:path w="918844" h="1108710">
                <a:moveTo>
                  <a:pt x="459417" y="1108546"/>
                </a:moveTo>
                <a:lnTo>
                  <a:pt x="134615" y="783731"/>
                </a:lnTo>
                <a:lnTo>
                  <a:pt x="103080" y="748847"/>
                </a:lnTo>
                <a:lnTo>
                  <a:pt x="75748" y="711680"/>
                </a:lnTo>
                <a:lnTo>
                  <a:pt x="52618" y="672556"/>
                </a:lnTo>
                <a:lnTo>
                  <a:pt x="33689" y="631801"/>
                </a:lnTo>
                <a:lnTo>
                  <a:pt x="18963" y="589741"/>
                </a:lnTo>
                <a:lnTo>
                  <a:pt x="8439" y="546704"/>
                </a:lnTo>
                <a:lnTo>
                  <a:pt x="2118" y="503015"/>
                </a:lnTo>
                <a:lnTo>
                  <a:pt x="0" y="459001"/>
                </a:lnTo>
                <a:lnTo>
                  <a:pt x="2084" y="414989"/>
                </a:lnTo>
                <a:lnTo>
                  <a:pt x="8371" y="371305"/>
                </a:lnTo>
                <a:lnTo>
                  <a:pt x="18861" y="328275"/>
                </a:lnTo>
                <a:lnTo>
                  <a:pt x="33554" y="286226"/>
                </a:lnTo>
                <a:lnTo>
                  <a:pt x="52450" y="245484"/>
                </a:lnTo>
                <a:lnTo>
                  <a:pt x="75550" y="206376"/>
                </a:lnTo>
                <a:lnTo>
                  <a:pt x="102854" y="169228"/>
                </a:lnTo>
                <a:lnTo>
                  <a:pt x="134361" y="134367"/>
                </a:lnTo>
                <a:lnTo>
                  <a:pt x="169224" y="102860"/>
                </a:lnTo>
                <a:lnTo>
                  <a:pt x="206373" y="75556"/>
                </a:lnTo>
                <a:lnTo>
                  <a:pt x="245482" y="52456"/>
                </a:lnTo>
                <a:lnTo>
                  <a:pt x="286225" y="33558"/>
                </a:lnTo>
                <a:lnTo>
                  <a:pt x="328274" y="18864"/>
                </a:lnTo>
                <a:lnTo>
                  <a:pt x="371305" y="8373"/>
                </a:lnTo>
                <a:lnTo>
                  <a:pt x="414989" y="2085"/>
                </a:lnTo>
                <a:lnTo>
                  <a:pt x="459001" y="0"/>
                </a:lnTo>
                <a:lnTo>
                  <a:pt x="503015" y="2117"/>
                </a:lnTo>
                <a:lnTo>
                  <a:pt x="546704" y="8437"/>
                </a:lnTo>
                <a:lnTo>
                  <a:pt x="589742" y="18960"/>
                </a:lnTo>
                <a:lnTo>
                  <a:pt x="631801" y="33685"/>
                </a:lnTo>
                <a:lnTo>
                  <a:pt x="672557" y="52612"/>
                </a:lnTo>
                <a:lnTo>
                  <a:pt x="711683" y="75742"/>
                </a:lnTo>
                <a:lnTo>
                  <a:pt x="748852" y="103074"/>
                </a:lnTo>
                <a:lnTo>
                  <a:pt x="783737" y="134608"/>
                </a:lnTo>
                <a:lnTo>
                  <a:pt x="815271" y="169494"/>
                </a:lnTo>
                <a:lnTo>
                  <a:pt x="842603" y="206663"/>
                </a:lnTo>
                <a:lnTo>
                  <a:pt x="865733" y="245789"/>
                </a:lnTo>
                <a:lnTo>
                  <a:pt x="884661" y="286546"/>
                </a:lnTo>
                <a:lnTo>
                  <a:pt x="899386" y="328607"/>
                </a:lnTo>
                <a:lnTo>
                  <a:pt x="909908" y="371645"/>
                </a:lnTo>
                <a:lnTo>
                  <a:pt x="916229" y="415335"/>
                </a:lnTo>
                <a:lnTo>
                  <a:pt x="918346" y="459349"/>
                </a:lnTo>
                <a:lnTo>
                  <a:pt x="916261" y="503362"/>
                </a:lnTo>
                <a:lnTo>
                  <a:pt x="909973" y="547046"/>
                </a:lnTo>
                <a:lnTo>
                  <a:pt x="899481" y="590077"/>
                </a:lnTo>
                <a:lnTo>
                  <a:pt x="884787" y="632126"/>
                </a:lnTo>
                <a:lnTo>
                  <a:pt x="865890" y="672868"/>
                </a:lnTo>
                <a:lnTo>
                  <a:pt x="842789" y="711976"/>
                </a:lnTo>
                <a:lnTo>
                  <a:pt x="815486" y="749124"/>
                </a:lnTo>
                <a:lnTo>
                  <a:pt x="783978" y="783985"/>
                </a:lnTo>
                <a:lnTo>
                  <a:pt x="459417" y="1108546"/>
                </a:lnTo>
                <a:close/>
              </a:path>
            </a:pathLst>
          </a:custGeom>
          <a:solidFill>
            <a:srgbClr val="FF9500"/>
          </a:solidFill>
        </p:spPr>
        <p:txBody>
          <a:bodyPr wrap="square" lIns="0" tIns="0" rIns="0" bIns="0" rtlCol="0"/>
          <a:lstStyle/>
          <a:p>
            <a:endParaRPr/>
          </a:p>
        </p:txBody>
      </p:sp>
      <p:sp>
        <p:nvSpPr>
          <p:cNvPr id="45" name="object 45"/>
          <p:cNvSpPr txBox="1"/>
          <p:nvPr/>
        </p:nvSpPr>
        <p:spPr>
          <a:xfrm>
            <a:off x="623328" y="684898"/>
            <a:ext cx="483234" cy="764540"/>
          </a:xfrm>
          <a:prstGeom prst="rect">
            <a:avLst/>
          </a:prstGeom>
        </p:spPr>
        <p:txBody>
          <a:bodyPr vert="horz" wrap="square" lIns="0" tIns="0" rIns="0" bIns="0" rtlCol="0">
            <a:spAutoFit/>
          </a:bodyPr>
          <a:lstStyle/>
          <a:p>
            <a:pPr algn="ctr">
              <a:lnSpc>
                <a:spcPts val="2105"/>
              </a:lnSpc>
            </a:pPr>
            <a:r>
              <a:rPr sz="1800" b="1" spc="5" dirty="0">
                <a:solidFill>
                  <a:srgbClr val="FFFFFF"/>
                </a:solidFill>
                <a:latin typeface="Microsoft YaHei"/>
                <a:cs typeface="Microsoft YaHei"/>
              </a:rPr>
              <a:t>特</a:t>
            </a:r>
            <a:r>
              <a:rPr sz="1800" b="1" dirty="0">
                <a:solidFill>
                  <a:srgbClr val="FFFFFF"/>
                </a:solidFill>
                <a:latin typeface="Microsoft YaHei"/>
                <a:cs typeface="Microsoft YaHei"/>
              </a:rPr>
              <a:t>点</a:t>
            </a:r>
            <a:endParaRPr sz="1800">
              <a:latin typeface="Microsoft YaHei"/>
              <a:cs typeface="Microsoft YaHei"/>
            </a:endParaRPr>
          </a:p>
          <a:p>
            <a:pPr marL="635" algn="ctr">
              <a:lnSpc>
                <a:spcPts val="3785"/>
              </a:lnSpc>
            </a:pPr>
            <a:r>
              <a:rPr sz="3200" b="1" spc="15" dirty="0">
                <a:solidFill>
                  <a:srgbClr val="FFFFFF"/>
                </a:solidFill>
                <a:latin typeface="Verdana"/>
                <a:cs typeface="Verdana"/>
              </a:rPr>
              <a:t>2</a:t>
            </a:r>
            <a:endParaRPr sz="3200">
              <a:latin typeface="Verdana"/>
              <a:cs typeface="Verdana"/>
            </a:endParaRPr>
          </a:p>
        </p:txBody>
      </p:sp>
      <p:sp>
        <p:nvSpPr>
          <p:cNvPr id="61" name="object 4"/>
          <p:cNvSpPr/>
          <p:nvPr/>
        </p:nvSpPr>
        <p:spPr>
          <a:xfrm>
            <a:off x="7501130" y="3518786"/>
            <a:ext cx="3752215" cy="668020"/>
          </a:xfrm>
          <a:custGeom>
            <a:avLst/>
            <a:gdLst/>
            <a:ahLst/>
            <a:cxnLst/>
            <a:rect l="l" t="t" r="r" b="b"/>
            <a:pathLst>
              <a:path w="3752215" h="668020">
                <a:moveTo>
                  <a:pt x="0" y="0"/>
                </a:moveTo>
                <a:lnTo>
                  <a:pt x="3752087" y="0"/>
                </a:lnTo>
                <a:lnTo>
                  <a:pt x="3752087" y="667512"/>
                </a:lnTo>
                <a:lnTo>
                  <a:pt x="0" y="667512"/>
                </a:lnTo>
                <a:lnTo>
                  <a:pt x="0" y="0"/>
                </a:lnTo>
                <a:close/>
              </a:path>
            </a:pathLst>
          </a:custGeom>
          <a:solidFill>
            <a:srgbClr val="F1F1F1"/>
          </a:solidFill>
        </p:spPr>
        <p:txBody>
          <a:bodyPr wrap="square" lIns="0" tIns="0" rIns="0" bIns="0" rtlCol="0"/>
          <a:lstStyle/>
          <a:p>
            <a:endParaRPr/>
          </a:p>
        </p:txBody>
      </p:sp>
      <p:sp>
        <p:nvSpPr>
          <p:cNvPr id="62" name="object 7"/>
          <p:cNvSpPr/>
          <p:nvPr/>
        </p:nvSpPr>
        <p:spPr>
          <a:xfrm>
            <a:off x="2177796" y="2199132"/>
            <a:ext cx="1609725" cy="396240"/>
          </a:xfrm>
          <a:custGeom>
            <a:avLst/>
            <a:gdLst/>
            <a:ahLst/>
            <a:cxnLst/>
            <a:rect l="l" t="t" r="r" b="b"/>
            <a:pathLst>
              <a:path w="1609725" h="396239">
                <a:moveTo>
                  <a:pt x="0" y="0"/>
                </a:moveTo>
                <a:lnTo>
                  <a:pt x="1609344" y="0"/>
                </a:lnTo>
                <a:lnTo>
                  <a:pt x="1609344" y="396240"/>
                </a:lnTo>
                <a:lnTo>
                  <a:pt x="0" y="396240"/>
                </a:lnTo>
                <a:lnTo>
                  <a:pt x="0" y="0"/>
                </a:lnTo>
                <a:close/>
              </a:path>
            </a:pathLst>
          </a:custGeom>
          <a:solidFill>
            <a:srgbClr val="006FC0"/>
          </a:solidFill>
        </p:spPr>
        <p:txBody>
          <a:bodyPr wrap="square" lIns="0" tIns="0" rIns="0" bIns="0" rtlCol="0"/>
          <a:lstStyle/>
          <a:p>
            <a:endParaRPr/>
          </a:p>
        </p:txBody>
      </p:sp>
      <p:sp>
        <p:nvSpPr>
          <p:cNvPr id="63" name="object 8"/>
          <p:cNvSpPr txBox="1"/>
          <p:nvPr/>
        </p:nvSpPr>
        <p:spPr>
          <a:xfrm>
            <a:off x="2602344" y="2265985"/>
            <a:ext cx="761365" cy="276999"/>
          </a:xfrm>
          <a:prstGeom prst="rect">
            <a:avLst/>
          </a:prstGeom>
        </p:spPr>
        <p:txBody>
          <a:bodyPr vert="horz" wrap="square" lIns="0" tIns="0" rIns="0" bIns="0" rtlCol="0">
            <a:spAutoFit/>
          </a:bodyPr>
          <a:lstStyle/>
          <a:p>
            <a:pPr marL="12700">
              <a:lnSpc>
                <a:spcPct val="100000"/>
              </a:lnSpc>
            </a:pPr>
            <a:r>
              <a:rPr spc="210" dirty="0" smtClean="0">
                <a:solidFill>
                  <a:srgbClr val="FFFFFF"/>
                </a:solidFill>
                <a:latin typeface="Calibri"/>
                <a:cs typeface="Calibri"/>
              </a:rPr>
              <a:t>Off</a:t>
            </a:r>
            <a:r>
              <a:rPr spc="110" dirty="0" smtClean="0">
                <a:solidFill>
                  <a:srgbClr val="FFFFFF"/>
                </a:solidFill>
                <a:latin typeface="Calibri"/>
                <a:cs typeface="Calibri"/>
              </a:rPr>
              <a:t>li</a:t>
            </a:r>
            <a:r>
              <a:rPr spc="245" dirty="0" smtClean="0">
                <a:solidFill>
                  <a:srgbClr val="FFFFFF"/>
                </a:solidFill>
                <a:latin typeface="Calibri"/>
                <a:cs typeface="Calibri"/>
              </a:rPr>
              <a:t>e</a:t>
            </a:r>
            <a:endParaRPr dirty="0">
              <a:latin typeface="Calibri"/>
              <a:cs typeface="Calibri"/>
            </a:endParaRPr>
          </a:p>
        </p:txBody>
      </p:sp>
      <p:sp>
        <p:nvSpPr>
          <p:cNvPr id="64" name="object 9"/>
          <p:cNvSpPr/>
          <p:nvPr/>
        </p:nvSpPr>
        <p:spPr>
          <a:xfrm>
            <a:off x="8057389" y="2203706"/>
            <a:ext cx="1617345" cy="391795"/>
          </a:xfrm>
          <a:custGeom>
            <a:avLst/>
            <a:gdLst/>
            <a:ahLst/>
            <a:cxnLst/>
            <a:rect l="l" t="t" r="r" b="b"/>
            <a:pathLst>
              <a:path w="1617345" h="391794">
                <a:moveTo>
                  <a:pt x="0" y="0"/>
                </a:moveTo>
                <a:lnTo>
                  <a:pt x="1616963" y="0"/>
                </a:lnTo>
                <a:lnTo>
                  <a:pt x="1616963" y="391668"/>
                </a:lnTo>
                <a:lnTo>
                  <a:pt x="0" y="391668"/>
                </a:lnTo>
                <a:lnTo>
                  <a:pt x="0" y="0"/>
                </a:lnTo>
                <a:close/>
              </a:path>
            </a:pathLst>
          </a:custGeom>
          <a:solidFill>
            <a:srgbClr val="006FC0"/>
          </a:solidFill>
        </p:spPr>
        <p:txBody>
          <a:bodyPr wrap="square" lIns="0" tIns="0" rIns="0" bIns="0" rtlCol="0"/>
          <a:lstStyle/>
          <a:p>
            <a:endParaRPr/>
          </a:p>
        </p:txBody>
      </p:sp>
      <p:sp>
        <p:nvSpPr>
          <p:cNvPr id="65" name="object 10"/>
          <p:cNvSpPr txBox="1"/>
          <p:nvPr/>
        </p:nvSpPr>
        <p:spPr>
          <a:xfrm>
            <a:off x="8504034" y="2267891"/>
            <a:ext cx="722631" cy="276999"/>
          </a:xfrm>
          <a:prstGeom prst="rect">
            <a:avLst/>
          </a:prstGeom>
        </p:spPr>
        <p:txBody>
          <a:bodyPr vert="horz" wrap="square" lIns="0" tIns="0" rIns="0" bIns="0" rtlCol="0">
            <a:spAutoFit/>
          </a:bodyPr>
          <a:lstStyle/>
          <a:p>
            <a:pPr marL="12700">
              <a:lnSpc>
                <a:spcPct val="100000"/>
              </a:lnSpc>
            </a:pPr>
            <a:r>
              <a:rPr spc="210" dirty="0" smtClean="0">
                <a:solidFill>
                  <a:srgbClr val="FFFFFF"/>
                </a:solidFill>
                <a:latin typeface="Calibri"/>
                <a:cs typeface="Calibri"/>
              </a:rPr>
              <a:t>O</a:t>
            </a:r>
            <a:r>
              <a:rPr spc="110" dirty="0" smtClean="0">
                <a:solidFill>
                  <a:srgbClr val="FFFFFF"/>
                </a:solidFill>
                <a:latin typeface="Calibri"/>
                <a:cs typeface="Calibri"/>
              </a:rPr>
              <a:t>li</a:t>
            </a:r>
            <a:r>
              <a:rPr spc="245" dirty="0" smtClean="0">
                <a:solidFill>
                  <a:srgbClr val="FFFFFF"/>
                </a:solidFill>
                <a:latin typeface="Calibri"/>
                <a:cs typeface="Calibri"/>
              </a:rPr>
              <a:t>e</a:t>
            </a:r>
            <a:endParaRPr dirty="0">
              <a:latin typeface="Calibri"/>
              <a:cs typeface="Calibri"/>
            </a:endParaRPr>
          </a:p>
        </p:txBody>
      </p:sp>
      <p:sp>
        <p:nvSpPr>
          <p:cNvPr id="66" name="object 11"/>
          <p:cNvSpPr/>
          <p:nvPr/>
        </p:nvSpPr>
        <p:spPr>
          <a:xfrm>
            <a:off x="981457" y="3188207"/>
            <a:ext cx="474345" cy="2917190"/>
          </a:xfrm>
          <a:custGeom>
            <a:avLst/>
            <a:gdLst/>
            <a:ahLst/>
            <a:cxnLst/>
            <a:rect l="l" t="t" r="r" b="b"/>
            <a:pathLst>
              <a:path w="474344" h="2917190">
                <a:moveTo>
                  <a:pt x="0" y="0"/>
                </a:moveTo>
                <a:lnTo>
                  <a:pt x="473963" y="0"/>
                </a:lnTo>
                <a:lnTo>
                  <a:pt x="473963" y="2916936"/>
                </a:lnTo>
                <a:lnTo>
                  <a:pt x="0" y="2916936"/>
                </a:lnTo>
                <a:lnTo>
                  <a:pt x="0" y="0"/>
                </a:lnTo>
                <a:close/>
              </a:path>
            </a:pathLst>
          </a:custGeom>
          <a:solidFill>
            <a:srgbClr val="FF9500"/>
          </a:solidFill>
        </p:spPr>
        <p:txBody>
          <a:bodyPr wrap="square" lIns="0" tIns="0" rIns="0" bIns="0" rtlCol="0"/>
          <a:lstStyle/>
          <a:p>
            <a:endParaRPr/>
          </a:p>
        </p:txBody>
      </p:sp>
      <p:sp>
        <p:nvSpPr>
          <p:cNvPr id="67" name="object 12"/>
          <p:cNvSpPr/>
          <p:nvPr/>
        </p:nvSpPr>
        <p:spPr>
          <a:xfrm>
            <a:off x="2177796" y="2627376"/>
            <a:ext cx="1609725" cy="295910"/>
          </a:xfrm>
          <a:custGeom>
            <a:avLst/>
            <a:gdLst/>
            <a:ahLst/>
            <a:cxnLst/>
            <a:rect l="l" t="t" r="r" b="b"/>
            <a:pathLst>
              <a:path w="1609725" h="295910">
                <a:moveTo>
                  <a:pt x="0" y="0"/>
                </a:moveTo>
                <a:lnTo>
                  <a:pt x="1609344" y="0"/>
                </a:lnTo>
                <a:lnTo>
                  <a:pt x="1609344" y="295656"/>
                </a:lnTo>
                <a:lnTo>
                  <a:pt x="0" y="295656"/>
                </a:lnTo>
                <a:lnTo>
                  <a:pt x="0" y="0"/>
                </a:lnTo>
                <a:close/>
              </a:path>
            </a:pathLst>
          </a:custGeom>
          <a:solidFill>
            <a:srgbClr val="33CDFF"/>
          </a:solidFill>
        </p:spPr>
        <p:txBody>
          <a:bodyPr wrap="square" lIns="0" tIns="0" rIns="0" bIns="0" rtlCol="0"/>
          <a:lstStyle/>
          <a:p>
            <a:endParaRPr/>
          </a:p>
        </p:txBody>
      </p:sp>
      <p:sp>
        <p:nvSpPr>
          <p:cNvPr id="68" name="object 13"/>
          <p:cNvSpPr txBox="1"/>
          <p:nvPr/>
        </p:nvSpPr>
        <p:spPr>
          <a:xfrm>
            <a:off x="2549095" y="2674290"/>
            <a:ext cx="1035935" cy="276999"/>
          </a:xfrm>
          <a:prstGeom prst="rect">
            <a:avLst/>
          </a:prstGeom>
        </p:spPr>
        <p:txBody>
          <a:bodyPr vert="horz" wrap="square" lIns="0" tIns="0" rIns="0" bIns="0" rtlCol="0">
            <a:spAutoFit/>
          </a:bodyPr>
          <a:lstStyle/>
          <a:p>
            <a:pPr marL="12700">
              <a:lnSpc>
                <a:spcPct val="100000"/>
              </a:lnSpc>
            </a:pPr>
            <a:r>
              <a:rPr dirty="0">
                <a:latin typeface="Microsoft YaHei"/>
                <a:cs typeface="Microsoft YaHei"/>
              </a:rPr>
              <a:t>企业应用</a:t>
            </a:r>
          </a:p>
        </p:txBody>
      </p:sp>
      <p:sp>
        <p:nvSpPr>
          <p:cNvPr id="69" name="object 23"/>
          <p:cNvSpPr txBox="1"/>
          <p:nvPr/>
        </p:nvSpPr>
        <p:spPr>
          <a:xfrm>
            <a:off x="2164081" y="3214117"/>
            <a:ext cx="1618615" cy="376385"/>
          </a:xfrm>
          <a:prstGeom prst="rect">
            <a:avLst/>
          </a:prstGeom>
          <a:solidFill>
            <a:srgbClr val="FFD966"/>
          </a:solidFill>
        </p:spPr>
        <p:txBody>
          <a:bodyPr vert="horz" wrap="square" lIns="0" tIns="98425" rIns="0" bIns="0" rtlCol="0">
            <a:spAutoFit/>
          </a:bodyPr>
          <a:lstStyle/>
          <a:p>
            <a:pPr marL="503555">
              <a:lnSpc>
                <a:spcPct val="100000"/>
              </a:lnSpc>
              <a:spcBef>
                <a:spcPts val="775"/>
              </a:spcBef>
            </a:pPr>
            <a:r>
              <a:rPr spc="-5" dirty="0">
                <a:solidFill>
                  <a:srgbClr val="3A3838"/>
                </a:solidFill>
                <a:latin typeface="黑体" pitchFamily="49" charset="-122"/>
                <a:ea typeface="黑体" pitchFamily="49" charset="-122"/>
                <a:cs typeface="Microsoft YaHei"/>
              </a:rPr>
              <a:t>POS系统</a:t>
            </a:r>
            <a:endParaRPr dirty="0">
              <a:latin typeface="黑体" pitchFamily="49" charset="-122"/>
              <a:ea typeface="黑体" pitchFamily="49" charset="-122"/>
              <a:cs typeface="Microsoft YaHei"/>
            </a:endParaRPr>
          </a:p>
        </p:txBody>
      </p:sp>
      <p:sp>
        <p:nvSpPr>
          <p:cNvPr id="70" name="object 24"/>
          <p:cNvSpPr txBox="1"/>
          <p:nvPr/>
        </p:nvSpPr>
        <p:spPr>
          <a:xfrm>
            <a:off x="2164081" y="3822192"/>
            <a:ext cx="1618615" cy="375103"/>
          </a:xfrm>
          <a:prstGeom prst="rect">
            <a:avLst/>
          </a:prstGeom>
          <a:solidFill>
            <a:srgbClr val="FFD966"/>
          </a:solidFill>
        </p:spPr>
        <p:txBody>
          <a:bodyPr vert="horz" wrap="square" lIns="0" tIns="97155" rIns="0" bIns="0" rtlCol="0">
            <a:spAutoFit/>
          </a:bodyPr>
          <a:lstStyle/>
          <a:p>
            <a:pPr marL="504190">
              <a:lnSpc>
                <a:spcPct val="100000"/>
              </a:lnSpc>
              <a:spcBef>
                <a:spcPts val="765"/>
              </a:spcBef>
            </a:pPr>
            <a:r>
              <a:rPr lang="zh-CN" altLang="en-US" dirty="0" smtClean="0">
                <a:solidFill>
                  <a:srgbClr val="3A3838"/>
                </a:solidFill>
                <a:latin typeface="黑体" pitchFamily="49" charset="-122"/>
                <a:ea typeface="黑体" pitchFamily="49" charset="-122"/>
                <a:cs typeface="Microsoft YaHei"/>
              </a:rPr>
              <a:t>结算</a:t>
            </a:r>
            <a:r>
              <a:rPr dirty="0" smtClean="0">
                <a:solidFill>
                  <a:srgbClr val="3A3838"/>
                </a:solidFill>
                <a:latin typeface="黑体" pitchFamily="49" charset="-122"/>
                <a:ea typeface="黑体" pitchFamily="49" charset="-122"/>
                <a:cs typeface="Microsoft YaHei"/>
              </a:rPr>
              <a:t>系统</a:t>
            </a:r>
            <a:endParaRPr dirty="0">
              <a:latin typeface="黑体" pitchFamily="49" charset="-122"/>
              <a:ea typeface="黑体" pitchFamily="49" charset="-122"/>
              <a:cs typeface="Microsoft YaHei"/>
            </a:endParaRPr>
          </a:p>
        </p:txBody>
      </p:sp>
      <p:sp>
        <p:nvSpPr>
          <p:cNvPr id="71" name="object 25"/>
          <p:cNvSpPr txBox="1"/>
          <p:nvPr/>
        </p:nvSpPr>
        <p:spPr>
          <a:xfrm>
            <a:off x="2164081" y="4410456"/>
            <a:ext cx="1618615" cy="376385"/>
          </a:xfrm>
          <a:prstGeom prst="rect">
            <a:avLst/>
          </a:prstGeom>
          <a:solidFill>
            <a:srgbClr val="FFD966"/>
          </a:solidFill>
        </p:spPr>
        <p:txBody>
          <a:bodyPr vert="horz" wrap="square" lIns="0" tIns="98425" rIns="0" bIns="0" rtlCol="0">
            <a:spAutoFit/>
          </a:bodyPr>
          <a:lstStyle/>
          <a:p>
            <a:pPr marL="504190">
              <a:lnSpc>
                <a:spcPct val="100000"/>
              </a:lnSpc>
              <a:spcBef>
                <a:spcPts val="775"/>
              </a:spcBef>
            </a:pPr>
            <a:r>
              <a:rPr dirty="0">
                <a:solidFill>
                  <a:srgbClr val="3A3838"/>
                </a:solidFill>
                <a:latin typeface="黑体" pitchFamily="49" charset="-122"/>
                <a:ea typeface="黑体" pitchFamily="49" charset="-122"/>
                <a:cs typeface="Microsoft YaHei"/>
              </a:rPr>
              <a:t>营运系统</a:t>
            </a:r>
            <a:endParaRPr dirty="0">
              <a:latin typeface="黑体" pitchFamily="49" charset="-122"/>
              <a:ea typeface="黑体" pitchFamily="49" charset="-122"/>
              <a:cs typeface="Microsoft YaHei"/>
            </a:endParaRPr>
          </a:p>
        </p:txBody>
      </p:sp>
      <p:sp>
        <p:nvSpPr>
          <p:cNvPr id="72" name="object 26"/>
          <p:cNvSpPr txBox="1"/>
          <p:nvPr/>
        </p:nvSpPr>
        <p:spPr>
          <a:xfrm>
            <a:off x="2164081" y="4992624"/>
            <a:ext cx="1618615" cy="374461"/>
          </a:xfrm>
          <a:prstGeom prst="rect">
            <a:avLst/>
          </a:prstGeom>
          <a:solidFill>
            <a:srgbClr val="FFD966"/>
          </a:solidFill>
        </p:spPr>
        <p:txBody>
          <a:bodyPr vert="horz" wrap="square" lIns="0" tIns="96520" rIns="0" bIns="0" rtlCol="0">
            <a:spAutoFit/>
          </a:bodyPr>
          <a:lstStyle/>
          <a:p>
            <a:pPr marL="427990">
              <a:lnSpc>
                <a:spcPct val="100000"/>
              </a:lnSpc>
              <a:spcBef>
                <a:spcPts val="760"/>
              </a:spcBef>
            </a:pPr>
            <a:r>
              <a:rPr dirty="0">
                <a:solidFill>
                  <a:srgbClr val="3A3838"/>
                </a:solidFill>
                <a:latin typeface="黑体" pitchFamily="49" charset="-122"/>
                <a:ea typeface="黑体" pitchFamily="49" charset="-122"/>
                <a:cs typeface="Microsoft YaHei"/>
              </a:rPr>
              <a:t>供应链系统</a:t>
            </a:r>
            <a:endParaRPr dirty="0">
              <a:latin typeface="黑体" pitchFamily="49" charset="-122"/>
              <a:ea typeface="黑体" pitchFamily="49" charset="-122"/>
              <a:cs typeface="Microsoft YaHei"/>
            </a:endParaRPr>
          </a:p>
        </p:txBody>
      </p:sp>
      <p:sp>
        <p:nvSpPr>
          <p:cNvPr id="73" name="object 27"/>
          <p:cNvSpPr txBox="1"/>
          <p:nvPr/>
        </p:nvSpPr>
        <p:spPr>
          <a:xfrm>
            <a:off x="2159509" y="5591556"/>
            <a:ext cx="1618615" cy="375744"/>
          </a:xfrm>
          <a:prstGeom prst="rect">
            <a:avLst/>
          </a:prstGeom>
          <a:solidFill>
            <a:srgbClr val="FFD966"/>
          </a:solidFill>
        </p:spPr>
        <p:txBody>
          <a:bodyPr vert="horz" wrap="square" lIns="0" tIns="97790" rIns="0" bIns="0" rtlCol="0">
            <a:spAutoFit/>
          </a:bodyPr>
          <a:lstStyle/>
          <a:p>
            <a:pPr marL="504190">
              <a:lnSpc>
                <a:spcPct val="100000"/>
              </a:lnSpc>
              <a:spcBef>
                <a:spcPts val="770"/>
              </a:spcBef>
            </a:pPr>
            <a:r>
              <a:rPr dirty="0">
                <a:solidFill>
                  <a:srgbClr val="3A3838"/>
                </a:solidFill>
                <a:latin typeface="黑体" pitchFamily="49" charset="-122"/>
                <a:ea typeface="黑体" pitchFamily="49" charset="-122"/>
                <a:cs typeface="Microsoft YaHei"/>
              </a:rPr>
              <a:t>采购系统</a:t>
            </a:r>
            <a:endParaRPr dirty="0">
              <a:latin typeface="黑体" pitchFamily="49" charset="-122"/>
              <a:ea typeface="黑体" pitchFamily="49" charset="-122"/>
              <a:cs typeface="Microsoft YaHei"/>
            </a:endParaRPr>
          </a:p>
        </p:txBody>
      </p:sp>
      <p:sp>
        <p:nvSpPr>
          <p:cNvPr id="74" name="object 28"/>
          <p:cNvSpPr/>
          <p:nvPr/>
        </p:nvSpPr>
        <p:spPr>
          <a:xfrm>
            <a:off x="8057389" y="2624329"/>
            <a:ext cx="1617345" cy="299085"/>
          </a:xfrm>
          <a:custGeom>
            <a:avLst/>
            <a:gdLst/>
            <a:ahLst/>
            <a:cxnLst/>
            <a:rect l="l" t="t" r="r" b="b"/>
            <a:pathLst>
              <a:path w="1617345" h="299085">
                <a:moveTo>
                  <a:pt x="0" y="0"/>
                </a:moveTo>
                <a:lnTo>
                  <a:pt x="1616963" y="0"/>
                </a:lnTo>
                <a:lnTo>
                  <a:pt x="1616963" y="298704"/>
                </a:lnTo>
                <a:lnTo>
                  <a:pt x="0" y="298704"/>
                </a:lnTo>
                <a:lnTo>
                  <a:pt x="0" y="0"/>
                </a:lnTo>
                <a:close/>
              </a:path>
            </a:pathLst>
          </a:custGeom>
          <a:solidFill>
            <a:srgbClr val="33CDFF"/>
          </a:solidFill>
        </p:spPr>
        <p:txBody>
          <a:bodyPr wrap="square" lIns="0" tIns="0" rIns="0" bIns="0" rtlCol="0"/>
          <a:lstStyle/>
          <a:p>
            <a:endParaRPr/>
          </a:p>
        </p:txBody>
      </p:sp>
      <p:sp>
        <p:nvSpPr>
          <p:cNvPr id="75" name="object 30"/>
          <p:cNvSpPr/>
          <p:nvPr/>
        </p:nvSpPr>
        <p:spPr>
          <a:xfrm>
            <a:off x="1471410" y="3393744"/>
            <a:ext cx="680085" cy="76200"/>
          </a:xfrm>
          <a:custGeom>
            <a:avLst/>
            <a:gdLst/>
            <a:ahLst/>
            <a:cxnLst/>
            <a:rect l="l" t="t" r="r" b="b"/>
            <a:pathLst>
              <a:path w="680085" h="76200">
                <a:moveTo>
                  <a:pt x="76200" y="76200"/>
                </a:moveTo>
                <a:lnTo>
                  <a:pt x="0" y="38100"/>
                </a:lnTo>
                <a:lnTo>
                  <a:pt x="76200" y="0"/>
                </a:lnTo>
                <a:lnTo>
                  <a:pt x="76200" y="34289"/>
                </a:lnTo>
                <a:lnTo>
                  <a:pt x="57150" y="34289"/>
                </a:lnTo>
                <a:lnTo>
                  <a:pt x="57150" y="41910"/>
                </a:lnTo>
                <a:lnTo>
                  <a:pt x="76200" y="41910"/>
                </a:lnTo>
                <a:lnTo>
                  <a:pt x="76200" y="76200"/>
                </a:lnTo>
                <a:close/>
              </a:path>
              <a:path w="680085" h="76200">
                <a:moveTo>
                  <a:pt x="603885" y="76200"/>
                </a:moveTo>
                <a:lnTo>
                  <a:pt x="603885" y="0"/>
                </a:lnTo>
                <a:lnTo>
                  <a:pt x="672464" y="34289"/>
                </a:lnTo>
                <a:lnTo>
                  <a:pt x="622935" y="34289"/>
                </a:lnTo>
                <a:lnTo>
                  <a:pt x="622935" y="41910"/>
                </a:lnTo>
                <a:lnTo>
                  <a:pt x="672464" y="41910"/>
                </a:lnTo>
                <a:lnTo>
                  <a:pt x="603885" y="76200"/>
                </a:lnTo>
                <a:close/>
              </a:path>
              <a:path w="680085" h="76200">
                <a:moveTo>
                  <a:pt x="76200" y="41910"/>
                </a:moveTo>
                <a:lnTo>
                  <a:pt x="57150" y="41910"/>
                </a:lnTo>
                <a:lnTo>
                  <a:pt x="57150" y="34289"/>
                </a:lnTo>
                <a:lnTo>
                  <a:pt x="76200" y="34289"/>
                </a:lnTo>
                <a:lnTo>
                  <a:pt x="76200" y="41910"/>
                </a:lnTo>
                <a:close/>
              </a:path>
              <a:path w="680085" h="76200">
                <a:moveTo>
                  <a:pt x="603885" y="41910"/>
                </a:moveTo>
                <a:lnTo>
                  <a:pt x="76200" y="41910"/>
                </a:lnTo>
                <a:lnTo>
                  <a:pt x="76200" y="34289"/>
                </a:lnTo>
                <a:lnTo>
                  <a:pt x="603885" y="34289"/>
                </a:lnTo>
                <a:lnTo>
                  <a:pt x="603885" y="41910"/>
                </a:lnTo>
                <a:close/>
              </a:path>
              <a:path w="680085" h="76200">
                <a:moveTo>
                  <a:pt x="672464" y="41910"/>
                </a:moveTo>
                <a:lnTo>
                  <a:pt x="622935" y="41910"/>
                </a:lnTo>
                <a:lnTo>
                  <a:pt x="622935" y="34289"/>
                </a:lnTo>
                <a:lnTo>
                  <a:pt x="672464" y="34289"/>
                </a:lnTo>
                <a:lnTo>
                  <a:pt x="680085" y="38100"/>
                </a:lnTo>
                <a:lnTo>
                  <a:pt x="672464" y="41910"/>
                </a:lnTo>
                <a:close/>
              </a:path>
            </a:pathLst>
          </a:custGeom>
          <a:solidFill>
            <a:srgbClr val="767070"/>
          </a:solidFill>
        </p:spPr>
        <p:txBody>
          <a:bodyPr wrap="square" lIns="0" tIns="0" rIns="0" bIns="0" rtlCol="0"/>
          <a:lstStyle/>
          <a:p>
            <a:endParaRPr/>
          </a:p>
        </p:txBody>
      </p:sp>
      <p:sp>
        <p:nvSpPr>
          <p:cNvPr id="76" name="object 31"/>
          <p:cNvSpPr/>
          <p:nvPr/>
        </p:nvSpPr>
        <p:spPr>
          <a:xfrm>
            <a:off x="1469504" y="3997629"/>
            <a:ext cx="680085" cy="76200"/>
          </a:xfrm>
          <a:custGeom>
            <a:avLst/>
            <a:gdLst/>
            <a:ahLst/>
            <a:cxnLst/>
            <a:rect l="l" t="t" r="r" b="b"/>
            <a:pathLst>
              <a:path w="680085" h="76200">
                <a:moveTo>
                  <a:pt x="76200" y="76200"/>
                </a:moveTo>
                <a:lnTo>
                  <a:pt x="0" y="38100"/>
                </a:lnTo>
                <a:lnTo>
                  <a:pt x="76200" y="0"/>
                </a:lnTo>
                <a:lnTo>
                  <a:pt x="76200" y="34289"/>
                </a:lnTo>
                <a:lnTo>
                  <a:pt x="57150" y="34289"/>
                </a:lnTo>
                <a:lnTo>
                  <a:pt x="57150" y="41910"/>
                </a:lnTo>
                <a:lnTo>
                  <a:pt x="76200" y="41910"/>
                </a:lnTo>
                <a:lnTo>
                  <a:pt x="76200" y="76200"/>
                </a:lnTo>
                <a:close/>
              </a:path>
              <a:path w="680085" h="76200">
                <a:moveTo>
                  <a:pt x="603884" y="76200"/>
                </a:moveTo>
                <a:lnTo>
                  <a:pt x="603884" y="0"/>
                </a:lnTo>
                <a:lnTo>
                  <a:pt x="672464" y="34289"/>
                </a:lnTo>
                <a:lnTo>
                  <a:pt x="622934" y="34289"/>
                </a:lnTo>
                <a:lnTo>
                  <a:pt x="622934" y="41910"/>
                </a:lnTo>
                <a:lnTo>
                  <a:pt x="672464" y="41910"/>
                </a:lnTo>
                <a:lnTo>
                  <a:pt x="603884" y="76200"/>
                </a:lnTo>
                <a:close/>
              </a:path>
              <a:path w="680085" h="76200">
                <a:moveTo>
                  <a:pt x="76200" y="41910"/>
                </a:moveTo>
                <a:lnTo>
                  <a:pt x="57150" y="41910"/>
                </a:lnTo>
                <a:lnTo>
                  <a:pt x="57150" y="34289"/>
                </a:lnTo>
                <a:lnTo>
                  <a:pt x="76200" y="34289"/>
                </a:lnTo>
                <a:lnTo>
                  <a:pt x="76200" y="41910"/>
                </a:lnTo>
                <a:close/>
              </a:path>
              <a:path w="680085" h="76200">
                <a:moveTo>
                  <a:pt x="603884" y="41910"/>
                </a:moveTo>
                <a:lnTo>
                  <a:pt x="76200" y="41910"/>
                </a:lnTo>
                <a:lnTo>
                  <a:pt x="76200" y="34289"/>
                </a:lnTo>
                <a:lnTo>
                  <a:pt x="603884" y="34289"/>
                </a:lnTo>
                <a:lnTo>
                  <a:pt x="603884" y="41910"/>
                </a:lnTo>
                <a:close/>
              </a:path>
              <a:path w="680085" h="76200">
                <a:moveTo>
                  <a:pt x="672464" y="41910"/>
                </a:moveTo>
                <a:lnTo>
                  <a:pt x="622934" y="41910"/>
                </a:lnTo>
                <a:lnTo>
                  <a:pt x="622934" y="34289"/>
                </a:lnTo>
                <a:lnTo>
                  <a:pt x="672464" y="34289"/>
                </a:lnTo>
                <a:lnTo>
                  <a:pt x="680084" y="38100"/>
                </a:lnTo>
                <a:lnTo>
                  <a:pt x="672464" y="41910"/>
                </a:lnTo>
                <a:close/>
              </a:path>
            </a:pathLst>
          </a:custGeom>
          <a:solidFill>
            <a:srgbClr val="767070"/>
          </a:solidFill>
        </p:spPr>
        <p:txBody>
          <a:bodyPr wrap="square" lIns="0" tIns="0" rIns="0" bIns="0" rtlCol="0"/>
          <a:lstStyle/>
          <a:p>
            <a:endParaRPr/>
          </a:p>
        </p:txBody>
      </p:sp>
      <p:sp>
        <p:nvSpPr>
          <p:cNvPr id="77" name="object 32"/>
          <p:cNvSpPr/>
          <p:nvPr/>
        </p:nvSpPr>
        <p:spPr>
          <a:xfrm>
            <a:off x="4850891" y="3188207"/>
            <a:ext cx="822960" cy="2933700"/>
          </a:xfrm>
          <a:custGeom>
            <a:avLst/>
            <a:gdLst/>
            <a:ahLst/>
            <a:cxnLst/>
            <a:rect l="l" t="t" r="r" b="b"/>
            <a:pathLst>
              <a:path w="822960" h="2933700">
                <a:moveTo>
                  <a:pt x="0" y="0"/>
                </a:moveTo>
                <a:lnTo>
                  <a:pt x="822960" y="0"/>
                </a:lnTo>
                <a:lnTo>
                  <a:pt x="822960" y="2933700"/>
                </a:lnTo>
                <a:lnTo>
                  <a:pt x="0" y="2933700"/>
                </a:lnTo>
                <a:lnTo>
                  <a:pt x="0" y="0"/>
                </a:lnTo>
                <a:close/>
              </a:path>
            </a:pathLst>
          </a:custGeom>
          <a:solidFill>
            <a:srgbClr val="767070"/>
          </a:solidFill>
        </p:spPr>
        <p:txBody>
          <a:bodyPr wrap="square" lIns="0" tIns="0" rIns="0" bIns="0" rtlCol="0"/>
          <a:lstStyle/>
          <a:p>
            <a:endParaRPr sz="2400" b="1"/>
          </a:p>
        </p:txBody>
      </p:sp>
      <p:sp>
        <p:nvSpPr>
          <p:cNvPr id="78" name="object 33"/>
          <p:cNvSpPr/>
          <p:nvPr/>
        </p:nvSpPr>
        <p:spPr>
          <a:xfrm>
            <a:off x="3778365" y="3408984"/>
            <a:ext cx="159385" cy="2385060"/>
          </a:xfrm>
          <a:custGeom>
            <a:avLst/>
            <a:gdLst/>
            <a:ahLst/>
            <a:cxnLst/>
            <a:rect l="l" t="t" r="r" b="b"/>
            <a:pathLst>
              <a:path w="159385" h="2385060">
                <a:moveTo>
                  <a:pt x="151676" y="7620"/>
                </a:moveTo>
                <a:lnTo>
                  <a:pt x="3810" y="7620"/>
                </a:lnTo>
                <a:lnTo>
                  <a:pt x="3810" y="0"/>
                </a:lnTo>
                <a:lnTo>
                  <a:pt x="159296" y="0"/>
                </a:lnTo>
                <a:lnTo>
                  <a:pt x="159296" y="3809"/>
                </a:lnTo>
                <a:lnTo>
                  <a:pt x="151676" y="3810"/>
                </a:lnTo>
                <a:lnTo>
                  <a:pt x="151676" y="7620"/>
                </a:lnTo>
                <a:close/>
              </a:path>
              <a:path w="159385" h="2385060">
                <a:moveTo>
                  <a:pt x="151676" y="2381250"/>
                </a:moveTo>
                <a:lnTo>
                  <a:pt x="151676" y="3810"/>
                </a:lnTo>
                <a:lnTo>
                  <a:pt x="155486" y="7620"/>
                </a:lnTo>
                <a:lnTo>
                  <a:pt x="159296" y="7620"/>
                </a:lnTo>
                <a:lnTo>
                  <a:pt x="159296" y="2377440"/>
                </a:lnTo>
                <a:lnTo>
                  <a:pt x="155486" y="2377440"/>
                </a:lnTo>
                <a:lnTo>
                  <a:pt x="151676" y="2381250"/>
                </a:lnTo>
                <a:close/>
              </a:path>
              <a:path w="159385" h="2385060">
                <a:moveTo>
                  <a:pt x="159296" y="7620"/>
                </a:moveTo>
                <a:lnTo>
                  <a:pt x="155486" y="7620"/>
                </a:lnTo>
                <a:lnTo>
                  <a:pt x="151676" y="3810"/>
                </a:lnTo>
                <a:lnTo>
                  <a:pt x="159296" y="3809"/>
                </a:lnTo>
                <a:lnTo>
                  <a:pt x="159296" y="7620"/>
                </a:lnTo>
                <a:close/>
              </a:path>
              <a:path w="159385" h="2385060">
                <a:moveTo>
                  <a:pt x="159296" y="2385060"/>
                </a:moveTo>
                <a:lnTo>
                  <a:pt x="0" y="2385060"/>
                </a:lnTo>
                <a:lnTo>
                  <a:pt x="0" y="2377440"/>
                </a:lnTo>
                <a:lnTo>
                  <a:pt x="151676" y="2377440"/>
                </a:lnTo>
                <a:lnTo>
                  <a:pt x="151676" y="2381250"/>
                </a:lnTo>
                <a:lnTo>
                  <a:pt x="159296" y="2381250"/>
                </a:lnTo>
                <a:lnTo>
                  <a:pt x="159296" y="2385060"/>
                </a:lnTo>
                <a:close/>
              </a:path>
              <a:path w="159385" h="2385060">
                <a:moveTo>
                  <a:pt x="159296" y="2381250"/>
                </a:moveTo>
                <a:lnTo>
                  <a:pt x="151676" y="2381250"/>
                </a:lnTo>
                <a:lnTo>
                  <a:pt x="155486" y="2377440"/>
                </a:lnTo>
                <a:lnTo>
                  <a:pt x="159296" y="2377440"/>
                </a:lnTo>
                <a:lnTo>
                  <a:pt x="159296" y="2381250"/>
                </a:lnTo>
                <a:close/>
              </a:path>
            </a:pathLst>
          </a:custGeom>
          <a:solidFill>
            <a:srgbClr val="767070"/>
          </a:solidFill>
        </p:spPr>
        <p:txBody>
          <a:bodyPr wrap="square" lIns="0" tIns="0" rIns="0" bIns="0" rtlCol="0"/>
          <a:lstStyle/>
          <a:p>
            <a:endParaRPr>
              <a:latin typeface="黑体" pitchFamily="49" charset="-122"/>
              <a:ea typeface="黑体" pitchFamily="49" charset="-122"/>
            </a:endParaRPr>
          </a:p>
        </p:txBody>
      </p:sp>
      <p:sp>
        <p:nvSpPr>
          <p:cNvPr id="79" name="object 34"/>
          <p:cNvSpPr/>
          <p:nvPr/>
        </p:nvSpPr>
        <p:spPr>
          <a:xfrm>
            <a:off x="3782173" y="4020489"/>
            <a:ext cx="161291" cy="0"/>
          </a:xfrm>
          <a:custGeom>
            <a:avLst/>
            <a:gdLst/>
            <a:ahLst/>
            <a:cxnLst/>
            <a:rect l="l" t="t" r="r" b="b"/>
            <a:pathLst>
              <a:path w="161289">
                <a:moveTo>
                  <a:pt x="0" y="0"/>
                </a:moveTo>
                <a:lnTo>
                  <a:pt x="161175" y="0"/>
                </a:lnTo>
              </a:path>
            </a:pathLst>
          </a:custGeom>
          <a:ln w="7620">
            <a:solidFill>
              <a:srgbClr val="767070"/>
            </a:solidFill>
          </a:ln>
        </p:spPr>
        <p:txBody>
          <a:bodyPr wrap="square" lIns="0" tIns="0" rIns="0" bIns="0" rtlCol="0"/>
          <a:lstStyle/>
          <a:p>
            <a:endParaRPr>
              <a:latin typeface="黑体" pitchFamily="49" charset="-122"/>
              <a:ea typeface="黑体" pitchFamily="49" charset="-122"/>
            </a:endParaRPr>
          </a:p>
        </p:txBody>
      </p:sp>
      <p:sp>
        <p:nvSpPr>
          <p:cNvPr id="80" name="object 35"/>
          <p:cNvSpPr/>
          <p:nvPr/>
        </p:nvSpPr>
        <p:spPr>
          <a:xfrm>
            <a:off x="3775684" y="4594390"/>
            <a:ext cx="198120" cy="0"/>
          </a:xfrm>
          <a:custGeom>
            <a:avLst/>
            <a:gdLst/>
            <a:ahLst/>
            <a:cxnLst/>
            <a:rect l="l" t="t" r="r" b="b"/>
            <a:pathLst>
              <a:path w="198120">
                <a:moveTo>
                  <a:pt x="0" y="0"/>
                </a:moveTo>
                <a:lnTo>
                  <a:pt x="198120" y="0"/>
                </a:lnTo>
              </a:path>
            </a:pathLst>
          </a:custGeom>
          <a:ln w="7620">
            <a:solidFill>
              <a:srgbClr val="767070"/>
            </a:solidFill>
          </a:ln>
        </p:spPr>
        <p:txBody>
          <a:bodyPr wrap="square" lIns="0" tIns="0" rIns="0" bIns="0" rtlCol="0"/>
          <a:lstStyle/>
          <a:p>
            <a:endParaRPr>
              <a:latin typeface="黑体" pitchFamily="49" charset="-122"/>
              <a:ea typeface="黑体" pitchFamily="49" charset="-122"/>
            </a:endParaRPr>
          </a:p>
        </p:txBody>
      </p:sp>
      <p:sp>
        <p:nvSpPr>
          <p:cNvPr id="81" name="object 36"/>
          <p:cNvSpPr/>
          <p:nvPr/>
        </p:nvSpPr>
        <p:spPr>
          <a:xfrm>
            <a:off x="3782148" y="5190642"/>
            <a:ext cx="161291" cy="0"/>
          </a:xfrm>
          <a:custGeom>
            <a:avLst/>
            <a:gdLst/>
            <a:ahLst/>
            <a:cxnLst/>
            <a:rect l="l" t="t" r="r" b="b"/>
            <a:pathLst>
              <a:path w="161289">
                <a:moveTo>
                  <a:pt x="0" y="0"/>
                </a:moveTo>
                <a:lnTo>
                  <a:pt x="161226" y="0"/>
                </a:lnTo>
              </a:path>
            </a:pathLst>
          </a:custGeom>
          <a:ln w="8585">
            <a:solidFill>
              <a:srgbClr val="767070"/>
            </a:solidFill>
          </a:ln>
        </p:spPr>
        <p:txBody>
          <a:bodyPr wrap="square" lIns="0" tIns="0" rIns="0" bIns="0" rtlCol="0"/>
          <a:lstStyle/>
          <a:p>
            <a:endParaRPr>
              <a:latin typeface="黑体" pitchFamily="49" charset="-122"/>
              <a:ea typeface="黑体" pitchFamily="49" charset="-122"/>
            </a:endParaRPr>
          </a:p>
        </p:txBody>
      </p:sp>
      <p:sp>
        <p:nvSpPr>
          <p:cNvPr id="82" name="object 37"/>
          <p:cNvSpPr/>
          <p:nvPr/>
        </p:nvSpPr>
        <p:spPr>
          <a:xfrm>
            <a:off x="3943349" y="4569284"/>
            <a:ext cx="908051" cy="78105"/>
          </a:xfrm>
          <a:custGeom>
            <a:avLst/>
            <a:gdLst/>
            <a:ahLst/>
            <a:cxnLst/>
            <a:rect l="l" t="t" r="r" b="b"/>
            <a:pathLst>
              <a:path w="908050" h="78104">
                <a:moveTo>
                  <a:pt x="76123" y="76200"/>
                </a:moveTo>
                <a:lnTo>
                  <a:pt x="0" y="37947"/>
                </a:lnTo>
                <a:lnTo>
                  <a:pt x="76276" y="0"/>
                </a:lnTo>
                <a:lnTo>
                  <a:pt x="76207" y="34251"/>
                </a:lnTo>
                <a:lnTo>
                  <a:pt x="57162" y="34251"/>
                </a:lnTo>
                <a:lnTo>
                  <a:pt x="57137" y="41871"/>
                </a:lnTo>
                <a:lnTo>
                  <a:pt x="76192" y="41911"/>
                </a:lnTo>
                <a:lnTo>
                  <a:pt x="76123" y="76200"/>
                </a:lnTo>
                <a:close/>
              </a:path>
              <a:path w="908050" h="78104">
                <a:moveTo>
                  <a:pt x="900123" y="43535"/>
                </a:moveTo>
                <a:lnTo>
                  <a:pt x="850366" y="43535"/>
                </a:lnTo>
                <a:lnTo>
                  <a:pt x="850391" y="35915"/>
                </a:lnTo>
                <a:lnTo>
                  <a:pt x="831336" y="35875"/>
                </a:lnTo>
                <a:lnTo>
                  <a:pt x="831405" y="1587"/>
                </a:lnTo>
                <a:lnTo>
                  <a:pt x="907529" y="39852"/>
                </a:lnTo>
                <a:lnTo>
                  <a:pt x="900123" y="43535"/>
                </a:lnTo>
                <a:close/>
              </a:path>
              <a:path w="908050" h="78104">
                <a:moveTo>
                  <a:pt x="76192" y="41911"/>
                </a:moveTo>
                <a:lnTo>
                  <a:pt x="57137" y="41871"/>
                </a:lnTo>
                <a:lnTo>
                  <a:pt x="57162" y="34251"/>
                </a:lnTo>
                <a:lnTo>
                  <a:pt x="76207" y="34291"/>
                </a:lnTo>
                <a:lnTo>
                  <a:pt x="76192" y="41911"/>
                </a:lnTo>
                <a:close/>
              </a:path>
              <a:path w="908050" h="78104">
                <a:moveTo>
                  <a:pt x="76207" y="34291"/>
                </a:moveTo>
                <a:lnTo>
                  <a:pt x="57162" y="34251"/>
                </a:lnTo>
                <a:lnTo>
                  <a:pt x="76207" y="34251"/>
                </a:lnTo>
                <a:close/>
              </a:path>
              <a:path w="908050" h="78104">
                <a:moveTo>
                  <a:pt x="831321" y="43495"/>
                </a:moveTo>
                <a:lnTo>
                  <a:pt x="76192" y="41911"/>
                </a:lnTo>
                <a:lnTo>
                  <a:pt x="76207" y="34291"/>
                </a:lnTo>
                <a:lnTo>
                  <a:pt x="831336" y="35875"/>
                </a:lnTo>
                <a:lnTo>
                  <a:pt x="831321" y="43495"/>
                </a:lnTo>
                <a:close/>
              </a:path>
              <a:path w="908050" h="78104">
                <a:moveTo>
                  <a:pt x="850366" y="43535"/>
                </a:moveTo>
                <a:lnTo>
                  <a:pt x="831321" y="43495"/>
                </a:lnTo>
                <a:lnTo>
                  <a:pt x="831336" y="35875"/>
                </a:lnTo>
                <a:lnTo>
                  <a:pt x="850391" y="35915"/>
                </a:lnTo>
                <a:lnTo>
                  <a:pt x="850366" y="43535"/>
                </a:lnTo>
                <a:close/>
              </a:path>
              <a:path w="908050" h="78104">
                <a:moveTo>
                  <a:pt x="831253" y="77787"/>
                </a:moveTo>
                <a:lnTo>
                  <a:pt x="831321" y="43495"/>
                </a:lnTo>
                <a:lnTo>
                  <a:pt x="900123" y="43535"/>
                </a:lnTo>
                <a:lnTo>
                  <a:pt x="831253" y="77787"/>
                </a:lnTo>
                <a:close/>
              </a:path>
            </a:pathLst>
          </a:custGeom>
          <a:solidFill>
            <a:srgbClr val="767070"/>
          </a:solidFill>
        </p:spPr>
        <p:txBody>
          <a:bodyPr wrap="square" lIns="0" tIns="0" rIns="0" bIns="0" rtlCol="0"/>
          <a:lstStyle/>
          <a:p>
            <a:endParaRPr/>
          </a:p>
        </p:txBody>
      </p:sp>
      <p:sp>
        <p:nvSpPr>
          <p:cNvPr id="83" name="object 41"/>
          <p:cNvSpPr/>
          <p:nvPr/>
        </p:nvSpPr>
        <p:spPr>
          <a:xfrm>
            <a:off x="5683364" y="4569129"/>
            <a:ext cx="838200" cy="76200"/>
          </a:xfrm>
          <a:custGeom>
            <a:avLst/>
            <a:gdLst/>
            <a:ahLst/>
            <a:cxnLst/>
            <a:rect l="l" t="t" r="r" b="b"/>
            <a:pathLst>
              <a:path w="838200" h="76200">
                <a:moveTo>
                  <a:pt x="76200" y="76200"/>
                </a:moveTo>
                <a:lnTo>
                  <a:pt x="0" y="38100"/>
                </a:lnTo>
                <a:lnTo>
                  <a:pt x="76200" y="0"/>
                </a:lnTo>
                <a:lnTo>
                  <a:pt x="76200" y="34289"/>
                </a:lnTo>
                <a:lnTo>
                  <a:pt x="57150" y="34289"/>
                </a:lnTo>
                <a:lnTo>
                  <a:pt x="57150" y="41910"/>
                </a:lnTo>
                <a:lnTo>
                  <a:pt x="76200" y="41910"/>
                </a:lnTo>
                <a:lnTo>
                  <a:pt x="76200" y="76200"/>
                </a:lnTo>
                <a:close/>
              </a:path>
              <a:path w="838200" h="76200">
                <a:moveTo>
                  <a:pt x="762000" y="76200"/>
                </a:moveTo>
                <a:lnTo>
                  <a:pt x="762000" y="0"/>
                </a:lnTo>
                <a:lnTo>
                  <a:pt x="830579" y="34289"/>
                </a:lnTo>
                <a:lnTo>
                  <a:pt x="781050" y="34289"/>
                </a:lnTo>
                <a:lnTo>
                  <a:pt x="781050" y="41910"/>
                </a:lnTo>
                <a:lnTo>
                  <a:pt x="830579" y="41910"/>
                </a:lnTo>
                <a:lnTo>
                  <a:pt x="762000" y="76200"/>
                </a:lnTo>
                <a:close/>
              </a:path>
              <a:path w="838200" h="76200">
                <a:moveTo>
                  <a:pt x="76200" y="41910"/>
                </a:moveTo>
                <a:lnTo>
                  <a:pt x="57150" y="41910"/>
                </a:lnTo>
                <a:lnTo>
                  <a:pt x="57150" y="34289"/>
                </a:lnTo>
                <a:lnTo>
                  <a:pt x="76200" y="34289"/>
                </a:lnTo>
                <a:lnTo>
                  <a:pt x="76200" y="41910"/>
                </a:lnTo>
                <a:close/>
              </a:path>
              <a:path w="838200" h="76200">
                <a:moveTo>
                  <a:pt x="762000" y="41910"/>
                </a:moveTo>
                <a:lnTo>
                  <a:pt x="76200" y="41910"/>
                </a:lnTo>
                <a:lnTo>
                  <a:pt x="76200" y="34289"/>
                </a:lnTo>
                <a:lnTo>
                  <a:pt x="762000" y="34289"/>
                </a:lnTo>
                <a:lnTo>
                  <a:pt x="762000" y="41910"/>
                </a:lnTo>
                <a:close/>
              </a:path>
              <a:path w="838200" h="76200">
                <a:moveTo>
                  <a:pt x="830579" y="41910"/>
                </a:moveTo>
                <a:lnTo>
                  <a:pt x="781050" y="41910"/>
                </a:lnTo>
                <a:lnTo>
                  <a:pt x="781050" y="34289"/>
                </a:lnTo>
                <a:lnTo>
                  <a:pt x="830579" y="34289"/>
                </a:lnTo>
                <a:lnTo>
                  <a:pt x="838200" y="38100"/>
                </a:lnTo>
                <a:lnTo>
                  <a:pt x="830579" y="41910"/>
                </a:lnTo>
                <a:close/>
              </a:path>
            </a:pathLst>
          </a:custGeom>
          <a:solidFill>
            <a:srgbClr val="767070"/>
          </a:solidFill>
        </p:spPr>
        <p:txBody>
          <a:bodyPr wrap="square" lIns="0" tIns="0" rIns="0" bIns="0" rtlCol="0"/>
          <a:lstStyle/>
          <a:p>
            <a:endParaRPr/>
          </a:p>
        </p:txBody>
      </p:sp>
      <p:sp>
        <p:nvSpPr>
          <p:cNvPr id="84" name="object 43"/>
          <p:cNvSpPr txBox="1"/>
          <p:nvPr/>
        </p:nvSpPr>
        <p:spPr>
          <a:xfrm>
            <a:off x="5765800" y="4311134"/>
            <a:ext cx="635000" cy="184666"/>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统一对接</a:t>
            </a:r>
          </a:p>
        </p:txBody>
      </p:sp>
      <p:sp>
        <p:nvSpPr>
          <p:cNvPr id="85" name="object 46"/>
          <p:cNvSpPr txBox="1"/>
          <p:nvPr/>
        </p:nvSpPr>
        <p:spPr>
          <a:xfrm>
            <a:off x="1041787" y="3790227"/>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消</a:t>
            </a:r>
            <a:endParaRPr sz="2400" b="1" dirty="0">
              <a:latin typeface="Microsoft YaHei"/>
              <a:cs typeface="Microsoft YaHei"/>
            </a:endParaRPr>
          </a:p>
        </p:txBody>
      </p:sp>
      <p:sp>
        <p:nvSpPr>
          <p:cNvPr id="86" name="object 47"/>
          <p:cNvSpPr txBox="1"/>
          <p:nvPr/>
        </p:nvSpPr>
        <p:spPr>
          <a:xfrm>
            <a:off x="1041787" y="4494443"/>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费</a:t>
            </a:r>
            <a:endParaRPr sz="2400" b="1" dirty="0">
              <a:latin typeface="Microsoft YaHei"/>
              <a:cs typeface="Microsoft YaHei"/>
            </a:endParaRPr>
          </a:p>
        </p:txBody>
      </p:sp>
      <p:sp>
        <p:nvSpPr>
          <p:cNvPr id="87" name="object 48"/>
          <p:cNvSpPr txBox="1"/>
          <p:nvPr/>
        </p:nvSpPr>
        <p:spPr>
          <a:xfrm>
            <a:off x="1041787" y="5199293"/>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者</a:t>
            </a:r>
            <a:endParaRPr sz="2400" b="1">
              <a:latin typeface="Microsoft YaHei"/>
              <a:cs typeface="Microsoft YaHei"/>
            </a:endParaRPr>
          </a:p>
        </p:txBody>
      </p:sp>
      <p:sp>
        <p:nvSpPr>
          <p:cNvPr id="88" name="object 49"/>
          <p:cNvSpPr txBox="1"/>
          <p:nvPr/>
        </p:nvSpPr>
        <p:spPr>
          <a:xfrm>
            <a:off x="5095169" y="3646474"/>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一</a:t>
            </a:r>
            <a:endParaRPr sz="2400" b="1" dirty="0">
              <a:latin typeface="Microsoft YaHei"/>
              <a:cs typeface="Microsoft YaHei"/>
            </a:endParaRPr>
          </a:p>
        </p:txBody>
      </p:sp>
      <p:sp>
        <p:nvSpPr>
          <p:cNvPr id="89" name="object 50"/>
          <p:cNvSpPr txBox="1"/>
          <p:nvPr/>
        </p:nvSpPr>
        <p:spPr>
          <a:xfrm>
            <a:off x="5095169" y="4113201"/>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体</a:t>
            </a:r>
            <a:endParaRPr sz="2400" b="1" dirty="0">
              <a:latin typeface="Microsoft YaHei"/>
              <a:cs typeface="Microsoft YaHei"/>
            </a:endParaRPr>
          </a:p>
        </p:txBody>
      </p:sp>
      <p:sp>
        <p:nvSpPr>
          <p:cNvPr id="90" name="object 51"/>
          <p:cNvSpPr txBox="1"/>
          <p:nvPr/>
        </p:nvSpPr>
        <p:spPr>
          <a:xfrm>
            <a:off x="5095169" y="4579926"/>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化</a:t>
            </a:r>
            <a:endParaRPr sz="2400" b="1" dirty="0">
              <a:latin typeface="Microsoft YaHei"/>
              <a:cs typeface="Microsoft YaHei"/>
            </a:endParaRPr>
          </a:p>
        </p:txBody>
      </p:sp>
      <p:sp>
        <p:nvSpPr>
          <p:cNvPr id="91" name="object 52"/>
          <p:cNvSpPr txBox="1"/>
          <p:nvPr/>
        </p:nvSpPr>
        <p:spPr>
          <a:xfrm>
            <a:off x="5095169" y="5046651"/>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系</a:t>
            </a:r>
            <a:endParaRPr sz="2400" b="1" dirty="0">
              <a:latin typeface="Microsoft YaHei"/>
              <a:cs typeface="Microsoft YaHei"/>
            </a:endParaRPr>
          </a:p>
        </p:txBody>
      </p:sp>
      <p:sp>
        <p:nvSpPr>
          <p:cNvPr id="92" name="object 53"/>
          <p:cNvSpPr txBox="1"/>
          <p:nvPr/>
        </p:nvSpPr>
        <p:spPr>
          <a:xfrm>
            <a:off x="5095169" y="5513376"/>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统</a:t>
            </a:r>
            <a:endParaRPr sz="2400" b="1">
              <a:latin typeface="Microsoft YaHei"/>
              <a:cs typeface="Microsoft YaHei"/>
            </a:endParaRPr>
          </a:p>
        </p:txBody>
      </p:sp>
      <p:pic>
        <p:nvPicPr>
          <p:cNvPr id="93" name="图片 92" descr="翼支付LOGO.jpg"/>
          <p:cNvPicPr>
            <a:picLocks noChangeAspect="1"/>
          </p:cNvPicPr>
          <p:nvPr/>
        </p:nvPicPr>
        <p:blipFill>
          <a:blip r:embed="rId2"/>
          <a:stretch>
            <a:fillRect/>
          </a:stretch>
        </p:blipFill>
        <p:spPr>
          <a:xfrm>
            <a:off x="10563152" y="3524881"/>
            <a:ext cx="685874" cy="680387"/>
          </a:xfrm>
          <a:prstGeom prst="rect">
            <a:avLst/>
          </a:prstGeom>
        </p:spPr>
      </p:pic>
      <p:sp>
        <p:nvSpPr>
          <p:cNvPr id="94" name="object 2"/>
          <p:cNvSpPr/>
          <p:nvPr/>
        </p:nvSpPr>
        <p:spPr>
          <a:xfrm>
            <a:off x="8409432" y="5024498"/>
            <a:ext cx="2844165" cy="668020"/>
          </a:xfrm>
          <a:custGeom>
            <a:avLst/>
            <a:gdLst/>
            <a:ahLst/>
            <a:cxnLst/>
            <a:rect l="l" t="t" r="r" b="b"/>
            <a:pathLst>
              <a:path w="2844165" h="668020">
                <a:moveTo>
                  <a:pt x="0" y="0"/>
                </a:moveTo>
                <a:lnTo>
                  <a:pt x="2843783" y="0"/>
                </a:lnTo>
                <a:lnTo>
                  <a:pt x="2843783" y="667512"/>
                </a:lnTo>
                <a:lnTo>
                  <a:pt x="0" y="667512"/>
                </a:lnTo>
                <a:lnTo>
                  <a:pt x="0" y="0"/>
                </a:lnTo>
                <a:close/>
              </a:path>
            </a:pathLst>
          </a:custGeom>
          <a:solidFill>
            <a:srgbClr val="FFF1CC"/>
          </a:solidFill>
        </p:spPr>
        <p:txBody>
          <a:bodyPr wrap="square" lIns="0" tIns="0" rIns="0" bIns="0" rtlCol="0"/>
          <a:lstStyle/>
          <a:p>
            <a:endParaRPr/>
          </a:p>
        </p:txBody>
      </p:sp>
      <p:sp>
        <p:nvSpPr>
          <p:cNvPr id="95" name="object 3"/>
          <p:cNvSpPr/>
          <p:nvPr/>
        </p:nvSpPr>
        <p:spPr>
          <a:xfrm>
            <a:off x="7530157" y="5024498"/>
            <a:ext cx="147955" cy="668020"/>
          </a:xfrm>
          <a:custGeom>
            <a:avLst/>
            <a:gdLst/>
            <a:ahLst/>
            <a:cxnLst/>
            <a:rect l="l" t="t" r="r" b="b"/>
            <a:pathLst>
              <a:path w="147954" h="668020">
                <a:moveTo>
                  <a:pt x="0" y="0"/>
                </a:moveTo>
                <a:lnTo>
                  <a:pt x="147827" y="0"/>
                </a:lnTo>
                <a:lnTo>
                  <a:pt x="147827" y="667512"/>
                </a:lnTo>
                <a:lnTo>
                  <a:pt x="0" y="667512"/>
                </a:lnTo>
                <a:lnTo>
                  <a:pt x="0" y="0"/>
                </a:lnTo>
                <a:close/>
              </a:path>
            </a:pathLst>
          </a:custGeom>
          <a:solidFill>
            <a:srgbClr val="FFF1CC"/>
          </a:solidFill>
        </p:spPr>
        <p:txBody>
          <a:bodyPr wrap="square" lIns="0" tIns="0" rIns="0" bIns="0" rtlCol="0"/>
          <a:lstStyle/>
          <a:p>
            <a:endParaRPr sz="1400">
              <a:latin typeface="黑体" pitchFamily="49" charset="-122"/>
              <a:ea typeface="黑体" pitchFamily="49" charset="-122"/>
            </a:endParaRPr>
          </a:p>
        </p:txBody>
      </p:sp>
      <p:sp>
        <p:nvSpPr>
          <p:cNvPr id="98" name="object 16"/>
          <p:cNvSpPr/>
          <p:nvPr/>
        </p:nvSpPr>
        <p:spPr>
          <a:xfrm>
            <a:off x="6740652" y="3468370"/>
            <a:ext cx="760731" cy="666115"/>
          </a:xfrm>
          <a:custGeom>
            <a:avLst/>
            <a:gdLst/>
            <a:ahLst/>
            <a:cxnLst/>
            <a:rect l="l" t="t" r="r" b="b"/>
            <a:pathLst>
              <a:path w="760729" h="666114">
                <a:moveTo>
                  <a:pt x="0" y="0"/>
                </a:moveTo>
                <a:lnTo>
                  <a:pt x="760476" y="0"/>
                </a:lnTo>
                <a:lnTo>
                  <a:pt x="760476" y="665988"/>
                </a:lnTo>
                <a:lnTo>
                  <a:pt x="0" y="665988"/>
                </a:lnTo>
                <a:lnTo>
                  <a:pt x="0" y="0"/>
                </a:lnTo>
                <a:close/>
              </a:path>
            </a:pathLst>
          </a:custGeom>
          <a:solidFill>
            <a:srgbClr val="767070"/>
          </a:solidFill>
        </p:spPr>
        <p:txBody>
          <a:bodyPr wrap="square" lIns="0" tIns="0" rIns="0" bIns="0" rtlCol="0"/>
          <a:lstStyle/>
          <a:p>
            <a:endParaRPr sz="1600">
              <a:latin typeface="黑体" pitchFamily="49" charset="-122"/>
              <a:ea typeface="黑体" pitchFamily="49" charset="-122"/>
            </a:endParaRPr>
          </a:p>
        </p:txBody>
      </p:sp>
      <p:sp>
        <p:nvSpPr>
          <p:cNvPr id="99" name="object 17"/>
          <p:cNvSpPr txBox="1"/>
          <p:nvPr/>
        </p:nvSpPr>
        <p:spPr>
          <a:xfrm>
            <a:off x="6734631" y="3488153"/>
            <a:ext cx="769256" cy="553998"/>
          </a:xfrm>
          <a:prstGeom prst="rect">
            <a:avLst/>
          </a:prstGeom>
        </p:spPr>
        <p:txBody>
          <a:bodyPr vert="horz" wrap="square" lIns="0" tIns="0" rIns="0" bIns="0" rtlCol="0">
            <a:spAutoFit/>
          </a:bodyPr>
          <a:lstStyle/>
          <a:p>
            <a:pPr marL="12700" marR="5080">
              <a:lnSpc>
                <a:spcPct val="100000"/>
              </a:lnSpc>
            </a:pPr>
            <a:r>
              <a:rPr dirty="0" smtClean="0">
                <a:solidFill>
                  <a:srgbClr val="FFFFFF"/>
                </a:solidFill>
                <a:latin typeface="黑体" pitchFamily="49" charset="-122"/>
                <a:ea typeface="黑体" pitchFamily="49" charset="-122"/>
                <a:cs typeface="Microsoft YaHei"/>
              </a:rPr>
              <a:t>在线支付平台</a:t>
            </a:r>
            <a:endParaRPr dirty="0">
              <a:latin typeface="黑体" pitchFamily="49" charset="-122"/>
              <a:ea typeface="黑体" pitchFamily="49" charset="-122"/>
              <a:cs typeface="Microsoft YaHei"/>
            </a:endParaRPr>
          </a:p>
        </p:txBody>
      </p:sp>
      <p:sp>
        <p:nvSpPr>
          <p:cNvPr id="101" name="object 19"/>
          <p:cNvSpPr/>
          <p:nvPr/>
        </p:nvSpPr>
        <p:spPr>
          <a:xfrm>
            <a:off x="6740652" y="5048885"/>
            <a:ext cx="760731" cy="666115"/>
          </a:xfrm>
          <a:custGeom>
            <a:avLst/>
            <a:gdLst/>
            <a:ahLst/>
            <a:cxnLst/>
            <a:rect l="l" t="t" r="r" b="b"/>
            <a:pathLst>
              <a:path w="760729" h="666114">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1400">
              <a:latin typeface="黑体" pitchFamily="49" charset="-122"/>
              <a:ea typeface="黑体" pitchFamily="49" charset="-122"/>
            </a:endParaRPr>
          </a:p>
        </p:txBody>
      </p:sp>
      <p:sp>
        <p:nvSpPr>
          <p:cNvPr id="102" name="object 20"/>
          <p:cNvSpPr txBox="1"/>
          <p:nvPr/>
        </p:nvSpPr>
        <p:spPr>
          <a:xfrm>
            <a:off x="6705600" y="5208541"/>
            <a:ext cx="914400" cy="276999"/>
          </a:xfrm>
          <a:prstGeom prst="rect">
            <a:avLst/>
          </a:prstGeom>
        </p:spPr>
        <p:txBody>
          <a:bodyPr vert="horz" wrap="square" lIns="0" tIns="0" rIns="0" bIns="0" rtlCol="0">
            <a:spAutoFit/>
          </a:bodyPr>
          <a:lstStyle/>
          <a:p>
            <a:pPr marL="12700">
              <a:lnSpc>
                <a:spcPct val="100000"/>
              </a:lnSpc>
            </a:pPr>
            <a:r>
              <a:rPr lang="en-US" altLang="zh-CN" dirty="0" smtClean="0">
                <a:solidFill>
                  <a:schemeClr val="bg1"/>
                </a:solidFill>
                <a:latin typeface="黑体" pitchFamily="49" charset="-122"/>
                <a:ea typeface="黑体" pitchFamily="49" charset="-122"/>
                <a:cs typeface="Microsoft YaHei"/>
              </a:rPr>
              <a:t>O2O</a:t>
            </a:r>
            <a:r>
              <a:rPr lang="zh-CN" altLang="en-US" dirty="0" smtClean="0">
                <a:solidFill>
                  <a:schemeClr val="bg1"/>
                </a:solidFill>
                <a:latin typeface="黑体" pitchFamily="49" charset="-122"/>
                <a:ea typeface="黑体" pitchFamily="49" charset="-122"/>
                <a:cs typeface="Microsoft YaHei"/>
              </a:rPr>
              <a:t>平台</a:t>
            </a:r>
            <a:endParaRPr dirty="0">
              <a:solidFill>
                <a:schemeClr val="bg1"/>
              </a:solidFill>
              <a:latin typeface="黑体" pitchFamily="49" charset="-122"/>
              <a:ea typeface="黑体" pitchFamily="49" charset="-122"/>
              <a:cs typeface="Microsoft YaHei"/>
            </a:endParaRPr>
          </a:p>
        </p:txBody>
      </p:sp>
      <p:sp>
        <p:nvSpPr>
          <p:cNvPr id="103" name="object 29"/>
          <p:cNvSpPr txBox="1"/>
          <p:nvPr/>
        </p:nvSpPr>
        <p:spPr>
          <a:xfrm>
            <a:off x="8239420" y="2643357"/>
            <a:ext cx="1427093" cy="276999"/>
          </a:xfrm>
          <a:prstGeom prst="rect">
            <a:avLst/>
          </a:prstGeom>
        </p:spPr>
        <p:txBody>
          <a:bodyPr vert="horz" wrap="square" lIns="0" tIns="0" rIns="0" bIns="0" rtlCol="0">
            <a:spAutoFit/>
          </a:bodyPr>
          <a:lstStyle/>
          <a:p>
            <a:pPr marL="12700">
              <a:lnSpc>
                <a:spcPct val="100000"/>
              </a:lnSpc>
            </a:pPr>
            <a:r>
              <a:rPr dirty="0">
                <a:latin typeface="Microsoft YaHei"/>
                <a:cs typeface="Microsoft YaHei"/>
              </a:rPr>
              <a:t>互联网应用</a:t>
            </a:r>
          </a:p>
        </p:txBody>
      </p:sp>
      <p:sp>
        <p:nvSpPr>
          <p:cNvPr id="104" name="object 38"/>
          <p:cNvSpPr/>
          <p:nvPr/>
        </p:nvSpPr>
        <p:spPr>
          <a:xfrm>
            <a:off x="6477000" y="3829682"/>
            <a:ext cx="279159" cy="1528749"/>
          </a:xfrm>
          <a:custGeom>
            <a:avLst/>
            <a:gdLst/>
            <a:ahLst/>
            <a:cxnLst/>
            <a:rect l="l" t="t" r="r" b="b"/>
            <a:pathLst>
              <a:path w="264159" h="2247900">
                <a:moveTo>
                  <a:pt x="248640" y="2247900"/>
                </a:moveTo>
                <a:lnTo>
                  <a:pt x="0" y="2247900"/>
                </a:lnTo>
                <a:lnTo>
                  <a:pt x="0" y="0"/>
                </a:lnTo>
                <a:lnTo>
                  <a:pt x="263880" y="0"/>
                </a:lnTo>
                <a:lnTo>
                  <a:pt x="263880" y="3809"/>
                </a:lnTo>
                <a:lnTo>
                  <a:pt x="7620" y="3809"/>
                </a:lnTo>
                <a:lnTo>
                  <a:pt x="3810" y="7619"/>
                </a:lnTo>
                <a:lnTo>
                  <a:pt x="7620" y="7619"/>
                </a:lnTo>
                <a:lnTo>
                  <a:pt x="7620" y="2240279"/>
                </a:lnTo>
                <a:lnTo>
                  <a:pt x="3810" y="2240279"/>
                </a:lnTo>
                <a:lnTo>
                  <a:pt x="7620" y="2244090"/>
                </a:lnTo>
                <a:lnTo>
                  <a:pt x="248640" y="2244090"/>
                </a:lnTo>
                <a:lnTo>
                  <a:pt x="248640" y="2247900"/>
                </a:lnTo>
                <a:close/>
              </a:path>
              <a:path w="264159" h="2247900">
                <a:moveTo>
                  <a:pt x="7620" y="7619"/>
                </a:moveTo>
                <a:lnTo>
                  <a:pt x="3810" y="7619"/>
                </a:lnTo>
                <a:lnTo>
                  <a:pt x="7620" y="3809"/>
                </a:lnTo>
                <a:lnTo>
                  <a:pt x="7620" y="7619"/>
                </a:lnTo>
                <a:close/>
              </a:path>
              <a:path w="264159" h="2247900">
                <a:moveTo>
                  <a:pt x="263880" y="7619"/>
                </a:moveTo>
                <a:lnTo>
                  <a:pt x="7620" y="7619"/>
                </a:lnTo>
                <a:lnTo>
                  <a:pt x="7620" y="3809"/>
                </a:lnTo>
                <a:lnTo>
                  <a:pt x="263880" y="3809"/>
                </a:lnTo>
                <a:lnTo>
                  <a:pt x="263880" y="7619"/>
                </a:lnTo>
                <a:close/>
              </a:path>
              <a:path w="264159" h="2247900">
                <a:moveTo>
                  <a:pt x="7620" y="2244090"/>
                </a:moveTo>
                <a:lnTo>
                  <a:pt x="3810" y="2240279"/>
                </a:lnTo>
                <a:lnTo>
                  <a:pt x="7620" y="2240279"/>
                </a:lnTo>
                <a:lnTo>
                  <a:pt x="7620" y="2244090"/>
                </a:lnTo>
                <a:close/>
              </a:path>
              <a:path w="264159" h="2247900">
                <a:moveTo>
                  <a:pt x="248640" y="2244090"/>
                </a:moveTo>
                <a:lnTo>
                  <a:pt x="7620" y="2244090"/>
                </a:lnTo>
                <a:lnTo>
                  <a:pt x="7620" y="2240279"/>
                </a:lnTo>
                <a:lnTo>
                  <a:pt x="248640" y="2240279"/>
                </a:lnTo>
                <a:lnTo>
                  <a:pt x="248640" y="2244090"/>
                </a:lnTo>
                <a:close/>
              </a:path>
            </a:pathLst>
          </a:custGeom>
          <a:solidFill>
            <a:srgbClr val="767070"/>
          </a:solidFill>
        </p:spPr>
        <p:txBody>
          <a:bodyPr wrap="square" lIns="0" tIns="0" rIns="0" bIns="0" rtlCol="0"/>
          <a:lstStyle/>
          <a:p>
            <a:endParaRPr/>
          </a:p>
        </p:txBody>
      </p:sp>
      <p:sp>
        <p:nvSpPr>
          <p:cNvPr id="107" name="object 57"/>
          <p:cNvSpPr/>
          <p:nvPr/>
        </p:nvSpPr>
        <p:spPr>
          <a:xfrm>
            <a:off x="7655052" y="3520311"/>
            <a:ext cx="664464" cy="667512"/>
          </a:xfrm>
          <a:prstGeom prst="rect">
            <a:avLst/>
          </a:prstGeom>
          <a:blipFill>
            <a:blip r:embed="rId3" cstate="print"/>
            <a:stretch>
              <a:fillRect/>
            </a:stretch>
          </a:blipFill>
        </p:spPr>
        <p:txBody>
          <a:bodyPr wrap="square" lIns="0" tIns="0" rIns="0" bIns="0" rtlCol="0"/>
          <a:lstStyle/>
          <a:p>
            <a:endParaRPr/>
          </a:p>
        </p:txBody>
      </p:sp>
      <p:sp>
        <p:nvSpPr>
          <p:cNvPr id="108" name="object 58"/>
          <p:cNvSpPr/>
          <p:nvPr/>
        </p:nvSpPr>
        <p:spPr>
          <a:xfrm>
            <a:off x="9430512" y="3540125"/>
            <a:ext cx="1053083" cy="597407"/>
          </a:xfrm>
          <a:prstGeom prst="rect">
            <a:avLst/>
          </a:prstGeom>
          <a:blipFill>
            <a:blip r:embed="rId4" cstate="print"/>
            <a:stretch>
              <a:fillRect/>
            </a:stretch>
          </a:blipFill>
        </p:spPr>
        <p:txBody>
          <a:bodyPr wrap="square" lIns="0" tIns="0" rIns="0" bIns="0" rtlCol="0"/>
          <a:lstStyle/>
          <a:p>
            <a:endParaRPr/>
          </a:p>
        </p:txBody>
      </p:sp>
      <p:sp>
        <p:nvSpPr>
          <p:cNvPr id="109" name="object 59"/>
          <p:cNvSpPr/>
          <p:nvPr/>
        </p:nvSpPr>
        <p:spPr>
          <a:xfrm>
            <a:off x="8554211" y="3524885"/>
            <a:ext cx="655320" cy="655319"/>
          </a:xfrm>
          <a:prstGeom prst="rect">
            <a:avLst/>
          </a:prstGeom>
          <a:blipFill>
            <a:blip r:embed="rId5" cstate="print"/>
            <a:stretch>
              <a:fillRect/>
            </a:stretch>
          </a:blipFill>
        </p:spPr>
        <p:txBody>
          <a:bodyPr wrap="square" lIns="0" tIns="0" rIns="0" bIns="0" rtlCol="0"/>
          <a:lstStyle/>
          <a:p>
            <a:endParaRPr/>
          </a:p>
        </p:txBody>
      </p:sp>
      <p:sp>
        <p:nvSpPr>
          <p:cNvPr id="113" name="object 42"/>
          <p:cNvSpPr txBox="1"/>
          <p:nvPr/>
        </p:nvSpPr>
        <p:spPr>
          <a:xfrm>
            <a:off x="7678057" y="5020473"/>
            <a:ext cx="685800" cy="648896"/>
          </a:xfrm>
          <a:prstGeom prst="rect">
            <a:avLst/>
          </a:prstGeom>
          <a:solidFill>
            <a:srgbClr val="FFFFFF"/>
          </a:solidFill>
        </p:spPr>
        <p:txBody>
          <a:bodyPr vert="horz" wrap="square" lIns="0" tIns="2540" rIns="0" bIns="0" rtlCol="0">
            <a:spAutoFit/>
          </a:bodyPr>
          <a:lstStyle/>
          <a:p>
            <a:pPr algn="ctr">
              <a:lnSpc>
                <a:spcPct val="100000"/>
              </a:lnSpc>
              <a:spcBef>
                <a:spcPts val="20"/>
              </a:spcBef>
            </a:pPr>
            <a:endParaRPr lang="en-US" altLang="zh-CN" sz="1400" dirty="0" smtClean="0">
              <a:latin typeface="+mj-ea"/>
              <a:ea typeface="+mj-ea"/>
              <a:cs typeface="Microsoft YaHei"/>
            </a:endParaRPr>
          </a:p>
          <a:p>
            <a:pPr algn="ctr">
              <a:lnSpc>
                <a:spcPct val="100000"/>
              </a:lnSpc>
              <a:spcBef>
                <a:spcPts val="20"/>
              </a:spcBef>
            </a:pPr>
            <a:r>
              <a:rPr lang="zh-CN" altLang="en-US" sz="1400" dirty="0" smtClean="0">
                <a:latin typeface="+mj-ea"/>
                <a:ea typeface="+mj-ea"/>
                <a:cs typeface="Microsoft YaHei"/>
              </a:rPr>
              <a:t>微商城</a:t>
            </a:r>
            <a:endParaRPr lang="en-US" altLang="zh-CN" sz="1400" dirty="0" smtClean="0">
              <a:latin typeface="+mj-ea"/>
              <a:ea typeface="+mj-ea"/>
              <a:cs typeface="Microsoft YaHei"/>
            </a:endParaRPr>
          </a:p>
          <a:p>
            <a:pPr algn="ctr">
              <a:lnSpc>
                <a:spcPct val="100000"/>
              </a:lnSpc>
              <a:spcBef>
                <a:spcPts val="20"/>
              </a:spcBef>
            </a:pPr>
            <a:endParaRPr lang="en-US" altLang="zh-CN" sz="1400" dirty="0" smtClean="0">
              <a:latin typeface="+mj-ea"/>
              <a:ea typeface="+mj-ea"/>
              <a:cs typeface="Microsoft Ya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22"/>
          <p:cNvSpPr txBox="1"/>
          <p:nvPr/>
        </p:nvSpPr>
        <p:spPr>
          <a:xfrm>
            <a:off x="670026" y="2702435"/>
            <a:ext cx="5187950" cy="1137556"/>
          </a:xfrm>
          <a:prstGeom prst="rect">
            <a:avLst/>
          </a:prstGeom>
        </p:spPr>
        <p:txBody>
          <a:bodyPr vert="horz" wrap="square" lIns="0" tIns="0" rIns="0" bIns="0" rtlCol="0">
            <a:spAutoFit/>
          </a:bodyPr>
          <a:lstStyle/>
          <a:p>
            <a:pPr marL="12700" marR="5080">
              <a:lnSpc>
                <a:spcPct val="132400"/>
              </a:lnSpc>
            </a:pPr>
            <a:r>
              <a:rPr sz="2000" b="1" spc="5" dirty="0" smtClean="0">
                <a:latin typeface="黑体" pitchFamily="49" charset="-122"/>
                <a:ea typeface="黑体" pitchFamily="49" charset="-122"/>
                <a:cs typeface="Microsoft YaHei"/>
              </a:rPr>
              <a:t>全面业务</a:t>
            </a:r>
            <a:r>
              <a:rPr sz="3600" b="1" spc="5" dirty="0" smtClean="0">
                <a:solidFill>
                  <a:srgbClr val="FF9500"/>
                </a:solidFill>
                <a:latin typeface="黑体" pitchFamily="49" charset="-122"/>
                <a:ea typeface="黑体" pitchFamily="49" charset="-122"/>
                <a:cs typeface="Microsoft YaHei"/>
              </a:rPr>
              <a:t>移动端</a:t>
            </a:r>
            <a:r>
              <a:rPr lang="zh-CN" altLang="en-US" sz="3600" b="1" spc="5" dirty="0" smtClean="0">
                <a:solidFill>
                  <a:srgbClr val="FF9500"/>
                </a:solidFill>
                <a:latin typeface="黑体" pitchFamily="49" charset="-122"/>
                <a:ea typeface="黑体" pitchFamily="49" charset="-122"/>
                <a:cs typeface="Microsoft YaHei"/>
              </a:rPr>
              <a:t>应用</a:t>
            </a:r>
            <a:r>
              <a:rPr sz="3600" b="1" spc="5" dirty="0" smtClean="0">
                <a:solidFill>
                  <a:srgbClr val="FF9500"/>
                </a:solidFill>
                <a:latin typeface="黑体" pitchFamily="49" charset="-122"/>
                <a:ea typeface="黑体" pitchFamily="49" charset="-122"/>
                <a:cs typeface="Microsoft YaHei"/>
              </a:rPr>
              <a:t>解决方</a:t>
            </a:r>
            <a:r>
              <a:rPr sz="3600" b="1" dirty="0" smtClean="0">
                <a:solidFill>
                  <a:srgbClr val="FF9500"/>
                </a:solidFill>
                <a:latin typeface="黑体" pitchFamily="49" charset="-122"/>
                <a:ea typeface="黑体" pitchFamily="49" charset="-122"/>
                <a:cs typeface="Microsoft YaHei"/>
              </a:rPr>
              <a:t>案  </a:t>
            </a:r>
            <a:r>
              <a:rPr sz="2000" b="1" spc="5" dirty="0">
                <a:latin typeface="黑体" pitchFamily="49" charset="-122"/>
                <a:ea typeface="黑体" pitchFamily="49" charset="-122"/>
                <a:cs typeface="Microsoft YaHei"/>
              </a:rPr>
              <a:t>提高门店营运效率</a:t>
            </a:r>
            <a:endParaRPr sz="2000" dirty="0">
              <a:latin typeface="黑体" pitchFamily="49" charset="-122"/>
              <a:ea typeface="黑体" pitchFamily="49" charset="-122"/>
              <a:cs typeface="Microsoft YaHei"/>
            </a:endParaRPr>
          </a:p>
        </p:txBody>
      </p:sp>
      <p:sp>
        <p:nvSpPr>
          <p:cNvPr id="23" name="object 23"/>
          <p:cNvSpPr/>
          <p:nvPr/>
        </p:nvSpPr>
        <p:spPr>
          <a:xfrm>
            <a:off x="405464" y="448283"/>
            <a:ext cx="918844" cy="1108710"/>
          </a:xfrm>
          <a:custGeom>
            <a:avLst/>
            <a:gdLst/>
            <a:ahLst/>
            <a:cxnLst/>
            <a:rect l="l" t="t" r="r" b="b"/>
            <a:pathLst>
              <a:path w="918844" h="1108710">
                <a:moveTo>
                  <a:pt x="459417" y="1108546"/>
                </a:moveTo>
                <a:lnTo>
                  <a:pt x="134615" y="783731"/>
                </a:lnTo>
                <a:lnTo>
                  <a:pt x="103080" y="748847"/>
                </a:lnTo>
                <a:lnTo>
                  <a:pt x="75748" y="711680"/>
                </a:lnTo>
                <a:lnTo>
                  <a:pt x="52618" y="672556"/>
                </a:lnTo>
                <a:lnTo>
                  <a:pt x="33689" y="631801"/>
                </a:lnTo>
                <a:lnTo>
                  <a:pt x="18963" y="589741"/>
                </a:lnTo>
                <a:lnTo>
                  <a:pt x="8439" y="546704"/>
                </a:lnTo>
                <a:lnTo>
                  <a:pt x="2118" y="503015"/>
                </a:lnTo>
                <a:lnTo>
                  <a:pt x="0" y="459001"/>
                </a:lnTo>
                <a:lnTo>
                  <a:pt x="2084" y="414989"/>
                </a:lnTo>
                <a:lnTo>
                  <a:pt x="8371" y="371305"/>
                </a:lnTo>
                <a:lnTo>
                  <a:pt x="18861" y="328275"/>
                </a:lnTo>
                <a:lnTo>
                  <a:pt x="33554" y="286226"/>
                </a:lnTo>
                <a:lnTo>
                  <a:pt x="52450" y="245484"/>
                </a:lnTo>
                <a:lnTo>
                  <a:pt x="75550" y="206376"/>
                </a:lnTo>
                <a:lnTo>
                  <a:pt x="102854" y="169228"/>
                </a:lnTo>
                <a:lnTo>
                  <a:pt x="134361" y="134367"/>
                </a:lnTo>
                <a:lnTo>
                  <a:pt x="169224" y="102860"/>
                </a:lnTo>
                <a:lnTo>
                  <a:pt x="206373" y="75556"/>
                </a:lnTo>
                <a:lnTo>
                  <a:pt x="245482" y="52456"/>
                </a:lnTo>
                <a:lnTo>
                  <a:pt x="286225" y="33558"/>
                </a:lnTo>
                <a:lnTo>
                  <a:pt x="328274" y="18864"/>
                </a:lnTo>
                <a:lnTo>
                  <a:pt x="371305" y="8373"/>
                </a:lnTo>
                <a:lnTo>
                  <a:pt x="414989" y="2085"/>
                </a:lnTo>
                <a:lnTo>
                  <a:pt x="459001" y="0"/>
                </a:lnTo>
                <a:lnTo>
                  <a:pt x="503015" y="2117"/>
                </a:lnTo>
                <a:lnTo>
                  <a:pt x="546704" y="8437"/>
                </a:lnTo>
                <a:lnTo>
                  <a:pt x="589742" y="18960"/>
                </a:lnTo>
                <a:lnTo>
                  <a:pt x="631801" y="33685"/>
                </a:lnTo>
                <a:lnTo>
                  <a:pt x="672557" y="52612"/>
                </a:lnTo>
                <a:lnTo>
                  <a:pt x="711683" y="75742"/>
                </a:lnTo>
                <a:lnTo>
                  <a:pt x="748852" y="103074"/>
                </a:lnTo>
                <a:lnTo>
                  <a:pt x="783737" y="134608"/>
                </a:lnTo>
                <a:lnTo>
                  <a:pt x="815271" y="169494"/>
                </a:lnTo>
                <a:lnTo>
                  <a:pt x="842603" y="206663"/>
                </a:lnTo>
                <a:lnTo>
                  <a:pt x="865733" y="245789"/>
                </a:lnTo>
                <a:lnTo>
                  <a:pt x="884661" y="286546"/>
                </a:lnTo>
                <a:lnTo>
                  <a:pt x="899386" y="328607"/>
                </a:lnTo>
                <a:lnTo>
                  <a:pt x="909908" y="371645"/>
                </a:lnTo>
                <a:lnTo>
                  <a:pt x="916229" y="415335"/>
                </a:lnTo>
                <a:lnTo>
                  <a:pt x="918346" y="459349"/>
                </a:lnTo>
                <a:lnTo>
                  <a:pt x="916261" y="503362"/>
                </a:lnTo>
                <a:lnTo>
                  <a:pt x="909973" y="547046"/>
                </a:lnTo>
                <a:lnTo>
                  <a:pt x="899481" y="590077"/>
                </a:lnTo>
                <a:lnTo>
                  <a:pt x="884787" y="632126"/>
                </a:lnTo>
                <a:lnTo>
                  <a:pt x="865890" y="672868"/>
                </a:lnTo>
                <a:lnTo>
                  <a:pt x="842789" y="711976"/>
                </a:lnTo>
                <a:lnTo>
                  <a:pt x="815486" y="749124"/>
                </a:lnTo>
                <a:lnTo>
                  <a:pt x="783978" y="783985"/>
                </a:lnTo>
                <a:lnTo>
                  <a:pt x="459417" y="1108546"/>
                </a:lnTo>
                <a:close/>
              </a:path>
            </a:pathLst>
          </a:custGeom>
          <a:solidFill>
            <a:srgbClr val="FF9500"/>
          </a:solidFill>
        </p:spPr>
        <p:txBody>
          <a:bodyPr wrap="square" lIns="0" tIns="0" rIns="0" bIns="0" rtlCol="0"/>
          <a:lstStyle/>
          <a:p>
            <a:endParaRPr/>
          </a:p>
        </p:txBody>
      </p:sp>
      <p:sp>
        <p:nvSpPr>
          <p:cNvPr id="24" name="object 24"/>
          <p:cNvSpPr txBox="1"/>
          <p:nvPr/>
        </p:nvSpPr>
        <p:spPr>
          <a:xfrm>
            <a:off x="623328" y="684898"/>
            <a:ext cx="483234" cy="764540"/>
          </a:xfrm>
          <a:prstGeom prst="rect">
            <a:avLst/>
          </a:prstGeom>
        </p:spPr>
        <p:txBody>
          <a:bodyPr vert="horz" wrap="square" lIns="0" tIns="0" rIns="0" bIns="0" rtlCol="0">
            <a:spAutoFit/>
          </a:bodyPr>
          <a:lstStyle/>
          <a:p>
            <a:pPr algn="ctr">
              <a:lnSpc>
                <a:spcPts val="2105"/>
              </a:lnSpc>
            </a:pPr>
            <a:r>
              <a:rPr sz="1800" b="1" spc="5" dirty="0">
                <a:solidFill>
                  <a:srgbClr val="FFFFFF"/>
                </a:solidFill>
                <a:latin typeface="Microsoft YaHei"/>
                <a:cs typeface="Microsoft YaHei"/>
              </a:rPr>
              <a:t>特</a:t>
            </a:r>
            <a:r>
              <a:rPr sz="1800" b="1" dirty="0">
                <a:solidFill>
                  <a:srgbClr val="FFFFFF"/>
                </a:solidFill>
                <a:latin typeface="Microsoft YaHei"/>
                <a:cs typeface="Microsoft YaHei"/>
              </a:rPr>
              <a:t>点</a:t>
            </a:r>
            <a:endParaRPr sz="1800">
              <a:latin typeface="Microsoft YaHei"/>
              <a:cs typeface="Microsoft YaHei"/>
            </a:endParaRPr>
          </a:p>
          <a:p>
            <a:pPr marL="635" algn="ctr">
              <a:lnSpc>
                <a:spcPts val="3785"/>
              </a:lnSpc>
            </a:pPr>
            <a:r>
              <a:rPr sz="3200" b="1" spc="15" dirty="0">
                <a:solidFill>
                  <a:srgbClr val="FFFFFF"/>
                </a:solidFill>
                <a:latin typeface="Verdana"/>
                <a:cs typeface="Verdana"/>
              </a:rPr>
              <a:t>3</a:t>
            </a:r>
            <a:endParaRPr sz="3200">
              <a:latin typeface="Verdana"/>
              <a:cs typeface="Verdana"/>
            </a:endParaRPr>
          </a:p>
        </p:txBody>
      </p:sp>
      <p:sp>
        <p:nvSpPr>
          <p:cNvPr id="25" name="任意多边形 24"/>
          <p:cNvSpPr/>
          <p:nvPr/>
        </p:nvSpPr>
        <p:spPr>
          <a:xfrm>
            <a:off x="5689600" y="3933371"/>
            <a:ext cx="5820229" cy="1640115"/>
          </a:xfrm>
          <a:custGeom>
            <a:avLst/>
            <a:gdLst>
              <a:gd name="connsiteX0" fmla="*/ 43543 w 5820229"/>
              <a:gd name="connsiteY0" fmla="*/ 841829 h 1640115"/>
              <a:gd name="connsiteX1" fmla="*/ 2772229 w 5820229"/>
              <a:gd name="connsiteY1" fmla="*/ 1640115 h 1640115"/>
              <a:gd name="connsiteX2" fmla="*/ 5820229 w 5820229"/>
              <a:gd name="connsiteY2" fmla="*/ 551543 h 1640115"/>
              <a:gd name="connsiteX3" fmla="*/ 3033486 w 5820229"/>
              <a:gd name="connsiteY3" fmla="*/ 0 h 1640115"/>
              <a:gd name="connsiteX4" fmla="*/ 0 w 5820229"/>
              <a:gd name="connsiteY4" fmla="*/ 812800 h 1640115"/>
              <a:gd name="connsiteX5" fmla="*/ 899886 w 5820229"/>
              <a:gd name="connsiteY5" fmla="*/ 943429 h 164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640115">
                <a:moveTo>
                  <a:pt x="43543" y="841829"/>
                </a:moveTo>
                <a:lnTo>
                  <a:pt x="2772229" y="1640115"/>
                </a:lnTo>
                <a:lnTo>
                  <a:pt x="5820229" y="551543"/>
                </a:lnTo>
                <a:lnTo>
                  <a:pt x="3033486" y="0"/>
                </a:lnTo>
                <a:lnTo>
                  <a:pt x="0" y="812800"/>
                </a:lnTo>
                <a:lnTo>
                  <a:pt x="899886" y="943429"/>
                </a:lnTo>
              </a:path>
            </a:pathLst>
          </a:custGeom>
          <a:solidFill>
            <a:schemeClr val="tx1"/>
          </a:solidFill>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6" name="object 3"/>
          <p:cNvSpPr/>
          <p:nvPr/>
        </p:nvSpPr>
        <p:spPr>
          <a:xfrm>
            <a:off x="6108294" y="4055110"/>
            <a:ext cx="5038678" cy="1344203"/>
          </a:xfrm>
          <a:custGeom>
            <a:avLst/>
            <a:gdLst/>
            <a:ahLst/>
            <a:cxnLst/>
            <a:rect l="l" t="t" r="r" b="b"/>
            <a:pathLst>
              <a:path w="4251325" h="1090929">
                <a:moveTo>
                  <a:pt x="1987740" y="1090612"/>
                </a:moveTo>
                <a:lnTo>
                  <a:pt x="0" y="544563"/>
                </a:lnTo>
                <a:lnTo>
                  <a:pt x="2340673" y="0"/>
                </a:lnTo>
                <a:lnTo>
                  <a:pt x="4251325" y="349123"/>
                </a:lnTo>
                <a:lnTo>
                  <a:pt x="1987740" y="1090612"/>
                </a:lnTo>
                <a:close/>
              </a:path>
            </a:pathLst>
          </a:custGeom>
          <a:solidFill>
            <a:srgbClr val="30A8DF"/>
          </a:solidFill>
        </p:spPr>
        <p:txBody>
          <a:bodyPr wrap="square" lIns="0" tIns="0" rIns="0" bIns="0" rtlCol="0"/>
          <a:lstStyle/>
          <a:p>
            <a:endParaRPr/>
          </a:p>
        </p:txBody>
      </p:sp>
      <p:sp>
        <p:nvSpPr>
          <p:cNvPr id="27" name="object 12"/>
          <p:cNvSpPr/>
          <p:nvPr/>
        </p:nvSpPr>
        <p:spPr>
          <a:xfrm>
            <a:off x="8621369" y="3401705"/>
            <a:ext cx="1219317" cy="996124"/>
          </a:xfrm>
          <a:custGeom>
            <a:avLst/>
            <a:gdLst/>
            <a:ahLst/>
            <a:cxnLst/>
            <a:rect l="l" t="t" r="r" b="b"/>
            <a:pathLst>
              <a:path w="904875" h="659764">
                <a:moveTo>
                  <a:pt x="264058" y="659320"/>
                </a:moveTo>
                <a:lnTo>
                  <a:pt x="230530" y="548068"/>
                </a:lnTo>
                <a:lnTo>
                  <a:pt x="181047" y="527138"/>
                </a:lnTo>
                <a:lnTo>
                  <a:pt x="136356" y="502347"/>
                </a:lnTo>
                <a:lnTo>
                  <a:pt x="97012" y="474060"/>
                </a:lnTo>
                <a:lnTo>
                  <a:pt x="63573" y="442639"/>
                </a:lnTo>
                <a:lnTo>
                  <a:pt x="36595" y="408449"/>
                </a:lnTo>
                <a:lnTo>
                  <a:pt x="16635" y="371853"/>
                </a:lnTo>
                <a:lnTo>
                  <a:pt x="4251" y="333215"/>
                </a:lnTo>
                <a:lnTo>
                  <a:pt x="0" y="292900"/>
                </a:lnTo>
                <a:lnTo>
                  <a:pt x="3525" y="256160"/>
                </a:lnTo>
                <a:lnTo>
                  <a:pt x="30454" y="187039"/>
                </a:lnTo>
                <a:lnTo>
                  <a:pt x="53010" y="155208"/>
                </a:lnTo>
                <a:lnTo>
                  <a:pt x="81062" y="125561"/>
                </a:lnTo>
                <a:lnTo>
                  <a:pt x="114185" y="98375"/>
                </a:lnTo>
                <a:lnTo>
                  <a:pt x="151956" y="73922"/>
                </a:lnTo>
                <a:lnTo>
                  <a:pt x="193951" y="52479"/>
                </a:lnTo>
                <a:lnTo>
                  <a:pt x="239745" y="34318"/>
                </a:lnTo>
                <a:lnTo>
                  <a:pt x="288914" y="19716"/>
                </a:lnTo>
                <a:lnTo>
                  <a:pt x="341036" y="8945"/>
                </a:lnTo>
                <a:lnTo>
                  <a:pt x="395685" y="2282"/>
                </a:lnTo>
                <a:lnTo>
                  <a:pt x="452437" y="0"/>
                </a:lnTo>
                <a:lnTo>
                  <a:pt x="509189" y="2282"/>
                </a:lnTo>
                <a:lnTo>
                  <a:pt x="563838" y="8945"/>
                </a:lnTo>
                <a:lnTo>
                  <a:pt x="615960" y="19716"/>
                </a:lnTo>
                <a:lnTo>
                  <a:pt x="665129" y="34318"/>
                </a:lnTo>
                <a:lnTo>
                  <a:pt x="710923" y="52479"/>
                </a:lnTo>
                <a:lnTo>
                  <a:pt x="752918" y="73922"/>
                </a:lnTo>
                <a:lnTo>
                  <a:pt x="790689" y="98375"/>
                </a:lnTo>
                <a:lnTo>
                  <a:pt x="823812" y="125561"/>
                </a:lnTo>
                <a:lnTo>
                  <a:pt x="851864" y="155208"/>
                </a:lnTo>
                <a:lnTo>
                  <a:pt x="874420" y="187039"/>
                </a:lnTo>
                <a:lnTo>
                  <a:pt x="901349" y="256160"/>
                </a:lnTo>
                <a:lnTo>
                  <a:pt x="904875" y="292900"/>
                </a:lnTo>
                <a:lnTo>
                  <a:pt x="901349" y="329639"/>
                </a:lnTo>
                <a:lnTo>
                  <a:pt x="874420" y="398758"/>
                </a:lnTo>
                <a:lnTo>
                  <a:pt x="851864" y="430589"/>
                </a:lnTo>
                <a:lnTo>
                  <a:pt x="823812" y="460234"/>
                </a:lnTo>
                <a:lnTo>
                  <a:pt x="790689" y="487419"/>
                </a:lnTo>
                <a:lnTo>
                  <a:pt x="752918" y="511870"/>
                </a:lnTo>
                <a:lnTo>
                  <a:pt x="710923" y="533312"/>
                </a:lnTo>
                <a:lnTo>
                  <a:pt x="665129" y="551471"/>
                </a:lnTo>
                <a:lnTo>
                  <a:pt x="615960" y="566073"/>
                </a:lnTo>
                <a:lnTo>
                  <a:pt x="563838" y="576842"/>
                </a:lnTo>
                <a:lnTo>
                  <a:pt x="512347" y="583120"/>
                </a:lnTo>
                <a:lnTo>
                  <a:pt x="393598" y="583120"/>
                </a:lnTo>
                <a:lnTo>
                  <a:pt x="264058" y="659320"/>
                </a:lnTo>
                <a:close/>
              </a:path>
              <a:path w="904875" h="659764">
                <a:moveTo>
                  <a:pt x="452437" y="585787"/>
                </a:moveTo>
                <a:lnTo>
                  <a:pt x="437566" y="585629"/>
                </a:lnTo>
                <a:lnTo>
                  <a:pt x="422803" y="585144"/>
                </a:lnTo>
                <a:lnTo>
                  <a:pt x="408148" y="584314"/>
                </a:lnTo>
                <a:lnTo>
                  <a:pt x="393598" y="583120"/>
                </a:lnTo>
                <a:lnTo>
                  <a:pt x="512347" y="583120"/>
                </a:lnTo>
                <a:lnTo>
                  <a:pt x="509189" y="583505"/>
                </a:lnTo>
                <a:lnTo>
                  <a:pt x="452437" y="585787"/>
                </a:lnTo>
                <a:close/>
              </a:path>
            </a:pathLst>
          </a:custGeom>
          <a:solidFill>
            <a:schemeClr val="tx1"/>
          </a:solidFill>
        </p:spPr>
        <p:txBody>
          <a:bodyPr wrap="square" lIns="0" tIns="0" rIns="0" bIns="0" rtlCol="0"/>
          <a:lstStyle/>
          <a:p>
            <a:endParaRPr dirty="0"/>
          </a:p>
        </p:txBody>
      </p:sp>
      <p:sp>
        <p:nvSpPr>
          <p:cNvPr id="30" name="object 10"/>
          <p:cNvSpPr/>
          <p:nvPr/>
        </p:nvSpPr>
        <p:spPr>
          <a:xfrm>
            <a:off x="7576654" y="2650350"/>
            <a:ext cx="1276351" cy="911860"/>
          </a:xfrm>
          <a:custGeom>
            <a:avLst/>
            <a:gdLst/>
            <a:ahLst/>
            <a:cxnLst/>
            <a:rect l="l" t="t" r="r" b="b"/>
            <a:pathLst>
              <a:path w="1276350" h="911860">
                <a:moveTo>
                  <a:pt x="638175" y="809625"/>
                </a:moveTo>
                <a:lnTo>
                  <a:pt x="580088" y="807970"/>
                </a:lnTo>
                <a:lnTo>
                  <a:pt x="523463" y="803102"/>
                </a:lnTo>
                <a:lnTo>
                  <a:pt x="468524" y="795164"/>
                </a:lnTo>
                <a:lnTo>
                  <a:pt x="415496" y="784298"/>
                </a:lnTo>
                <a:lnTo>
                  <a:pt x="364606" y="770648"/>
                </a:lnTo>
                <a:lnTo>
                  <a:pt x="316077" y="754356"/>
                </a:lnTo>
                <a:lnTo>
                  <a:pt x="270136" y="735564"/>
                </a:lnTo>
                <a:lnTo>
                  <a:pt x="227008" y="714417"/>
                </a:lnTo>
                <a:lnTo>
                  <a:pt x="186918" y="691057"/>
                </a:lnTo>
                <a:lnTo>
                  <a:pt x="150092" y="665627"/>
                </a:lnTo>
                <a:lnTo>
                  <a:pt x="116754" y="638270"/>
                </a:lnTo>
                <a:lnTo>
                  <a:pt x="87130" y="609128"/>
                </a:lnTo>
                <a:lnTo>
                  <a:pt x="61446" y="578345"/>
                </a:lnTo>
                <a:lnTo>
                  <a:pt x="39926" y="546064"/>
                </a:lnTo>
                <a:lnTo>
                  <a:pt x="10281" y="477577"/>
                </a:lnTo>
                <a:lnTo>
                  <a:pt x="0" y="404812"/>
                </a:lnTo>
                <a:lnTo>
                  <a:pt x="2608" y="367966"/>
                </a:lnTo>
                <a:lnTo>
                  <a:pt x="22796" y="297197"/>
                </a:lnTo>
                <a:lnTo>
                  <a:pt x="61446" y="231279"/>
                </a:lnTo>
                <a:lnTo>
                  <a:pt x="87130" y="200496"/>
                </a:lnTo>
                <a:lnTo>
                  <a:pt x="116754" y="171354"/>
                </a:lnTo>
                <a:lnTo>
                  <a:pt x="150092" y="143997"/>
                </a:lnTo>
                <a:lnTo>
                  <a:pt x="186918" y="118567"/>
                </a:lnTo>
                <a:lnTo>
                  <a:pt x="227008" y="95207"/>
                </a:lnTo>
                <a:lnTo>
                  <a:pt x="270136" y="74060"/>
                </a:lnTo>
                <a:lnTo>
                  <a:pt x="316077" y="55268"/>
                </a:lnTo>
                <a:lnTo>
                  <a:pt x="364606" y="38976"/>
                </a:lnTo>
                <a:lnTo>
                  <a:pt x="415496" y="25326"/>
                </a:lnTo>
                <a:lnTo>
                  <a:pt x="468524" y="14460"/>
                </a:lnTo>
                <a:lnTo>
                  <a:pt x="523463" y="6522"/>
                </a:lnTo>
                <a:lnTo>
                  <a:pt x="580088" y="1654"/>
                </a:lnTo>
                <a:lnTo>
                  <a:pt x="638175" y="0"/>
                </a:lnTo>
                <a:lnTo>
                  <a:pt x="696261" y="1654"/>
                </a:lnTo>
                <a:lnTo>
                  <a:pt x="752886" y="6522"/>
                </a:lnTo>
                <a:lnTo>
                  <a:pt x="807825" y="14460"/>
                </a:lnTo>
                <a:lnTo>
                  <a:pt x="860853" y="25326"/>
                </a:lnTo>
                <a:lnTo>
                  <a:pt x="911743" y="38976"/>
                </a:lnTo>
                <a:lnTo>
                  <a:pt x="960272" y="55268"/>
                </a:lnTo>
                <a:lnTo>
                  <a:pt x="1006213" y="74060"/>
                </a:lnTo>
                <a:lnTo>
                  <a:pt x="1049341" y="95207"/>
                </a:lnTo>
                <a:lnTo>
                  <a:pt x="1089431" y="118567"/>
                </a:lnTo>
                <a:lnTo>
                  <a:pt x="1126257" y="143997"/>
                </a:lnTo>
                <a:lnTo>
                  <a:pt x="1159595" y="171354"/>
                </a:lnTo>
                <a:lnTo>
                  <a:pt x="1189219" y="200496"/>
                </a:lnTo>
                <a:lnTo>
                  <a:pt x="1214903" y="231279"/>
                </a:lnTo>
                <a:lnTo>
                  <a:pt x="1236423" y="263560"/>
                </a:lnTo>
                <a:lnTo>
                  <a:pt x="1266068" y="332047"/>
                </a:lnTo>
                <a:lnTo>
                  <a:pt x="1276350" y="404812"/>
                </a:lnTo>
                <a:lnTo>
                  <a:pt x="1273159" y="445544"/>
                </a:lnTo>
                <a:lnTo>
                  <a:pt x="1263790" y="485122"/>
                </a:lnTo>
                <a:lnTo>
                  <a:pt x="1248547" y="523351"/>
                </a:lnTo>
                <a:lnTo>
                  <a:pt x="1227734" y="560037"/>
                </a:lnTo>
                <a:lnTo>
                  <a:pt x="1201655" y="594985"/>
                </a:lnTo>
                <a:lnTo>
                  <a:pt x="1170616" y="628002"/>
                </a:lnTo>
                <a:lnTo>
                  <a:pt x="1134919" y="658893"/>
                </a:lnTo>
                <a:lnTo>
                  <a:pt x="1094870" y="687464"/>
                </a:lnTo>
                <a:lnTo>
                  <a:pt x="1050772" y="713520"/>
                </a:lnTo>
                <a:lnTo>
                  <a:pt x="1002930" y="736868"/>
                </a:lnTo>
                <a:lnTo>
                  <a:pt x="951649" y="757313"/>
                </a:lnTo>
                <a:lnTo>
                  <a:pt x="936680" y="806081"/>
                </a:lnTo>
                <a:lnTo>
                  <a:pt x="721525" y="806081"/>
                </a:lnTo>
                <a:lnTo>
                  <a:pt x="700797" y="807647"/>
                </a:lnTo>
                <a:lnTo>
                  <a:pt x="680021" y="808753"/>
                </a:lnTo>
                <a:lnTo>
                  <a:pt x="659160" y="809408"/>
                </a:lnTo>
                <a:lnTo>
                  <a:pt x="638175" y="809625"/>
                </a:lnTo>
                <a:close/>
              </a:path>
              <a:path w="1276350" h="911860">
                <a:moveTo>
                  <a:pt x="904405" y="911237"/>
                </a:moveTo>
                <a:lnTo>
                  <a:pt x="721525" y="806081"/>
                </a:lnTo>
                <a:lnTo>
                  <a:pt x="936680" y="806081"/>
                </a:lnTo>
                <a:lnTo>
                  <a:pt x="904405" y="911237"/>
                </a:lnTo>
                <a:close/>
              </a:path>
            </a:pathLst>
          </a:custGeom>
          <a:solidFill>
            <a:srgbClr val="252525"/>
          </a:solidFill>
        </p:spPr>
        <p:txBody>
          <a:bodyPr wrap="square" lIns="0" tIns="0" rIns="0" bIns="0" rtlCol="0"/>
          <a:lstStyle/>
          <a:p>
            <a:endParaRPr/>
          </a:p>
        </p:txBody>
      </p:sp>
      <p:sp>
        <p:nvSpPr>
          <p:cNvPr id="31" name="object 11"/>
          <p:cNvSpPr txBox="1"/>
          <p:nvPr/>
        </p:nvSpPr>
        <p:spPr>
          <a:xfrm>
            <a:off x="8001000" y="2798815"/>
            <a:ext cx="634365" cy="492443"/>
          </a:xfrm>
          <a:prstGeom prst="rect">
            <a:avLst/>
          </a:prstGeom>
        </p:spPr>
        <p:txBody>
          <a:bodyPr vert="horz" wrap="square" lIns="0" tIns="0" rIns="0" bIns="0" rtlCol="0">
            <a:spAutoFit/>
          </a:bodyPr>
          <a:lstStyle/>
          <a:p>
            <a:pPr marL="215900" marR="5080" indent="-203200">
              <a:lnSpc>
                <a:spcPct val="100000"/>
              </a:lnSpc>
            </a:pPr>
            <a:r>
              <a:rPr sz="1600" b="1" dirty="0" smtClean="0">
                <a:solidFill>
                  <a:srgbClr val="FFFFFF"/>
                </a:solidFill>
                <a:latin typeface="Microsoft YaHei"/>
                <a:cs typeface="Microsoft YaHei"/>
              </a:rPr>
              <a:t>门店</a:t>
            </a:r>
            <a:endParaRPr lang="en-US" sz="1600" b="1" dirty="0" smtClean="0">
              <a:solidFill>
                <a:srgbClr val="FFFFFF"/>
              </a:solidFill>
              <a:latin typeface="Microsoft YaHei"/>
              <a:cs typeface="Microsoft YaHei"/>
            </a:endParaRPr>
          </a:p>
          <a:p>
            <a:pPr marL="215900" marR="5080" indent="-203200">
              <a:lnSpc>
                <a:spcPct val="100000"/>
              </a:lnSpc>
            </a:pPr>
            <a:r>
              <a:rPr lang="zh-CN" altLang="en-US" sz="1600" b="1" spc="-5" dirty="0" smtClean="0">
                <a:solidFill>
                  <a:srgbClr val="FFFFFF"/>
                </a:solidFill>
                <a:latin typeface="Microsoft YaHei"/>
                <a:cs typeface="Microsoft YaHei"/>
              </a:rPr>
              <a:t>要</a:t>
            </a:r>
            <a:r>
              <a:rPr lang="zh-CN" altLang="en-US" sz="1600" b="1" spc="-5" dirty="0">
                <a:solidFill>
                  <a:srgbClr val="FFFFFF"/>
                </a:solidFill>
                <a:latin typeface="Microsoft YaHei"/>
                <a:cs typeface="Microsoft YaHei"/>
              </a:rPr>
              <a:t>货</a:t>
            </a:r>
            <a:endParaRPr sz="1600" b="1" dirty="0">
              <a:latin typeface="Microsoft YaHei"/>
              <a:cs typeface="Microsoft YaHei"/>
            </a:endParaRPr>
          </a:p>
        </p:txBody>
      </p:sp>
      <p:sp>
        <p:nvSpPr>
          <p:cNvPr id="32" name="object 12"/>
          <p:cNvSpPr/>
          <p:nvPr/>
        </p:nvSpPr>
        <p:spPr>
          <a:xfrm>
            <a:off x="8924925" y="2616835"/>
            <a:ext cx="904875" cy="659765"/>
          </a:xfrm>
          <a:custGeom>
            <a:avLst/>
            <a:gdLst/>
            <a:ahLst/>
            <a:cxnLst/>
            <a:rect l="l" t="t" r="r" b="b"/>
            <a:pathLst>
              <a:path w="904875" h="659764">
                <a:moveTo>
                  <a:pt x="264058" y="659320"/>
                </a:moveTo>
                <a:lnTo>
                  <a:pt x="230530" y="548068"/>
                </a:lnTo>
                <a:lnTo>
                  <a:pt x="181047" y="527138"/>
                </a:lnTo>
                <a:lnTo>
                  <a:pt x="136356" y="502347"/>
                </a:lnTo>
                <a:lnTo>
                  <a:pt x="97012" y="474060"/>
                </a:lnTo>
                <a:lnTo>
                  <a:pt x="63573" y="442639"/>
                </a:lnTo>
                <a:lnTo>
                  <a:pt x="36595" y="408449"/>
                </a:lnTo>
                <a:lnTo>
                  <a:pt x="16635" y="371853"/>
                </a:lnTo>
                <a:lnTo>
                  <a:pt x="4251" y="333215"/>
                </a:lnTo>
                <a:lnTo>
                  <a:pt x="0" y="292900"/>
                </a:lnTo>
                <a:lnTo>
                  <a:pt x="3525" y="256160"/>
                </a:lnTo>
                <a:lnTo>
                  <a:pt x="30454" y="187039"/>
                </a:lnTo>
                <a:lnTo>
                  <a:pt x="53010" y="155208"/>
                </a:lnTo>
                <a:lnTo>
                  <a:pt x="81062" y="125561"/>
                </a:lnTo>
                <a:lnTo>
                  <a:pt x="114185" y="98375"/>
                </a:lnTo>
                <a:lnTo>
                  <a:pt x="151956" y="73922"/>
                </a:lnTo>
                <a:lnTo>
                  <a:pt x="193951" y="52479"/>
                </a:lnTo>
                <a:lnTo>
                  <a:pt x="239745" y="34318"/>
                </a:lnTo>
                <a:lnTo>
                  <a:pt x="288914" y="19716"/>
                </a:lnTo>
                <a:lnTo>
                  <a:pt x="341036" y="8945"/>
                </a:lnTo>
                <a:lnTo>
                  <a:pt x="395685" y="2282"/>
                </a:lnTo>
                <a:lnTo>
                  <a:pt x="452437" y="0"/>
                </a:lnTo>
                <a:lnTo>
                  <a:pt x="509189" y="2282"/>
                </a:lnTo>
                <a:lnTo>
                  <a:pt x="563838" y="8945"/>
                </a:lnTo>
                <a:lnTo>
                  <a:pt x="615960" y="19716"/>
                </a:lnTo>
                <a:lnTo>
                  <a:pt x="665129" y="34318"/>
                </a:lnTo>
                <a:lnTo>
                  <a:pt x="710923" y="52479"/>
                </a:lnTo>
                <a:lnTo>
                  <a:pt x="752918" y="73922"/>
                </a:lnTo>
                <a:lnTo>
                  <a:pt x="790689" y="98375"/>
                </a:lnTo>
                <a:lnTo>
                  <a:pt x="823812" y="125561"/>
                </a:lnTo>
                <a:lnTo>
                  <a:pt x="851864" y="155208"/>
                </a:lnTo>
                <a:lnTo>
                  <a:pt x="874420" y="187039"/>
                </a:lnTo>
                <a:lnTo>
                  <a:pt x="901349" y="256160"/>
                </a:lnTo>
                <a:lnTo>
                  <a:pt x="904875" y="292900"/>
                </a:lnTo>
                <a:lnTo>
                  <a:pt x="901349" y="329639"/>
                </a:lnTo>
                <a:lnTo>
                  <a:pt x="874420" y="398758"/>
                </a:lnTo>
                <a:lnTo>
                  <a:pt x="851864" y="430589"/>
                </a:lnTo>
                <a:lnTo>
                  <a:pt x="823812" y="460234"/>
                </a:lnTo>
                <a:lnTo>
                  <a:pt x="790689" y="487419"/>
                </a:lnTo>
                <a:lnTo>
                  <a:pt x="752918" y="511870"/>
                </a:lnTo>
                <a:lnTo>
                  <a:pt x="710923" y="533312"/>
                </a:lnTo>
                <a:lnTo>
                  <a:pt x="665129" y="551471"/>
                </a:lnTo>
                <a:lnTo>
                  <a:pt x="615960" y="566073"/>
                </a:lnTo>
                <a:lnTo>
                  <a:pt x="563838" y="576842"/>
                </a:lnTo>
                <a:lnTo>
                  <a:pt x="512347" y="583120"/>
                </a:lnTo>
                <a:lnTo>
                  <a:pt x="393598" y="583120"/>
                </a:lnTo>
                <a:lnTo>
                  <a:pt x="264058" y="659320"/>
                </a:lnTo>
                <a:close/>
              </a:path>
              <a:path w="904875" h="659764">
                <a:moveTo>
                  <a:pt x="452437" y="585787"/>
                </a:moveTo>
                <a:lnTo>
                  <a:pt x="437566" y="585629"/>
                </a:lnTo>
                <a:lnTo>
                  <a:pt x="422803" y="585144"/>
                </a:lnTo>
                <a:lnTo>
                  <a:pt x="408148" y="584314"/>
                </a:lnTo>
                <a:lnTo>
                  <a:pt x="393598" y="583120"/>
                </a:lnTo>
                <a:lnTo>
                  <a:pt x="512347" y="583120"/>
                </a:lnTo>
                <a:lnTo>
                  <a:pt x="509189" y="583505"/>
                </a:lnTo>
                <a:lnTo>
                  <a:pt x="452437" y="585787"/>
                </a:lnTo>
                <a:close/>
              </a:path>
            </a:pathLst>
          </a:custGeom>
          <a:solidFill>
            <a:srgbClr val="7E7E7E"/>
          </a:solidFill>
        </p:spPr>
        <p:txBody>
          <a:bodyPr wrap="square" lIns="0" tIns="0" rIns="0" bIns="0" rtlCol="0"/>
          <a:lstStyle/>
          <a:p>
            <a:endParaRPr/>
          </a:p>
        </p:txBody>
      </p:sp>
      <p:sp>
        <p:nvSpPr>
          <p:cNvPr id="33" name="object 13"/>
          <p:cNvSpPr txBox="1"/>
          <p:nvPr/>
        </p:nvSpPr>
        <p:spPr>
          <a:xfrm>
            <a:off x="9160892" y="2653131"/>
            <a:ext cx="431165" cy="492443"/>
          </a:xfrm>
          <a:prstGeom prst="rect">
            <a:avLst/>
          </a:prstGeom>
        </p:spPr>
        <p:txBody>
          <a:bodyPr vert="horz" wrap="square" lIns="0" tIns="0" rIns="0" bIns="0" rtlCol="0">
            <a:spAutoFit/>
          </a:bodyPr>
          <a:lstStyle/>
          <a:p>
            <a:pPr marL="12700" marR="5080">
              <a:lnSpc>
                <a:spcPct val="100000"/>
              </a:lnSpc>
            </a:pPr>
            <a:r>
              <a:rPr sz="1600" dirty="0">
                <a:solidFill>
                  <a:srgbClr val="FFFFFF"/>
                </a:solidFill>
                <a:latin typeface="Microsoft YaHei"/>
                <a:cs typeface="Microsoft YaHei"/>
              </a:rPr>
              <a:t>门</a:t>
            </a:r>
            <a:r>
              <a:rPr sz="1600" spc="-5" dirty="0">
                <a:solidFill>
                  <a:srgbClr val="FFFFFF"/>
                </a:solidFill>
                <a:latin typeface="Microsoft YaHei"/>
                <a:cs typeface="Microsoft YaHei"/>
              </a:rPr>
              <a:t>店  </a:t>
            </a:r>
            <a:r>
              <a:rPr sz="1600" dirty="0">
                <a:solidFill>
                  <a:srgbClr val="FFFFFF"/>
                </a:solidFill>
                <a:latin typeface="Microsoft YaHei"/>
                <a:cs typeface="Microsoft YaHei"/>
              </a:rPr>
              <a:t>管</a:t>
            </a:r>
            <a:r>
              <a:rPr sz="1600" spc="-5" dirty="0">
                <a:solidFill>
                  <a:srgbClr val="FFFFFF"/>
                </a:solidFill>
                <a:latin typeface="Microsoft YaHei"/>
                <a:cs typeface="Microsoft YaHei"/>
              </a:rPr>
              <a:t>理</a:t>
            </a:r>
            <a:endParaRPr sz="1600">
              <a:latin typeface="Microsoft YaHei"/>
              <a:cs typeface="Microsoft YaHei"/>
            </a:endParaRPr>
          </a:p>
        </p:txBody>
      </p:sp>
      <p:sp>
        <p:nvSpPr>
          <p:cNvPr id="34" name="object 14"/>
          <p:cNvSpPr/>
          <p:nvPr/>
        </p:nvSpPr>
        <p:spPr>
          <a:xfrm>
            <a:off x="9829800" y="2895600"/>
            <a:ext cx="1090931" cy="954405"/>
          </a:xfrm>
          <a:custGeom>
            <a:avLst/>
            <a:gdLst/>
            <a:ahLst/>
            <a:cxnLst/>
            <a:rect l="l" t="t" r="r" b="b"/>
            <a:pathLst>
              <a:path w="1090929" h="954404">
                <a:moveTo>
                  <a:pt x="318084" y="953909"/>
                </a:moveTo>
                <a:lnTo>
                  <a:pt x="276936" y="792365"/>
                </a:lnTo>
                <a:lnTo>
                  <a:pt x="229031" y="768806"/>
                </a:lnTo>
                <a:lnTo>
                  <a:pt x="184687" y="741562"/>
                </a:lnTo>
                <a:lnTo>
                  <a:pt x="144252" y="710908"/>
                </a:lnTo>
                <a:lnTo>
                  <a:pt x="108076" y="677118"/>
                </a:lnTo>
                <a:lnTo>
                  <a:pt x="76507" y="640465"/>
                </a:lnTo>
                <a:lnTo>
                  <a:pt x="49896" y="601225"/>
                </a:lnTo>
                <a:lnTo>
                  <a:pt x="28590" y="559670"/>
                </a:lnTo>
                <a:lnTo>
                  <a:pt x="12939" y="516075"/>
                </a:lnTo>
                <a:lnTo>
                  <a:pt x="3293" y="470714"/>
                </a:lnTo>
                <a:lnTo>
                  <a:pt x="0" y="423862"/>
                </a:lnTo>
                <a:lnTo>
                  <a:pt x="2496" y="383042"/>
                </a:lnTo>
                <a:lnTo>
                  <a:pt x="9832" y="343320"/>
                </a:lnTo>
                <a:lnTo>
                  <a:pt x="21780" y="304873"/>
                </a:lnTo>
                <a:lnTo>
                  <a:pt x="38112" y="267879"/>
                </a:lnTo>
                <a:lnTo>
                  <a:pt x="58598" y="232515"/>
                </a:lnTo>
                <a:lnTo>
                  <a:pt x="83010" y="198960"/>
                </a:lnTo>
                <a:lnTo>
                  <a:pt x="111119" y="167391"/>
                </a:lnTo>
                <a:lnTo>
                  <a:pt x="142698" y="137985"/>
                </a:lnTo>
                <a:lnTo>
                  <a:pt x="177517" y="110920"/>
                </a:lnTo>
                <a:lnTo>
                  <a:pt x="215347" y="86374"/>
                </a:lnTo>
                <a:lnTo>
                  <a:pt x="255962" y="64524"/>
                </a:lnTo>
                <a:lnTo>
                  <a:pt x="299131" y="45548"/>
                </a:lnTo>
                <a:lnTo>
                  <a:pt x="344626" y="29624"/>
                </a:lnTo>
                <a:lnTo>
                  <a:pt x="392219" y="16930"/>
                </a:lnTo>
                <a:lnTo>
                  <a:pt x="441681" y="7643"/>
                </a:lnTo>
                <a:lnTo>
                  <a:pt x="492784" y="1940"/>
                </a:lnTo>
                <a:lnTo>
                  <a:pt x="545299" y="0"/>
                </a:lnTo>
                <a:lnTo>
                  <a:pt x="597817" y="1940"/>
                </a:lnTo>
                <a:lnTo>
                  <a:pt x="648921" y="7643"/>
                </a:lnTo>
                <a:lnTo>
                  <a:pt x="698385" y="16930"/>
                </a:lnTo>
                <a:lnTo>
                  <a:pt x="745980" y="29624"/>
                </a:lnTo>
                <a:lnTo>
                  <a:pt x="791476" y="45548"/>
                </a:lnTo>
                <a:lnTo>
                  <a:pt x="834647" y="64524"/>
                </a:lnTo>
                <a:lnTo>
                  <a:pt x="875262" y="86374"/>
                </a:lnTo>
                <a:lnTo>
                  <a:pt x="913093" y="110920"/>
                </a:lnTo>
                <a:lnTo>
                  <a:pt x="947913" y="137985"/>
                </a:lnTo>
                <a:lnTo>
                  <a:pt x="979491" y="167391"/>
                </a:lnTo>
                <a:lnTo>
                  <a:pt x="1007601" y="198960"/>
                </a:lnTo>
                <a:lnTo>
                  <a:pt x="1032014" y="232515"/>
                </a:lnTo>
                <a:lnTo>
                  <a:pt x="1052500" y="267879"/>
                </a:lnTo>
                <a:lnTo>
                  <a:pt x="1068831" y="304873"/>
                </a:lnTo>
                <a:lnTo>
                  <a:pt x="1080779" y="343320"/>
                </a:lnTo>
                <a:lnTo>
                  <a:pt x="1088116" y="383042"/>
                </a:lnTo>
                <a:lnTo>
                  <a:pt x="1090612" y="423862"/>
                </a:lnTo>
                <a:lnTo>
                  <a:pt x="1088116" y="464684"/>
                </a:lnTo>
                <a:lnTo>
                  <a:pt x="1080779" y="504407"/>
                </a:lnTo>
                <a:lnTo>
                  <a:pt x="1068831" y="542856"/>
                </a:lnTo>
                <a:lnTo>
                  <a:pt x="1052500" y="579850"/>
                </a:lnTo>
                <a:lnTo>
                  <a:pt x="1032014" y="615214"/>
                </a:lnTo>
                <a:lnTo>
                  <a:pt x="1007601" y="648770"/>
                </a:lnTo>
                <a:lnTo>
                  <a:pt x="979491" y="680339"/>
                </a:lnTo>
                <a:lnTo>
                  <a:pt x="947913" y="709744"/>
                </a:lnTo>
                <a:lnTo>
                  <a:pt x="913093" y="736809"/>
                </a:lnTo>
                <a:lnTo>
                  <a:pt x="875262" y="761354"/>
                </a:lnTo>
                <a:lnTo>
                  <a:pt x="834647" y="783203"/>
                </a:lnTo>
                <a:lnTo>
                  <a:pt x="791476" y="802178"/>
                </a:lnTo>
                <a:lnTo>
                  <a:pt x="745980" y="818101"/>
                </a:lnTo>
                <a:lnTo>
                  <a:pt x="698385" y="830795"/>
                </a:lnTo>
                <a:lnTo>
                  <a:pt x="648921" y="840082"/>
                </a:lnTo>
                <a:lnTo>
                  <a:pt x="612183" y="844181"/>
                </a:lnTo>
                <a:lnTo>
                  <a:pt x="475056" y="844181"/>
                </a:lnTo>
                <a:lnTo>
                  <a:pt x="318084" y="953909"/>
                </a:lnTo>
                <a:close/>
              </a:path>
              <a:path w="1090929" h="954404">
                <a:moveTo>
                  <a:pt x="545299" y="847725"/>
                </a:moveTo>
                <a:lnTo>
                  <a:pt x="527385" y="847499"/>
                </a:lnTo>
                <a:lnTo>
                  <a:pt x="509668" y="846829"/>
                </a:lnTo>
                <a:lnTo>
                  <a:pt x="492205" y="845721"/>
                </a:lnTo>
                <a:lnTo>
                  <a:pt x="475056" y="844181"/>
                </a:lnTo>
                <a:lnTo>
                  <a:pt x="612183" y="844181"/>
                </a:lnTo>
                <a:lnTo>
                  <a:pt x="597817" y="845784"/>
                </a:lnTo>
                <a:lnTo>
                  <a:pt x="545299" y="847725"/>
                </a:lnTo>
                <a:close/>
              </a:path>
            </a:pathLst>
          </a:custGeom>
          <a:solidFill>
            <a:srgbClr val="FF9500"/>
          </a:solidFill>
        </p:spPr>
        <p:txBody>
          <a:bodyPr wrap="square" lIns="0" tIns="0" rIns="0" bIns="0" rtlCol="0"/>
          <a:lstStyle/>
          <a:p>
            <a:endParaRPr/>
          </a:p>
        </p:txBody>
      </p:sp>
      <p:sp>
        <p:nvSpPr>
          <p:cNvPr id="35" name="object 15"/>
          <p:cNvSpPr txBox="1"/>
          <p:nvPr/>
        </p:nvSpPr>
        <p:spPr>
          <a:xfrm>
            <a:off x="10134600" y="2971800"/>
            <a:ext cx="431165" cy="492443"/>
          </a:xfrm>
          <a:prstGeom prst="rect">
            <a:avLst/>
          </a:prstGeom>
        </p:spPr>
        <p:txBody>
          <a:bodyPr vert="horz" wrap="square" lIns="0" tIns="0" rIns="0" bIns="0" rtlCol="0">
            <a:spAutoFit/>
          </a:bodyPr>
          <a:lstStyle/>
          <a:p>
            <a:pPr marL="12700" marR="5080">
              <a:lnSpc>
                <a:spcPct val="100000"/>
              </a:lnSpc>
            </a:pPr>
            <a:r>
              <a:rPr sz="1600" b="1" dirty="0">
                <a:solidFill>
                  <a:srgbClr val="FFFFFF"/>
                </a:solidFill>
                <a:latin typeface="Microsoft YaHei"/>
                <a:cs typeface="Microsoft YaHei"/>
              </a:rPr>
              <a:t>门</a:t>
            </a:r>
            <a:r>
              <a:rPr sz="1600" b="1" spc="-5" dirty="0">
                <a:solidFill>
                  <a:srgbClr val="FFFFFF"/>
                </a:solidFill>
                <a:latin typeface="Microsoft YaHei"/>
                <a:cs typeface="Microsoft YaHei"/>
              </a:rPr>
              <a:t>店  </a:t>
            </a:r>
            <a:r>
              <a:rPr sz="1600" b="1" dirty="0">
                <a:solidFill>
                  <a:srgbClr val="FFFFFF"/>
                </a:solidFill>
                <a:latin typeface="Microsoft YaHei"/>
                <a:cs typeface="Microsoft YaHei"/>
              </a:rPr>
              <a:t>库</a:t>
            </a:r>
            <a:r>
              <a:rPr sz="1600" b="1" spc="-5" dirty="0">
                <a:solidFill>
                  <a:srgbClr val="FFFFFF"/>
                </a:solidFill>
                <a:latin typeface="Microsoft YaHei"/>
                <a:cs typeface="Microsoft YaHei"/>
              </a:rPr>
              <a:t>存</a:t>
            </a:r>
            <a:endParaRPr sz="1600" b="1" dirty="0">
              <a:latin typeface="Microsoft YaHei"/>
              <a:cs typeface="Microsoft YaHei"/>
            </a:endParaRPr>
          </a:p>
        </p:txBody>
      </p:sp>
      <p:sp>
        <p:nvSpPr>
          <p:cNvPr id="37" name="object 17"/>
          <p:cNvSpPr txBox="1"/>
          <p:nvPr/>
        </p:nvSpPr>
        <p:spPr>
          <a:xfrm>
            <a:off x="6866091" y="3243097"/>
            <a:ext cx="431165" cy="492443"/>
          </a:xfrm>
          <a:prstGeom prst="rect">
            <a:avLst/>
          </a:prstGeom>
        </p:spPr>
        <p:txBody>
          <a:bodyPr vert="horz" wrap="square" lIns="0" tIns="0" rIns="0" bIns="0" rtlCol="0">
            <a:spAutoFit/>
          </a:bodyPr>
          <a:lstStyle/>
          <a:p>
            <a:pPr marL="12700" marR="5080">
              <a:lnSpc>
                <a:spcPct val="100000"/>
              </a:lnSpc>
            </a:pPr>
            <a:r>
              <a:rPr lang="zh-CN" altLang="en-US" sz="1600" b="1" dirty="0">
                <a:solidFill>
                  <a:schemeClr val="bg1"/>
                </a:solidFill>
                <a:latin typeface="Microsoft YaHei"/>
                <a:cs typeface="Microsoft YaHei"/>
              </a:rPr>
              <a:t>订货快</a:t>
            </a:r>
            <a:endParaRPr sz="1600" b="1" dirty="0">
              <a:solidFill>
                <a:schemeClr val="bg1"/>
              </a:solidFill>
              <a:latin typeface="Microsoft YaHei"/>
              <a:cs typeface="Microsoft YaHei"/>
            </a:endParaRPr>
          </a:p>
        </p:txBody>
      </p:sp>
      <p:sp>
        <p:nvSpPr>
          <p:cNvPr id="38" name="object 18"/>
          <p:cNvSpPr/>
          <p:nvPr/>
        </p:nvSpPr>
        <p:spPr>
          <a:xfrm>
            <a:off x="6553200" y="3226435"/>
            <a:ext cx="904875" cy="659765"/>
          </a:xfrm>
          <a:custGeom>
            <a:avLst/>
            <a:gdLst/>
            <a:ahLst/>
            <a:cxnLst/>
            <a:rect l="l" t="t" r="r" b="b"/>
            <a:pathLst>
              <a:path w="904875" h="659764">
                <a:moveTo>
                  <a:pt x="452437" y="585787"/>
                </a:moveTo>
                <a:lnTo>
                  <a:pt x="395685" y="583505"/>
                </a:lnTo>
                <a:lnTo>
                  <a:pt x="341036" y="576842"/>
                </a:lnTo>
                <a:lnTo>
                  <a:pt x="288914" y="566073"/>
                </a:lnTo>
                <a:lnTo>
                  <a:pt x="239745" y="551471"/>
                </a:lnTo>
                <a:lnTo>
                  <a:pt x="193951" y="533312"/>
                </a:lnTo>
                <a:lnTo>
                  <a:pt x="151956" y="511870"/>
                </a:lnTo>
                <a:lnTo>
                  <a:pt x="114185" y="487419"/>
                </a:lnTo>
                <a:lnTo>
                  <a:pt x="81062" y="460234"/>
                </a:lnTo>
                <a:lnTo>
                  <a:pt x="53010" y="430589"/>
                </a:lnTo>
                <a:lnTo>
                  <a:pt x="30454" y="398758"/>
                </a:lnTo>
                <a:lnTo>
                  <a:pt x="3525" y="329639"/>
                </a:lnTo>
                <a:lnTo>
                  <a:pt x="0" y="292900"/>
                </a:lnTo>
                <a:lnTo>
                  <a:pt x="3525" y="256160"/>
                </a:lnTo>
                <a:lnTo>
                  <a:pt x="30454" y="187039"/>
                </a:lnTo>
                <a:lnTo>
                  <a:pt x="53010" y="155208"/>
                </a:lnTo>
                <a:lnTo>
                  <a:pt x="81062" y="125561"/>
                </a:lnTo>
                <a:lnTo>
                  <a:pt x="114185" y="98375"/>
                </a:lnTo>
                <a:lnTo>
                  <a:pt x="151956" y="73922"/>
                </a:lnTo>
                <a:lnTo>
                  <a:pt x="193951" y="52479"/>
                </a:lnTo>
                <a:lnTo>
                  <a:pt x="239745" y="34318"/>
                </a:lnTo>
                <a:lnTo>
                  <a:pt x="288914" y="19716"/>
                </a:lnTo>
                <a:lnTo>
                  <a:pt x="341036" y="8945"/>
                </a:lnTo>
                <a:lnTo>
                  <a:pt x="395685" y="2282"/>
                </a:lnTo>
                <a:lnTo>
                  <a:pt x="452437" y="0"/>
                </a:lnTo>
                <a:lnTo>
                  <a:pt x="509189" y="2282"/>
                </a:lnTo>
                <a:lnTo>
                  <a:pt x="563838" y="8945"/>
                </a:lnTo>
                <a:lnTo>
                  <a:pt x="615960" y="19716"/>
                </a:lnTo>
                <a:lnTo>
                  <a:pt x="665129" y="34318"/>
                </a:lnTo>
                <a:lnTo>
                  <a:pt x="710923" y="52479"/>
                </a:lnTo>
                <a:lnTo>
                  <a:pt x="752918" y="73922"/>
                </a:lnTo>
                <a:lnTo>
                  <a:pt x="790689" y="98375"/>
                </a:lnTo>
                <a:lnTo>
                  <a:pt x="823812" y="125561"/>
                </a:lnTo>
                <a:lnTo>
                  <a:pt x="851864" y="155208"/>
                </a:lnTo>
                <a:lnTo>
                  <a:pt x="874420" y="187039"/>
                </a:lnTo>
                <a:lnTo>
                  <a:pt x="901349" y="256160"/>
                </a:lnTo>
                <a:lnTo>
                  <a:pt x="904875" y="292900"/>
                </a:lnTo>
                <a:lnTo>
                  <a:pt x="900623" y="333215"/>
                </a:lnTo>
                <a:lnTo>
                  <a:pt x="888239" y="371853"/>
                </a:lnTo>
                <a:lnTo>
                  <a:pt x="868281" y="408449"/>
                </a:lnTo>
                <a:lnTo>
                  <a:pt x="841306" y="442639"/>
                </a:lnTo>
                <a:lnTo>
                  <a:pt x="807871" y="474060"/>
                </a:lnTo>
                <a:lnTo>
                  <a:pt x="768534" y="502347"/>
                </a:lnTo>
                <a:lnTo>
                  <a:pt x="723852" y="527138"/>
                </a:lnTo>
                <a:lnTo>
                  <a:pt x="674382" y="548068"/>
                </a:lnTo>
                <a:lnTo>
                  <a:pt x="663819" y="583120"/>
                </a:lnTo>
                <a:lnTo>
                  <a:pt x="511314" y="583120"/>
                </a:lnTo>
                <a:lnTo>
                  <a:pt x="496743" y="584314"/>
                </a:lnTo>
                <a:lnTo>
                  <a:pt x="482076" y="585144"/>
                </a:lnTo>
                <a:lnTo>
                  <a:pt x="467309" y="585629"/>
                </a:lnTo>
                <a:lnTo>
                  <a:pt x="452437" y="585787"/>
                </a:lnTo>
                <a:close/>
              </a:path>
              <a:path w="904875" h="659764">
                <a:moveTo>
                  <a:pt x="640854" y="659320"/>
                </a:moveTo>
                <a:lnTo>
                  <a:pt x="511314" y="583120"/>
                </a:lnTo>
                <a:lnTo>
                  <a:pt x="663819" y="583120"/>
                </a:lnTo>
                <a:lnTo>
                  <a:pt x="640854" y="659320"/>
                </a:lnTo>
                <a:close/>
              </a:path>
            </a:pathLst>
          </a:custGeom>
          <a:solidFill>
            <a:srgbClr val="FF9500"/>
          </a:solidFill>
        </p:spPr>
        <p:txBody>
          <a:bodyPr wrap="square" lIns="0" tIns="0" rIns="0" bIns="0" rtlCol="0"/>
          <a:lstStyle/>
          <a:p>
            <a:endParaRPr/>
          </a:p>
        </p:txBody>
      </p:sp>
      <p:sp>
        <p:nvSpPr>
          <p:cNvPr id="39" name="object 19"/>
          <p:cNvSpPr txBox="1"/>
          <p:nvPr/>
        </p:nvSpPr>
        <p:spPr>
          <a:xfrm>
            <a:off x="6781800" y="3302635"/>
            <a:ext cx="445415" cy="430887"/>
          </a:xfrm>
          <a:prstGeom prst="rect">
            <a:avLst/>
          </a:prstGeom>
        </p:spPr>
        <p:txBody>
          <a:bodyPr vert="horz" wrap="square" lIns="0" tIns="0" rIns="0" bIns="0" rtlCol="0">
            <a:spAutoFit/>
          </a:bodyPr>
          <a:lstStyle/>
          <a:p>
            <a:pPr marL="12700" marR="5080" algn="just">
              <a:lnSpc>
                <a:spcPct val="100000"/>
              </a:lnSpc>
            </a:pPr>
            <a:r>
              <a:rPr lang="zh-CN" altLang="en-US" sz="1400" b="1" dirty="0" smtClean="0">
                <a:solidFill>
                  <a:schemeClr val="bg1"/>
                </a:solidFill>
                <a:latin typeface="Microsoft YaHei"/>
                <a:cs typeface="Microsoft YaHei"/>
              </a:rPr>
              <a:t>微信通</a:t>
            </a:r>
            <a:endParaRPr sz="1400" b="1" dirty="0">
              <a:solidFill>
                <a:schemeClr val="bg1"/>
              </a:solidFill>
              <a:latin typeface="Microsoft YaHei"/>
              <a:cs typeface="Microsoft YaHei"/>
            </a:endParaRPr>
          </a:p>
        </p:txBody>
      </p:sp>
      <p:sp>
        <p:nvSpPr>
          <p:cNvPr id="40" name="object 20"/>
          <p:cNvSpPr/>
          <p:nvPr/>
        </p:nvSpPr>
        <p:spPr>
          <a:xfrm>
            <a:off x="8048193" y="2226525"/>
            <a:ext cx="533400" cy="387350"/>
          </a:xfrm>
          <a:custGeom>
            <a:avLst/>
            <a:gdLst/>
            <a:ahLst/>
            <a:cxnLst/>
            <a:rect l="l" t="t" r="r" b="b"/>
            <a:pathLst>
              <a:path w="533400" h="387350">
                <a:moveTo>
                  <a:pt x="266700" y="344487"/>
                </a:moveTo>
                <a:lnTo>
                  <a:pt x="212950" y="340987"/>
                </a:lnTo>
                <a:lnTo>
                  <a:pt x="162888" y="330950"/>
                </a:lnTo>
                <a:lnTo>
                  <a:pt x="117585" y="315067"/>
                </a:lnTo>
                <a:lnTo>
                  <a:pt x="78114" y="294033"/>
                </a:lnTo>
                <a:lnTo>
                  <a:pt x="45548" y="268540"/>
                </a:lnTo>
                <a:lnTo>
                  <a:pt x="20958" y="239281"/>
                </a:lnTo>
                <a:lnTo>
                  <a:pt x="0" y="172237"/>
                </a:lnTo>
                <a:lnTo>
                  <a:pt x="5418" y="137525"/>
                </a:lnTo>
                <a:lnTo>
                  <a:pt x="45548" y="75938"/>
                </a:lnTo>
                <a:lnTo>
                  <a:pt x="78114" y="50447"/>
                </a:lnTo>
                <a:lnTo>
                  <a:pt x="117585" y="29415"/>
                </a:lnTo>
                <a:lnTo>
                  <a:pt x="162888" y="13535"/>
                </a:lnTo>
                <a:lnTo>
                  <a:pt x="212950" y="3499"/>
                </a:lnTo>
                <a:lnTo>
                  <a:pt x="266700" y="0"/>
                </a:lnTo>
                <a:lnTo>
                  <a:pt x="320449" y="3499"/>
                </a:lnTo>
                <a:lnTo>
                  <a:pt x="370511" y="13535"/>
                </a:lnTo>
                <a:lnTo>
                  <a:pt x="415814" y="29415"/>
                </a:lnTo>
                <a:lnTo>
                  <a:pt x="455285" y="50447"/>
                </a:lnTo>
                <a:lnTo>
                  <a:pt x="487851" y="75938"/>
                </a:lnTo>
                <a:lnTo>
                  <a:pt x="512441" y="105195"/>
                </a:lnTo>
                <a:lnTo>
                  <a:pt x="533400" y="172237"/>
                </a:lnTo>
                <a:lnTo>
                  <a:pt x="527070" y="209707"/>
                </a:lnTo>
                <a:lnTo>
                  <a:pt x="508987" y="244288"/>
                </a:lnTo>
                <a:lnTo>
                  <a:pt x="480511" y="275071"/>
                </a:lnTo>
                <a:lnTo>
                  <a:pt x="443000" y="301146"/>
                </a:lnTo>
                <a:lnTo>
                  <a:pt x="397814" y="321602"/>
                </a:lnTo>
                <a:lnTo>
                  <a:pt x="391364" y="342938"/>
                </a:lnTo>
                <a:lnTo>
                  <a:pt x="301802" y="342938"/>
                </a:lnTo>
                <a:lnTo>
                  <a:pt x="292985" y="343624"/>
                </a:lnTo>
                <a:lnTo>
                  <a:pt x="284222" y="344108"/>
                </a:lnTo>
                <a:lnTo>
                  <a:pt x="275474" y="344393"/>
                </a:lnTo>
                <a:lnTo>
                  <a:pt x="266700" y="344487"/>
                </a:lnTo>
                <a:close/>
              </a:path>
              <a:path w="533400" h="387350">
                <a:moveTo>
                  <a:pt x="378002" y="387134"/>
                </a:moveTo>
                <a:lnTo>
                  <a:pt x="301802" y="342938"/>
                </a:lnTo>
                <a:lnTo>
                  <a:pt x="391364" y="342938"/>
                </a:lnTo>
                <a:lnTo>
                  <a:pt x="378002" y="387134"/>
                </a:lnTo>
                <a:close/>
              </a:path>
            </a:pathLst>
          </a:custGeom>
          <a:solidFill>
            <a:srgbClr val="FF9500"/>
          </a:solidFill>
        </p:spPr>
        <p:txBody>
          <a:bodyPr wrap="square" lIns="0" tIns="0" rIns="0" bIns="0" rtlCol="0"/>
          <a:lstStyle/>
          <a:p>
            <a:endParaRPr/>
          </a:p>
        </p:txBody>
      </p:sp>
      <p:sp>
        <p:nvSpPr>
          <p:cNvPr id="41" name="object 21"/>
          <p:cNvSpPr txBox="1"/>
          <p:nvPr/>
        </p:nvSpPr>
        <p:spPr>
          <a:xfrm>
            <a:off x="8244446" y="2254770"/>
            <a:ext cx="139700" cy="276999"/>
          </a:xfrm>
          <a:prstGeom prst="rect">
            <a:avLst/>
          </a:prstGeom>
        </p:spPr>
        <p:txBody>
          <a:bodyPr vert="horz" wrap="square" lIns="0" tIns="0" rIns="0" bIns="0" rtlCol="0">
            <a:spAutoFit/>
          </a:bodyPr>
          <a:lstStyle/>
          <a:p>
            <a:pPr marL="12700" marR="5080">
              <a:lnSpc>
                <a:spcPct val="100000"/>
              </a:lnSpc>
            </a:pPr>
            <a:r>
              <a:rPr sz="900" b="1" dirty="0">
                <a:solidFill>
                  <a:srgbClr val="FFFFFF"/>
                </a:solidFill>
                <a:latin typeface="Microsoft YaHei"/>
                <a:cs typeface="Microsoft YaHei"/>
              </a:rPr>
              <a:t>其  他</a:t>
            </a:r>
            <a:endParaRPr sz="900" b="1" dirty="0">
              <a:latin typeface="Microsoft YaHei"/>
              <a:cs typeface="Microsoft YaHei"/>
            </a:endParaRPr>
          </a:p>
        </p:txBody>
      </p:sp>
      <p:sp>
        <p:nvSpPr>
          <p:cNvPr id="42" name="object 11"/>
          <p:cNvSpPr txBox="1"/>
          <p:nvPr/>
        </p:nvSpPr>
        <p:spPr>
          <a:xfrm>
            <a:off x="8839200" y="3581401"/>
            <a:ext cx="634365" cy="492443"/>
          </a:xfrm>
          <a:prstGeom prst="rect">
            <a:avLst/>
          </a:prstGeom>
        </p:spPr>
        <p:txBody>
          <a:bodyPr vert="horz" wrap="square" lIns="0" tIns="0" rIns="0" bIns="0" rtlCol="0">
            <a:spAutoFit/>
          </a:bodyPr>
          <a:lstStyle/>
          <a:p>
            <a:pPr marL="215900" marR="5080" indent="-203200">
              <a:lnSpc>
                <a:spcPct val="100000"/>
              </a:lnSpc>
            </a:pPr>
            <a:r>
              <a:rPr lang="zh-CN" altLang="en-US" sz="1600" b="1" dirty="0">
                <a:solidFill>
                  <a:schemeClr val="bg1"/>
                </a:solidFill>
                <a:latin typeface="Microsoft YaHei"/>
                <a:cs typeface="Microsoft YaHei"/>
              </a:rPr>
              <a:t>门</a:t>
            </a:r>
            <a:r>
              <a:rPr lang="zh-CN" altLang="en-US" sz="1600" b="1" dirty="0" smtClean="0">
                <a:solidFill>
                  <a:schemeClr val="bg1"/>
                </a:solidFill>
                <a:latin typeface="Microsoft YaHei"/>
                <a:cs typeface="Microsoft YaHei"/>
              </a:rPr>
              <a:t>店</a:t>
            </a:r>
            <a:endParaRPr lang="en-US" altLang="zh-CN" sz="1600" b="1" dirty="0" smtClean="0">
              <a:solidFill>
                <a:schemeClr val="bg1"/>
              </a:solidFill>
              <a:latin typeface="Microsoft YaHei"/>
              <a:cs typeface="Microsoft YaHei"/>
            </a:endParaRPr>
          </a:p>
          <a:p>
            <a:pPr marL="215900" marR="5080" indent="-203200">
              <a:lnSpc>
                <a:spcPct val="100000"/>
              </a:lnSpc>
            </a:pPr>
            <a:r>
              <a:rPr lang="zh-CN" altLang="en-US" sz="1600" b="1" dirty="0">
                <a:solidFill>
                  <a:schemeClr val="bg1"/>
                </a:solidFill>
                <a:latin typeface="Microsoft YaHei"/>
                <a:cs typeface="Microsoft YaHei"/>
              </a:rPr>
              <a:t>营业额</a:t>
            </a:r>
            <a:endParaRPr sz="1600" b="1" dirty="0">
              <a:solidFill>
                <a:schemeClr val="bg1"/>
              </a:solidFill>
              <a:latin typeface="Microsoft YaHei"/>
              <a:cs typeface="Microsoft YaHei"/>
            </a:endParaRPr>
          </a:p>
        </p:txBody>
      </p:sp>
      <p:sp>
        <p:nvSpPr>
          <p:cNvPr id="43" name="object 10"/>
          <p:cNvSpPr/>
          <p:nvPr/>
        </p:nvSpPr>
        <p:spPr>
          <a:xfrm>
            <a:off x="7467600" y="3581400"/>
            <a:ext cx="971551" cy="759460"/>
          </a:xfrm>
          <a:custGeom>
            <a:avLst/>
            <a:gdLst/>
            <a:ahLst/>
            <a:cxnLst/>
            <a:rect l="l" t="t" r="r" b="b"/>
            <a:pathLst>
              <a:path w="1276350" h="911860">
                <a:moveTo>
                  <a:pt x="638175" y="809625"/>
                </a:moveTo>
                <a:lnTo>
                  <a:pt x="580088" y="807970"/>
                </a:lnTo>
                <a:lnTo>
                  <a:pt x="523463" y="803102"/>
                </a:lnTo>
                <a:lnTo>
                  <a:pt x="468524" y="795164"/>
                </a:lnTo>
                <a:lnTo>
                  <a:pt x="415496" y="784298"/>
                </a:lnTo>
                <a:lnTo>
                  <a:pt x="364606" y="770648"/>
                </a:lnTo>
                <a:lnTo>
                  <a:pt x="316077" y="754356"/>
                </a:lnTo>
                <a:lnTo>
                  <a:pt x="270136" y="735564"/>
                </a:lnTo>
                <a:lnTo>
                  <a:pt x="227008" y="714417"/>
                </a:lnTo>
                <a:lnTo>
                  <a:pt x="186918" y="691057"/>
                </a:lnTo>
                <a:lnTo>
                  <a:pt x="150092" y="665627"/>
                </a:lnTo>
                <a:lnTo>
                  <a:pt x="116754" y="638270"/>
                </a:lnTo>
                <a:lnTo>
                  <a:pt x="87130" y="609128"/>
                </a:lnTo>
                <a:lnTo>
                  <a:pt x="61446" y="578345"/>
                </a:lnTo>
                <a:lnTo>
                  <a:pt x="39926" y="546064"/>
                </a:lnTo>
                <a:lnTo>
                  <a:pt x="10281" y="477577"/>
                </a:lnTo>
                <a:lnTo>
                  <a:pt x="0" y="404812"/>
                </a:lnTo>
                <a:lnTo>
                  <a:pt x="2608" y="367966"/>
                </a:lnTo>
                <a:lnTo>
                  <a:pt x="22796" y="297197"/>
                </a:lnTo>
                <a:lnTo>
                  <a:pt x="61446" y="231279"/>
                </a:lnTo>
                <a:lnTo>
                  <a:pt x="87130" y="200496"/>
                </a:lnTo>
                <a:lnTo>
                  <a:pt x="116754" y="171354"/>
                </a:lnTo>
                <a:lnTo>
                  <a:pt x="150092" y="143997"/>
                </a:lnTo>
                <a:lnTo>
                  <a:pt x="186918" y="118567"/>
                </a:lnTo>
                <a:lnTo>
                  <a:pt x="227008" y="95207"/>
                </a:lnTo>
                <a:lnTo>
                  <a:pt x="270136" y="74060"/>
                </a:lnTo>
                <a:lnTo>
                  <a:pt x="316077" y="55268"/>
                </a:lnTo>
                <a:lnTo>
                  <a:pt x="364606" y="38976"/>
                </a:lnTo>
                <a:lnTo>
                  <a:pt x="415496" y="25326"/>
                </a:lnTo>
                <a:lnTo>
                  <a:pt x="468524" y="14460"/>
                </a:lnTo>
                <a:lnTo>
                  <a:pt x="523463" y="6522"/>
                </a:lnTo>
                <a:lnTo>
                  <a:pt x="580088" y="1654"/>
                </a:lnTo>
                <a:lnTo>
                  <a:pt x="638175" y="0"/>
                </a:lnTo>
                <a:lnTo>
                  <a:pt x="696261" y="1654"/>
                </a:lnTo>
                <a:lnTo>
                  <a:pt x="752886" y="6522"/>
                </a:lnTo>
                <a:lnTo>
                  <a:pt x="807825" y="14460"/>
                </a:lnTo>
                <a:lnTo>
                  <a:pt x="860853" y="25326"/>
                </a:lnTo>
                <a:lnTo>
                  <a:pt x="911743" y="38976"/>
                </a:lnTo>
                <a:lnTo>
                  <a:pt x="960272" y="55268"/>
                </a:lnTo>
                <a:lnTo>
                  <a:pt x="1006213" y="74060"/>
                </a:lnTo>
                <a:lnTo>
                  <a:pt x="1049341" y="95207"/>
                </a:lnTo>
                <a:lnTo>
                  <a:pt x="1089431" y="118567"/>
                </a:lnTo>
                <a:lnTo>
                  <a:pt x="1126257" y="143997"/>
                </a:lnTo>
                <a:lnTo>
                  <a:pt x="1159595" y="171354"/>
                </a:lnTo>
                <a:lnTo>
                  <a:pt x="1189219" y="200496"/>
                </a:lnTo>
                <a:lnTo>
                  <a:pt x="1214903" y="231279"/>
                </a:lnTo>
                <a:lnTo>
                  <a:pt x="1236423" y="263560"/>
                </a:lnTo>
                <a:lnTo>
                  <a:pt x="1266068" y="332047"/>
                </a:lnTo>
                <a:lnTo>
                  <a:pt x="1276350" y="404812"/>
                </a:lnTo>
                <a:lnTo>
                  <a:pt x="1273159" y="445544"/>
                </a:lnTo>
                <a:lnTo>
                  <a:pt x="1263790" y="485122"/>
                </a:lnTo>
                <a:lnTo>
                  <a:pt x="1248547" y="523351"/>
                </a:lnTo>
                <a:lnTo>
                  <a:pt x="1227734" y="560037"/>
                </a:lnTo>
                <a:lnTo>
                  <a:pt x="1201655" y="594985"/>
                </a:lnTo>
                <a:lnTo>
                  <a:pt x="1170616" y="628002"/>
                </a:lnTo>
                <a:lnTo>
                  <a:pt x="1134919" y="658893"/>
                </a:lnTo>
                <a:lnTo>
                  <a:pt x="1094870" y="687464"/>
                </a:lnTo>
                <a:lnTo>
                  <a:pt x="1050772" y="713520"/>
                </a:lnTo>
                <a:lnTo>
                  <a:pt x="1002930" y="736868"/>
                </a:lnTo>
                <a:lnTo>
                  <a:pt x="951649" y="757313"/>
                </a:lnTo>
                <a:lnTo>
                  <a:pt x="936680" y="806081"/>
                </a:lnTo>
                <a:lnTo>
                  <a:pt x="721525" y="806081"/>
                </a:lnTo>
                <a:lnTo>
                  <a:pt x="700797" y="807647"/>
                </a:lnTo>
                <a:lnTo>
                  <a:pt x="680021" y="808753"/>
                </a:lnTo>
                <a:lnTo>
                  <a:pt x="659160" y="809408"/>
                </a:lnTo>
                <a:lnTo>
                  <a:pt x="638175" y="809625"/>
                </a:lnTo>
                <a:close/>
              </a:path>
              <a:path w="1276350" h="911860">
                <a:moveTo>
                  <a:pt x="904405" y="911237"/>
                </a:moveTo>
                <a:lnTo>
                  <a:pt x="721525" y="806081"/>
                </a:lnTo>
                <a:lnTo>
                  <a:pt x="936680" y="806081"/>
                </a:lnTo>
                <a:lnTo>
                  <a:pt x="904405" y="911237"/>
                </a:lnTo>
                <a:close/>
              </a:path>
            </a:pathLst>
          </a:custGeom>
          <a:solidFill>
            <a:srgbClr val="252525"/>
          </a:solidFill>
        </p:spPr>
        <p:txBody>
          <a:bodyPr wrap="square" lIns="0" tIns="0" rIns="0" bIns="0" rtlCol="0"/>
          <a:lstStyle/>
          <a:p>
            <a:endParaRPr/>
          </a:p>
        </p:txBody>
      </p:sp>
      <p:sp>
        <p:nvSpPr>
          <p:cNvPr id="44" name="object 11"/>
          <p:cNvSpPr txBox="1"/>
          <p:nvPr/>
        </p:nvSpPr>
        <p:spPr>
          <a:xfrm>
            <a:off x="7747636" y="3622358"/>
            <a:ext cx="634365" cy="492443"/>
          </a:xfrm>
          <a:prstGeom prst="rect">
            <a:avLst/>
          </a:prstGeom>
        </p:spPr>
        <p:txBody>
          <a:bodyPr vert="horz" wrap="square" lIns="0" tIns="0" rIns="0" bIns="0" rtlCol="0">
            <a:spAutoFit/>
          </a:bodyPr>
          <a:lstStyle/>
          <a:p>
            <a:pPr marL="215900" marR="5080" indent="-203200">
              <a:lnSpc>
                <a:spcPct val="100000"/>
              </a:lnSpc>
            </a:pPr>
            <a:r>
              <a:rPr lang="zh-CN" altLang="en-US" sz="1600" b="1" dirty="0" smtClean="0">
                <a:solidFill>
                  <a:schemeClr val="bg1"/>
                </a:solidFill>
                <a:latin typeface="Microsoft YaHei"/>
                <a:cs typeface="Microsoft YaHei"/>
              </a:rPr>
              <a:t>移动</a:t>
            </a:r>
            <a:endParaRPr lang="en-US" altLang="zh-CN" sz="1600" b="1" dirty="0" smtClean="0">
              <a:solidFill>
                <a:schemeClr val="bg1"/>
              </a:solidFill>
              <a:latin typeface="Microsoft YaHei"/>
              <a:cs typeface="Microsoft YaHei"/>
            </a:endParaRPr>
          </a:p>
          <a:p>
            <a:pPr marL="215900" marR="5080" indent="-203200">
              <a:lnSpc>
                <a:spcPct val="100000"/>
              </a:lnSpc>
            </a:pPr>
            <a:r>
              <a:rPr lang="zh-CN" altLang="en-US" sz="1600" b="1" dirty="0" smtClean="0">
                <a:solidFill>
                  <a:schemeClr val="bg1"/>
                </a:solidFill>
                <a:latin typeface="Microsoft YaHei"/>
                <a:cs typeface="Microsoft YaHei"/>
              </a:rPr>
              <a:t>管家</a:t>
            </a:r>
            <a:endParaRPr sz="1600" b="1" dirty="0">
              <a:solidFill>
                <a:schemeClr val="bg1"/>
              </a:solidFill>
              <a:latin typeface="Microsoft YaHei"/>
              <a:cs typeface="Microsoft YaHei"/>
            </a:endParaRPr>
          </a:p>
        </p:txBody>
      </p:sp>
      <p:sp>
        <p:nvSpPr>
          <p:cNvPr id="45" name="椭圆 44"/>
          <p:cNvSpPr/>
          <p:nvPr/>
        </p:nvSpPr>
        <p:spPr>
          <a:xfrm>
            <a:off x="6865257" y="5007429"/>
            <a:ext cx="391886" cy="130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5464" y="448283"/>
            <a:ext cx="918844" cy="1108710"/>
          </a:xfrm>
          <a:custGeom>
            <a:avLst/>
            <a:gdLst/>
            <a:ahLst/>
            <a:cxnLst/>
            <a:rect l="l" t="t" r="r" b="b"/>
            <a:pathLst>
              <a:path w="918844" h="1108710">
                <a:moveTo>
                  <a:pt x="459417" y="1108546"/>
                </a:moveTo>
                <a:lnTo>
                  <a:pt x="134615" y="783731"/>
                </a:lnTo>
                <a:lnTo>
                  <a:pt x="103080" y="748847"/>
                </a:lnTo>
                <a:lnTo>
                  <a:pt x="75748" y="711680"/>
                </a:lnTo>
                <a:lnTo>
                  <a:pt x="52618" y="672556"/>
                </a:lnTo>
                <a:lnTo>
                  <a:pt x="33689" y="631801"/>
                </a:lnTo>
                <a:lnTo>
                  <a:pt x="18963" y="589741"/>
                </a:lnTo>
                <a:lnTo>
                  <a:pt x="8439" y="546704"/>
                </a:lnTo>
                <a:lnTo>
                  <a:pt x="2118" y="503015"/>
                </a:lnTo>
                <a:lnTo>
                  <a:pt x="0" y="459001"/>
                </a:lnTo>
                <a:lnTo>
                  <a:pt x="2084" y="414989"/>
                </a:lnTo>
                <a:lnTo>
                  <a:pt x="8371" y="371305"/>
                </a:lnTo>
                <a:lnTo>
                  <a:pt x="18861" y="328275"/>
                </a:lnTo>
                <a:lnTo>
                  <a:pt x="33554" y="286226"/>
                </a:lnTo>
                <a:lnTo>
                  <a:pt x="52450" y="245484"/>
                </a:lnTo>
                <a:lnTo>
                  <a:pt x="75550" y="206376"/>
                </a:lnTo>
                <a:lnTo>
                  <a:pt x="102854" y="169228"/>
                </a:lnTo>
                <a:lnTo>
                  <a:pt x="134361" y="134367"/>
                </a:lnTo>
                <a:lnTo>
                  <a:pt x="169224" y="102860"/>
                </a:lnTo>
                <a:lnTo>
                  <a:pt x="206373" y="75556"/>
                </a:lnTo>
                <a:lnTo>
                  <a:pt x="245482" y="52456"/>
                </a:lnTo>
                <a:lnTo>
                  <a:pt x="286225" y="33558"/>
                </a:lnTo>
                <a:lnTo>
                  <a:pt x="328274" y="18864"/>
                </a:lnTo>
                <a:lnTo>
                  <a:pt x="371305" y="8373"/>
                </a:lnTo>
                <a:lnTo>
                  <a:pt x="414989" y="2085"/>
                </a:lnTo>
                <a:lnTo>
                  <a:pt x="459001" y="0"/>
                </a:lnTo>
                <a:lnTo>
                  <a:pt x="503015" y="2117"/>
                </a:lnTo>
                <a:lnTo>
                  <a:pt x="546704" y="8437"/>
                </a:lnTo>
                <a:lnTo>
                  <a:pt x="589742" y="18960"/>
                </a:lnTo>
                <a:lnTo>
                  <a:pt x="631801" y="33685"/>
                </a:lnTo>
                <a:lnTo>
                  <a:pt x="672557" y="52612"/>
                </a:lnTo>
                <a:lnTo>
                  <a:pt x="711683" y="75742"/>
                </a:lnTo>
                <a:lnTo>
                  <a:pt x="748852" y="103074"/>
                </a:lnTo>
                <a:lnTo>
                  <a:pt x="783737" y="134608"/>
                </a:lnTo>
                <a:lnTo>
                  <a:pt x="815271" y="169494"/>
                </a:lnTo>
                <a:lnTo>
                  <a:pt x="842603" y="206663"/>
                </a:lnTo>
                <a:lnTo>
                  <a:pt x="865733" y="245789"/>
                </a:lnTo>
                <a:lnTo>
                  <a:pt x="884661" y="286546"/>
                </a:lnTo>
                <a:lnTo>
                  <a:pt x="899386" y="328607"/>
                </a:lnTo>
                <a:lnTo>
                  <a:pt x="909908" y="371645"/>
                </a:lnTo>
                <a:lnTo>
                  <a:pt x="916229" y="415335"/>
                </a:lnTo>
                <a:lnTo>
                  <a:pt x="918346" y="459349"/>
                </a:lnTo>
                <a:lnTo>
                  <a:pt x="916261" y="503362"/>
                </a:lnTo>
                <a:lnTo>
                  <a:pt x="909973" y="547046"/>
                </a:lnTo>
                <a:lnTo>
                  <a:pt x="899481" y="590077"/>
                </a:lnTo>
                <a:lnTo>
                  <a:pt x="884787" y="632126"/>
                </a:lnTo>
                <a:lnTo>
                  <a:pt x="865890" y="672868"/>
                </a:lnTo>
                <a:lnTo>
                  <a:pt x="842789" y="711976"/>
                </a:lnTo>
                <a:lnTo>
                  <a:pt x="815486" y="749124"/>
                </a:lnTo>
                <a:lnTo>
                  <a:pt x="783978" y="783985"/>
                </a:lnTo>
                <a:lnTo>
                  <a:pt x="459417" y="1108546"/>
                </a:lnTo>
                <a:close/>
              </a:path>
            </a:pathLst>
          </a:custGeom>
          <a:solidFill>
            <a:srgbClr val="FF9500"/>
          </a:solidFill>
        </p:spPr>
        <p:txBody>
          <a:bodyPr wrap="square" lIns="0" tIns="0" rIns="0" bIns="0" rtlCol="0"/>
          <a:lstStyle/>
          <a:p>
            <a:endParaRPr/>
          </a:p>
        </p:txBody>
      </p:sp>
      <p:sp>
        <p:nvSpPr>
          <p:cNvPr id="3" name="object 3"/>
          <p:cNvSpPr/>
          <p:nvPr/>
        </p:nvSpPr>
        <p:spPr>
          <a:xfrm>
            <a:off x="6633247" y="2218258"/>
            <a:ext cx="3114649" cy="303368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23328" y="684898"/>
            <a:ext cx="8847455" cy="1969770"/>
          </a:xfrm>
          <a:prstGeom prst="rect">
            <a:avLst/>
          </a:prstGeom>
        </p:spPr>
        <p:txBody>
          <a:bodyPr vert="horz" wrap="square" lIns="0" tIns="0" rIns="0" bIns="0" rtlCol="0">
            <a:spAutoFit/>
          </a:bodyPr>
          <a:lstStyle/>
          <a:p>
            <a:pPr marR="8355965" algn="ctr">
              <a:lnSpc>
                <a:spcPts val="2105"/>
              </a:lnSpc>
            </a:pPr>
            <a:r>
              <a:rPr sz="1800" b="1" spc="5" dirty="0">
                <a:solidFill>
                  <a:srgbClr val="FFFFFF"/>
                </a:solidFill>
                <a:latin typeface="Microsoft YaHei"/>
                <a:cs typeface="Microsoft YaHei"/>
              </a:rPr>
              <a:t>特</a:t>
            </a:r>
            <a:r>
              <a:rPr sz="1800" b="1" dirty="0">
                <a:solidFill>
                  <a:srgbClr val="FFFFFF"/>
                </a:solidFill>
                <a:latin typeface="Microsoft YaHei"/>
                <a:cs typeface="Microsoft YaHei"/>
              </a:rPr>
              <a:t>点</a:t>
            </a:r>
            <a:endParaRPr sz="1800" dirty="0">
              <a:latin typeface="Microsoft YaHei"/>
              <a:cs typeface="Microsoft YaHei"/>
            </a:endParaRPr>
          </a:p>
          <a:p>
            <a:pPr marR="8354695" algn="ctr">
              <a:lnSpc>
                <a:spcPts val="3785"/>
              </a:lnSpc>
            </a:pPr>
            <a:r>
              <a:rPr sz="3200" b="1" spc="15" dirty="0">
                <a:solidFill>
                  <a:srgbClr val="FFFFFF"/>
                </a:solidFill>
                <a:latin typeface="Verdana"/>
                <a:cs typeface="Verdana"/>
              </a:rPr>
              <a:t>4</a:t>
            </a:r>
            <a:endParaRPr sz="3200" dirty="0">
              <a:latin typeface="Verdana"/>
              <a:cs typeface="Verdana"/>
            </a:endParaRPr>
          </a:p>
          <a:p>
            <a:pPr>
              <a:lnSpc>
                <a:spcPct val="100000"/>
              </a:lnSpc>
            </a:pPr>
            <a:endParaRPr sz="3200" dirty="0">
              <a:latin typeface="Times New Roman"/>
              <a:cs typeface="Times New Roman"/>
            </a:endParaRPr>
          </a:p>
          <a:p>
            <a:pPr>
              <a:lnSpc>
                <a:spcPct val="100000"/>
              </a:lnSpc>
              <a:spcBef>
                <a:spcPts val="30"/>
              </a:spcBef>
            </a:pPr>
            <a:endParaRPr sz="2550" dirty="0">
              <a:latin typeface="Times New Roman"/>
              <a:cs typeface="Times New Roman"/>
            </a:endParaRPr>
          </a:p>
          <a:p>
            <a:pPr marR="5080" algn="r">
              <a:lnSpc>
                <a:spcPct val="100000"/>
              </a:lnSpc>
              <a:spcBef>
                <a:spcPts val="5"/>
              </a:spcBef>
            </a:pPr>
            <a:r>
              <a:rPr sz="2400" dirty="0">
                <a:solidFill>
                  <a:srgbClr val="3A3838"/>
                </a:solidFill>
                <a:latin typeface="Microsoft YaHei"/>
                <a:cs typeface="Microsoft YaHei"/>
              </a:rPr>
              <a:t>代金券</a:t>
            </a:r>
            <a:endParaRPr sz="2400" dirty="0">
              <a:latin typeface="Microsoft YaHei"/>
              <a:cs typeface="Microsoft YaHei"/>
            </a:endParaRPr>
          </a:p>
        </p:txBody>
      </p:sp>
      <p:sp>
        <p:nvSpPr>
          <p:cNvPr id="5" name="object 5"/>
          <p:cNvSpPr txBox="1"/>
          <p:nvPr/>
        </p:nvSpPr>
        <p:spPr>
          <a:xfrm>
            <a:off x="9620478" y="3638359"/>
            <a:ext cx="939800" cy="378460"/>
          </a:xfrm>
          <a:prstGeom prst="rect">
            <a:avLst/>
          </a:prstGeom>
        </p:spPr>
        <p:txBody>
          <a:bodyPr vert="horz" wrap="square" lIns="0" tIns="0" rIns="0" bIns="0" rtlCol="0">
            <a:spAutoFit/>
          </a:bodyPr>
          <a:lstStyle/>
          <a:p>
            <a:pPr marL="12700">
              <a:lnSpc>
                <a:spcPct val="100000"/>
              </a:lnSpc>
            </a:pPr>
            <a:r>
              <a:rPr lang="zh-CN" altLang="en-US" sz="2400" dirty="0" smtClean="0">
                <a:solidFill>
                  <a:srgbClr val="3A3838"/>
                </a:solidFill>
                <a:latin typeface="Microsoft YaHei"/>
                <a:cs typeface="Microsoft YaHei"/>
              </a:rPr>
              <a:t>商品</a:t>
            </a:r>
            <a:r>
              <a:rPr sz="2400" dirty="0" smtClean="0">
                <a:solidFill>
                  <a:srgbClr val="3A3838"/>
                </a:solidFill>
                <a:latin typeface="Microsoft YaHei"/>
                <a:cs typeface="Microsoft YaHei"/>
              </a:rPr>
              <a:t>券</a:t>
            </a:r>
            <a:endParaRPr sz="2400" dirty="0">
              <a:latin typeface="Microsoft YaHei"/>
              <a:cs typeface="Microsoft YaHei"/>
            </a:endParaRPr>
          </a:p>
        </p:txBody>
      </p:sp>
      <p:sp>
        <p:nvSpPr>
          <p:cNvPr id="6" name="object 6"/>
          <p:cNvSpPr txBox="1"/>
          <p:nvPr/>
        </p:nvSpPr>
        <p:spPr>
          <a:xfrm>
            <a:off x="5943600" y="3657600"/>
            <a:ext cx="2590800" cy="1695336"/>
          </a:xfrm>
          <a:prstGeom prst="rect">
            <a:avLst/>
          </a:prstGeom>
        </p:spPr>
        <p:txBody>
          <a:bodyPr vert="horz" wrap="square" lIns="0" tIns="0" rIns="0" bIns="0" rtlCol="0">
            <a:spAutoFit/>
          </a:bodyPr>
          <a:lstStyle/>
          <a:p>
            <a:pPr marL="12700">
              <a:lnSpc>
                <a:spcPct val="100000"/>
              </a:lnSpc>
            </a:pPr>
            <a:r>
              <a:rPr lang="zh-CN" altLang="en-US" sz="2400" dirty="0" smtClean="0">
                <a:solidFill>
                  <a:srgbClr val="3A3838"/>
                </a:solidFill>
                <a:latin typeface="Microsoft YaHei"/>
                <a:cs typeface="Microsoft YaHei"/>
              </a:rPr>
              <a:t>折扣</a:t>
            </a:r>
            <a:r>
              <a:rPr sz="2400" dirty="0" smtClean="0">
                <a:solidFill>
                  <a:srgbClr val="3A3838"/>
                </a:solidFill>
                <a:latin typeface="Microsoft YaHei"/>
                <a:cs typeface="Microsoft YaHei"/>
              </a:rPr>
              <a:t>劵</a:t>
            </a:r>
            <a:endParaRPr lang="en-US" sz="2400" dirty="0" smtClean="0">
              <a:solidFill>
                <a:srgbClr val="3A3838"/>
              </a:solidFill>
              <a:latin typeface="Microsoft YaHei"/>
              <a:cs typeface="Microsoft YaHei"/>
            </a:endParaRPr>
          </a:p>
          <a:p>
            <a:pPr marL="12700">
              <a:lnSpc>
                <a:spcPct val="100000"/>
              </a:lnSpc>
            </a:pPr>
            <a:endParaRPr lang="en-US" sz="2400" dirty="0" smtClean="0">
              <a:solidFill>
                <a:srgbClr val="3A3838"/>
              </a:solidFill>
              <a:latin typeface="Microsoft YaHei"/>
              <a:cs typeface="Microsoft YaHei"/>
            </a:endParaRPr>
          </a:p>
          <a:p>
            <a:pPr marL="12700">
              <a:lnSpc>
                <a:spcPct val="100000"/>
              </a:lnSpc>
            </a:pPr>
            <a:endParaRPr sz="2400" dirty="0">
              <a:latin typeface="Microsoft YaHei"/>
              <a:cs typeface="Microsoft YaHei"/>
            </a:endParaRPr>
          </a:p>
          <a:p>
            <a:pPr marR="5080" algn="r">
              <a:lnSpc>
                <a:spcPct val="100000"/>
              </a:lnSpc>
              <a:spcBef>
                <a:spcPts val="1745"/>
              </a:spcBef>
            </a:pPr>
            <a:r>
              <a:rPr sz="2400" dirty="0">
                <a:solidFill>
                  <a:srgbClr val="3A3838"/>
                </a:solidFill>
                <a:latin typeface="Microsoft YaHei"/>
                <a:cs typeface="Microsoft YaHei"/>
              </a:rPr>
              <a:t>红包</a:t>
            </a:r>
            <a:endParaRPr sz="2400" dirty="0">
              <a:latin typeface="Microsoft YaHei"/>
              <a:cs typeface="Microsoft YaHei"/>
            </a:endParaRPr>
          </a:p>
        </p:txBody>
      </p:sp>
      <p:sp>
        <p:nvSpPr>
          <p:cNvPr id="7" name="object 7"/>
          <p:cNvSpPr txBox="1"/>
          <p:nvPr/>
        </p:nvSpPr>
        <p:spPr>
          <a:xfrm>
            <a:off x="6096000" y="2438400"/>
            <a:ext cx="1244600" cy="378460"/>
          </a:xfrm>
          <a:prstGeom prst="rect">
            <a:avLst/>
          </a:prstGeom>
        </p:spPr>
        <p:txBody>
          <a:bodyPr vert="horz" wrap="square" lIns="0" tIns="0" rIns="0" bIns="0" rtlCol="0">
            <a:spAutoFit/>
          </a:bodyPr>
          <a:lstStyle/>
          <a:p>
            <a:pPr marL="12700">
              <a:lnSpc>
                <a:spcPct val="100000"/>
              </a:lnSpc>
            </a:pPr>
            <a:r>
              <a:rPr sz="2400" dirty="0">
                <a:solidFill>
                  <a:srgbClr val="3A3838"/>
                </a:solidFill>
                <a:latin typeface="Microsoft YaHei"/>
                <a:cs typeface="Microsoft YaHei"/>
              </a:rPr>
              <a:t>游戏抽奖</a:t>
            </a:r>
            <a:endParaRPr sz="2400" dirty="0">
              <a:latin typeface="Microsoft YaHei"/>
              <a:cs typeface="Microsoft YaHei"/>
            </a:endParaRPr>
          </a:p>
        </p:txBody>
      </p:sp>
      <p:sp>
        <p:nvSpPr>
          <p:cNvPr id="8" name="object 8"/>
          <p:cNvSpPr txBox="1"/>
          <p:nvPr/>
        </p:nvSpPr>
        <p:spPr>
          <a:xfrm>
            <a:off x="1025525" y="2585554"/>
            <a:ext cx="4099560" cy="1384300"/>
          </a:xfrm>
          <a:prstGeom prst="rect">
            <a:avLst/>
          </a:prstGeom>
        </p:spPr>
        <p:txBody>
          <a:bodyPr vert="horz" wrap="square" lIns="0" tIns="0" rIns="0" bIns="0" rtlCol="0">
            <a:spAutoFit/>
          </a:bodyPr>
          <a:lstStyle/>
          <a:p>
            <a:pPr marL="12700" marR="5080" algn="just">
              <a:lnSpc>
                <a:spcPct val="150000"/>
              </a:lnSpc>
            </a:pPr>
            <a:r>
              <a:rPr sz="2000" b="1" dirty="0">
                <a:latin typeface="Microsoft YaHei"/>
                <a:cs typeface="Microsoft YaHei"/>
              </a:rPr>
              <a:t>多种营销方式提高企业营销能力，与  微信、会员系统联动。同时满足企业  </a:t>
            </a:r>
            <a:r>
              <a:rPr sz="2000" b="1" spc="5" dirty="0">
                <a:latin typeface="Microsoft YaHei"/>
                <a:cs typeface="Microsoft YaHei"/>
              </a:rPr>
              <a:t>对营运营销、会员营销双重要求。</a:t>
            </a:r>
            <a:endParaRPr sz="2000">
              <a:latin typeface="Microsoft YaHei"/>
              <a:cs typeface="Microsoft YaHe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287064" y="978585"/>
            <a:ext cx="6771336" cy="553998"/>
          </a:xfrm>
          <a:prstGeom prst="rect">
            <a:avLst/>
          </a:prstGeom>
        </p:spPr>
        <p:txBody>
          <a:bodyPr vert="horz" wrap="square" lIns="0" tIns="0" rIns="0" bIns="0" rtlCol="0">
            <a:spAutoFit/>
          </a:bodyPr>
          <a:lstStyle/>
          <a:p>
            <a:pPr marL="12700">
              <a:lnSpc>
                <a:spcPct val="100000"/>
              </a:lnSpc>
            </a:pPr>
            <a:r>
              <a:rPr lang="zh-CN" altLang="en-US" sz="3600" b="1" spc="5" dirty="0" smtClean="0">
                <a:solidFill>
                  <a:srgbClr val="FF9500"/>
                </a:solidFill>
                <a:latin typeface="Microsoft YaHei"/>
                <a:cs typeface="Microsoft YaHei"/>
              </a:rPr>
              <a:t>加盟体系管理</a:t>
            </a:r>
            <a:endParaRPr sz="2000" dirty="0">
              <a:latin typeface="Microsoft YaHei"/>
              <a:cs typeface="Microsoft YaHei"/>
            </a:endParaRPr>
          </a:p>
        </p:txBody>
      </p:sp>
      <p:sp>
        <p:nvSpPr>
          <p:cNvPr id="44" name="object 44"/>
          <p:cNvSpPr/>
          <p:nvPr/>
        </p:nvSpPr>
        <p:spPr>
          <a:xfrm>
            <a:off x="405464" y="448283"/>
            <a:ext cx="918844" cy="1108710"/>
          </a:xfrm>
          <a:custGeom>
            <a:avLst/>
            <a:gdLst/>
            <a:ahLst/>
            <a:cxnLst/>
            <a:rect l="l" t="t" r="r" b="b"/>
            <a:pathLst>
              <a:path w="918844" h="1108710">
                <a:moveTo>
                  <a:pt x="459417" y="1108546"/>
                </a:moveTo>
                <a:lnTo>
                  <a:pt x="134615" y="783731"/>
                </a:lnTo>
                <a:lnTo>
                  <a:pt x="103080" y="748847"/>
                </a:lnTo>
                <a:lnTo>
                  <a:pt x="75748" y="711680"/>
                </a:lnTo>
                <a:lnTo>
                  <a:pt x="52618" y="672556"/>
                </a:lnTo>
                <a:lnTo>
                  <a:pt x="33689" y="631801"/>
                </a:lnTo>
                <a:lnTo>
                  <a:pt x="18963" y="589741"/>
                </a:lnTo>
                <a:lnTo>
                  <a:pt x="8439" y="546704"/>
                </a:lnTo>
                <a:lnTo>
                  <a:pt x="2118" y="503015"/>
                </a:lnTo>
                <a:lnTo>
                  <a:pt x="0" y="459001"/>
                </a:lnTo>
                <a:lnTo>
                  <a:pt x="2084" y="414989"/>
                </a:lnTo>
                <a:lnTo>
                  <a:pt x="8371" y="371305"/>
                </a:lnTo>
                <a:lnTo>
                  <a:pt x="18861" y="328275"/>
                </a:lnTo>
                <a:lnTo>
                  <a:pt x="33554" y="286226"/>
                </a:lnTo>
                <a:lnTo>
                  <a:pt x="52450" y="245484"/>
                </a:lnTo>
                <a:lnTo>
                  <a:pt x="75550" y="206376"/>
                </a:lnTo>
                <a:lnTo>
                  <a:pt x="102854" y="169228"/>
                </a:lnTo>
                <a:lnTo>
                  <a:pt x="134361" y="134367"/>
                </a:lnTo>
                <a:lnTo>
                  <a:pt x="169224" y="102860"/>
                </a:lnTo>
                <a:lnTo>
                  <a:pt x="206373" y="75556"/>
                </a:lnTo>
                <a:lnTo>
                  <a:pt x="245482" y="52456"/>
                </a:lnTo>
                <a:lnTo>
                  <a:pt x="286225" y="33558"/>
                </a:lnTo>
                <a:lnTo>
                  <a:pt x="328274" y="18864"/>
                </a:lnTo>
                <a:lnTo>
                  <a:pt x="371305" y="8373"/>
                </a:lnTo>
                <a:lnTo>
                  <a:pt x="414989" y="2085"/>
                </a:lnTo>
                <a:lnTo>
                  <a:pt x="459001" y="0"/>
                </a:lnTo>
                <a:lnTo>
                  <a:pt x="503015" y="2117"/>
                </a:lnTo>
                <a:lnTo>
                  <a:pt x="546704" y="8437"/>
                </a:lnTo>
                <a:lnTo>
                  <a:pt x="589742" y="18960"/>
                </a:lnTo>
                <a:lnTo>
                  <a:pt x="631801" y="33685"/>
                </a:lnTo>
                <a:lnTo>
                  <a:pt x="672557" y="52612"/>
                </a:lnTo>
                <a:lnTo>
                  <a:pt x="711683" y="75742"/>
                </a:lnTo>
                <a:lnTo>
                  <a:pt x="748852" y="103074"/>
                </a:lnTo>
                <a:lnTo>
                  <a:pt x="783737" y="134608"/>
                </a:lnTo>
                <a:lnTo>
                  <a:pt x="815271" y="169494"/>
                </a:lnTo>
                <a:lnTo>
                  <a:pt x="842603" y="206663"/>
                </a:lnTo>
                <a:lnTo>
                  <a:pt x="865733" y="245789"/>
                </a:lnTo>
                <a:lnTo>
                  <a:pt x="884661" y="286546"/>
                </a:lnTo>
                <a:lnTo>
                  <a:pt x="899386" y="328607"/>
                </a:lnTo>
                <a:lnTo>
                  <a:pt x="909908" y="371645"/>
                </a:lnTo>
                <a:lnTo>
                  <a:pt x="916229" y="415335"/>
                </a:lnTo>
                <a:lnTo>
                  <a:pt x="918346" y="459349"/>
                </a:lnTo>
                <a:lnTo>
                  <a:pt x="916261" y="503362"/>
                </a:lnTo>
                <a:lnTo>
                  <a:pt x="909973" y="547046"/>
                </a:lnTo>
                <a:lnTo>
                  <a:pt x="899481" y="590077"/>
                </a:lnTo>
                <a:lnTo>
                  <a:pt x="884787" y="632126"/>
                </a:lnTo>
                <a:lnTo>
                  <a:pt x="865890" y="672868"/>
                </a:lnTo>
                <a:lnTo>
                  <a:pt x="842789" y="711976"/>
                </a:lnTo>
                <a:lnTo>
                  <a:pt x="815486" y="749124"/>
                </a:lnTo>
                <a:lnTo>
                  <a:pt x="783978" y="783985"/>
                </a:lnTo>
                <a:lnTo>
                  <a:pt x="459417" y="1108546"/>
                </a:lnTo>
                <a:close/>
              </a:path>
            </a:pathLst>
          </a:custGeom>
          <a:solidFill>
            <a:srgbClr val="FF9500"/>
          </a:solidFill>
        </p:spPr>
        <p:txBody>
          <a:bodyPr wrap="square" lIns="0" tIns="0" rIns="0" bIns="0" rtlCol="0"/>
          <a:lstStyle/>
          <a:p>
            <a:endParaRPr/>
          </a:p>
        </p:txBody>
      </p:sp>
      <p:sp>
        <p:nvSpPr>
          <p:cNvPr id="45" name="object 45"/>
          <p:cNvSpPr txBox="1"/>
          <p:nvPr/>
        </p:nvSpPr>
        <p:spPr>
          <a:xfrm>
            <a:off x="623328" y="684898"/>
            <a:ext cx="483234" cy="764540"/>
          </a:xfrm>
          <a:prstGeom prst="rect">
            <a:avLst/>
          </a:prstGeom>
        </p:spPr>
        <p:txBody>
          <a:bodyPr vert="horz" wrap="square" lIns="0" tIns="0" rIns="0" bIns="0" rtlCol="0">
            <a:spAutoFit/>
          </a:bodyPr>
          <a:lstStyle/>
          <a:p>
            <a:pPr algn="ctr">
              <a:lnSpc>
                <a:spcPts val="2105"/>
              </a:lnSpc>
            </a:pPr>
            <a:r>
              <a:rPr sz="1800" b="1" spc="5" dirty="0">
                <a:solidFill>
                  <a:srgbClr val="FFFFFF"/>
                </a:solidFill>
                <a:latin typeface="Microsoft YaHei"/>
                <a:cs typeface="Microsoft YaHei"/>
              </a:rPr>
              <a:t>特</a:t>
            </a:r>
            <a:r>
              <a:rPr sz="1800" b="1" dirty="0">
                <a:solidFill>
                  <a:srgbClr val="FFFFFF"/>
                </a:solidFill>
                <a:latin typeface="Microsoft YaHei"/>
                <a:cs typeface="Microsoft YaHei"/>
              </a:rPr>
              <a:t>点</a:t>
            </a:r>
            <a:endParaRPr sz="1800" dirty="0">
              <a:latin typeface="Microsoft YaHei"/>
              <a:cs typeface="Microsoft YaHei"/>
            </a:endParaRPr>
          </a:p>
          <a:p>
            <a:pPr marL="635" algn="ctr">
              <a:lnSpc>
                <a:spcPts val="3785"/>
              </a:lnSpc>
            </a:pPr>
            <a:r>
              <a:rPr lang="en-US" sz="3200" b="1" spc="15" dirty="0" smtClean="0">
                <a:solidFill>
                  <a:srgbClr val="FFFFFF"/>
                </a:solidFill>
                <a:latin typeface="Verdana"/>
                <a:cs typeface="Verdana"/>
              </a:rPr>
              <a:t>5</a:t>
            </a:r>
            <a:endParaRPr sz="3200" dirty="0">
              <a:latin typeface="Verdana"/>
              <a:cs typeface="Verdana"/>
            </a:endParaRPr>
          </a:p>
        </p:txBody>
      </p:sp>
      <p:sp>
        <p:nvSpPr>
          <p:cNvPr id="116737" name="Rectangle 1"/>
          <p:cNvSpPr>
            <a:spLocks noChangeArrowheads="1"/>
          </p:cNvSpPr>
          <p:nvPr/>
        </p:nvSpPr>
        <p:spPr bwMode="auto">
          <a:xfrm>
            <a:off x="533400" y="1905000"/>
            <a:ext cx="12192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门店“零模式”：门店</a:t>
            </a: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POS</a:t>
            </a: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一键授权，一键安装，零配置，操作简单，普通电脑安装即营业。</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后台“云模式”：通过</a:t>
            </a: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IE/360/</a:t>
            </a: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谷歌等浏览器访问业务系统，无需安装多余客户端，在线进销存，拒绝繁琐部署。</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功能细节：</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加盟商可自主建立商品档案；</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加盟商可自主商品调价；</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加盟商可自行采购商品；</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加盟商可自行建立供应商；</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加盟商可自行与供应商进行结算；</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会员按区域共享；</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会员按区域自动升级；</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按照区域控制报表类查看权限；</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总部可统筹所有直营店、加盟总部、加盟店的运营状态；</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56247" y="541019"/>
            <a:ext cx="5636260" cy="53848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7192009">
              <a:lnSpc>
                <a:spcPct val="100000"/>
              </a:lnSpc>
            </a:pPr>
            <a:r>
              <a:rPr dirty="0"/>
              <a:t>产品模块涉及企业全部业务单元</a:t>
            </a:r>
          </a:p>
        </p:txBody>
      </p:sp>
      <p:sp>
        <p:nvSpPr>
          <p:cNvPr id="89" name="object 4"/>
          <p:cNvSpPr/>
          <p:nvPr/>
        </p:nvSpPr>
        <p:spPr>
          <a:xfrm>
            <a:off x="1219201" y="1134427"/>
            <a:ext cx="1007363" cy="1007363"/>
          </a:xfrm>
          <a:prstGeom prst="rect">
            <a:avLst/>
          </a:prstGeom>
          <a:blipFill>
            <a:blip r:embed="rId2" cstate="print"/>
            <a:stretch>
              <a:fillRect/>
            </a:stretch>
          </a:blipFill>
        </p:spPr>
        <p:txBody>
          <a:bodyPr wrap="square" lIns="0" tIns="0" rIns="0" bIns="0" rtlCol="0"/>
          <a:lstStyle/>
          <a:p>
            <a:endParaRPr/>
          </a:p>
        </p:txBody>
      </p:sp>
      <p:sp>
        <p:nvSpPr>
          <p:cNvPr id="90" name="object 5"/>
          <p:cNvSpPr/>
          <p:nvPr/>
        </p:nvSpPr>
        <p:spPr>
          <a:xfrm>
            <a:off x="1219201" y="2925125"/>
            <a:ext cx="1007363" cy="1007363"/>
          </a:xfrm>
          <a:prstGeom prst="rect">
            <a:avLst/>
          </a:prstGeom>
          <a:blipFill>
            <a:blip r:embed="rId3" cstate="print"/>
            <a:stretch>
              <a:fillRect/>
            </a:stretch>
          </a:blipFill>
        </p:spPr>
        <p:txBody>
          <a:bodyPr wrap="square" lIns="0" tIns="0" rIns="0" bIns="0" rtlCol="0"/>
          <a:lstStyle/>
          <a:p>
            <a:pPr algn="ctr"/>
            <a:endParaRPr sz="2000"/>
          </a:p>
        </p:txBody>
      </p:sp>
      <p:sp>
        <p:nvSpPr>
          <p:cNvPr id="91" name="object 6"/>
          <p:cNvSpPr/>
          <p:nvPr/>
        </p:nvSpPr>
        <p:spPr>
          <a:xfrm>
            <a:off x="8231123" y="2925125"/>
            <a:ext cx="1007364" cy="1007363"/>
          </a:xfrm>
          <a:prstGeom prst="rect">
            <a:avLst/>
          </a:prstGeom>
          <a:blipFill>
            <a:blip r:embed="rId4" cstate="print"/>
            <a:stretch>
              <a:fillRect/>
            </a:stretch>
          </a:blipFill>
        </p:spPr>
        <p:txBody>
          <a:bodyPr wrap="square" lIns="0" tIns="0" rIns="0" bIns="0" rtlCol="0"/>
          <a:lstStyle/>
          <a:p>
            <a:pPr algn="ctr"/>
            <a:endParaRPr sz="2000"/>
          </a:p>
        </p:txBody>
      </p:sp>
      <p:sp>
        <p:nvSpPr>
          <p:cNvPr id="92" name="object 7"/>
          <p:cNvSpPr/>
          <p:nvPr/>
        </p:nvSpPr>
        <p:spPr>
          <a:xfrm>
            <a:off x="2971801" y="1134427"/>
            <a:ext cx="1007363" cy="1007363"/>
          </a:xfrm>
          <a:prstGeom prst="rect">
            <a:avLst/>
          </a:prstGeom>
          <a:blipFill>
            <a:blip r:embed="rId5" cstate="print"/>
            <a:stretch>
              <a:fillRect/>
            </a:stretch>
          </a:blipFill>
        </p:spPr>
        <p:txBody>
          <a:bodyPr wrap="square" lIns="0" tIns="0" rIns="0" bIns="0" rtlCol="0"/>
          <a:lstStyle/>
          <a:p>
            <a:endParaRPr/>
          </a:p>
        </p:txBody>
      </p:sp>
      <p:sp>
        <p:nvSpPr>
          <p:cNvPr id="93" name="object 8"/>
          <p:cNvSpPr/>
          <p:nvPr/>
        </p:nvSpPr>
        <p:spPr>
          <a:xfrm>
            <a:off x="2971801" y="2925125"/>
            <a:ext cx="1007363" cy="1007363"/>
          </a:xfrm>
          <a:prstGeom prst="rect">
            <a:avLst/>
          </a:prstGeom>
          <a:blipFill>
            <a:blip r:embed="rId6" cstate="print"/>
            <a:stretch>
              <a:fillRect/>
            </a:stretch>
          </a:blipFill>
        </p:spPr>
        <p:txBody>
          <a:bodyPr wrap="square" lIns="0" tIns="0" rIns="0" bIns="0" rtlCol="0"/>
          <a:lstStyle/>
          <a:p>
            <a:pPr algn="ctr"/>
            <a:endParaRPr sz="2000"/>
          </a:p>
        </p:txBody>
      </p:sp>
      <p:sp>
        <p:nvSpPr>
          <p:cNvPr id="94" name="object 9"/>
          <p:cNvSpPr/>
          <p:nvPr/>
        </p:nvSpPr>
        <p:spPr>
          <a:xfrm>
            <a:off x="4725924" y="1134427"/>
            <a:ext cx="1007363" cy="1007363"/>
          </a:xfrm>
          <a:prstGeom prst="rect">
            <a:avLst/>
          </a:prstGeom>
          <a:blipFill>
            <a:blip r:embed="rId7" cstate="print"/>
            <a:stretch>
              <a:fillRect/>
            </a:stretch>
          </a:blipFill>
        </p:spPr>
        <p:txBody>
          <a:bodyPr wrap="square" lIns="0" tIns="0" rIns="0" bIns="0" rtlCol="0"/>
          <a:lstStyle/>
          <a:p>
            <a:endParaRPr/>
          </a:p>
        </p:txBody>
      </p:sp>
      <p:sp>
        <p:nvSpPr>
          <p:cNvPr id="95" name="object 10"/>
          <p:cNvSpPr/>
          <p:nvPr/>
        </p:nvSpPr>
        <p:spPr>
          <a:xfrm>
            <a:off x="4725924" y="2925125"/>
            <a:ext cx="1007363" cy="1007363"/>
          </a:xfrm>
          <a:prstGeom prst="rect">
            <a:avLst/>
          </a:prstGeom>
          <a:blipFill>
            <a:blip r:embed="rId8" cstate="print"/>
            <a:stretch>
              <a:fillRect/>
            </a:stretch>
          </a:blipFill>
        </p:spPr>
        <p:txBody>
          <a:bodyPr wrap="square" lIns="0" tIns="0" rIns="0" bIns="0" rtlCol="0"/>
          <a:lstStyle/>
          <a:p>
            <a:pPr algn="ctr"/>
            <a:endParaRPr sz="2000"/>
          </a:p>
        </p:txBody>
      </p:sp>
      <p:sp>
        <p:nvSpPr>
          <p:cNvPr id="96" name="object 11"/>
          <p:cNvSpPr/>
          <p:nvPr/>
        </p:nvSpPr>
        <p:spPr>
          <a:xfrm>
            <a:off x="6478523" y="1134427"/>
            <a:ext cx="1007364" cy="1007363"/>
          </a:xfrm>
          <a:prstGeom prst="rect">
            <a:avLst/>
          </a:prstGeom>
          <a:blipFill>
            <a:blip r:embed="rId9" cstate="print"/>
            <a:stretch>
              <a:fillRect/>
            </a:stretch>
          </a:blipFill>
        </p:spPr>
        <p:txBody>
          <a:bodyPr wrap="square" lIns="0" tIns="0" rIns="0" bIns="0" rtlCol="0"/>
          <a:lstStyle/>
          <a:p>
            <a:endParaRPr/>
          </a:p>
        </p:txBody>
      </p:sp>
      <p:sp>
        <p:nvSpPr>
          <p:cNvPr id="97" name="object 12"/>
          <p:cNvSpPr/>
          <p:nvPr/>
        </p:nvSpPr>
        <p:spPr>
          <a:xfrm>
            <a:off x="8231123" y="1134427"/>
            <a:ext cx="1007364" cy="1007363"/>
          </a:xfrm>
          <a:prstGeom prst="rect">
            <a:avLst/>
          </a:prstGeom>
          <a:blipFill>
            <a:blip r:embed="rId10" cstate="print"/>
            <a:stretch>
              <a:fillRect/>
            </a:stretch>
          </a:blipFill>
        </p:spPr>
        <p:txBody>
          <a:bodyPr wrap="square" lIns="0" tIns="0" rIns="0" bIns="0" rtlCol="0"/>
          <a:lstStyle/>
          <a:p>
            <a:endParaRPr/>
          </a:p>
        </p:txBody>
      </p:sp>
      <p:sp>
        <p:nvSpPr>
          <p:cNvPr id="98" name="object 13"/>
          <p:cNvSpPr/>
          <p:nvPr/>
        </p:nvSpPr>
        <p:spPr>
          <a:xfrm>
            <a:off x="9983723" y="1134427"/>
            <a:ext cx="1007364" cy="1007363"/>
          </a:xfrm>
          <a:prstGeom prst="rect">
            <a:avLst/>
          </a:prstGeom>
          <a:blipFill>
            <a:blip r:embed="rId11" cstate="print"/>
            <a:stretch>
              <a:fillRect/>
            </a:stretch>
          </a:blipFill>
        </p:spPr>
        <p:txBody>
          <a:bodyPr wrap="square" lIns="0" tIns="0" rIns="0" bIns="0" rtlCol="0"/>
          <a:lstStyle/>
          <a:p>
            <a:endParaRPr/>
          </a:p>
        </p:txBody>
      </p:sp>
      <p:sp>
        <p:nvSpPr>
          <p:cNvPr id="99" name="object 14"/>
          <p:cNvSpPr/>
          <p:nvPr/>
        </p:nvSpPr>
        <p:spPr>
          <a:xfrm>
            <a:off x="6478523" y="2925125"/>
            <a:ext cx="1007364" cy="1007363"/>
          </a:xfrm>
          <a:prstGeom prst="rect">
            <a:avLst/>
          </a:prstGeom>
          <a:blipFill>
            <a:blip r:embed="rId12" cstate="print"/>
            <a:stretch>
              <a:fillRect/>
            </a:stretch>
          </a:blipFill>
        </p:spPr>
        <p:txBody>
          <a:bodyPr wrap="square" lIns="0" tIns="0" rIns="0" bIns="0" rtlCol="0"/>
          <a:lstStyle/>
          <a:p>
            <a:pPr algn="ctr"/>
            <a:endParaRPr sz="2000"/>
          </a:p>
        </p:txBody>
      </p:sp>
      <p:sp>
        <p:nvSpPr>
          <p:cNvPr id="100" name="object 15"/>
          <p:cNvSpPr/>
          <p:nvPr/>
        </p:nvSpPr>
        <p:spPr>
          <a:xfrm>
            <a:off x="9983723" y="2925125"/>
            <a:ext cx="1007364" cy="1007363"/>
          </a:xfrm>
          <a:prstGeom prst="rect">
            <a:avLst/>
          </a:prstGeom>
          <a:blipFill>
            <a:blip r:embed="rId13" cstate="print"/>
            <a:stretch>
              <a:fillRect/>
            </a:stretch>
          </a:blipFill>
        </p:spPr>
        <p:txBody>
          <a:bodyPr wrap="square" lIns="0" tIns="0" rIns="0" bIns="0" rtlCol="0"/>
          <a:lstStyle/>
          <a:p>
            <a:pPr algn="ctr"/>
            <a:endParaRPr sz="2000"/>
          </a:p>
        </p:txBody>
      </p:sp>
      <p:sp>
        <p:nvSpPr>
          <p:cNvPr id="101" name="object 16"/>
          <p:cNvSpPr/>
          <p:nvPr/>
        </p:nvSpPr>
        <p:spPr>
          <a:xfrm>
            <a:off x="1222997" y="4716512"/>
            <a:ext cx="996315" cy="989965"/>
          </a:xfrm>
          <a:custGeom>
            <a:avLst/>
            <a:gdLst/>
            <a:ahLst/>
            <a:cxnLst/>
            <a:rect l="l" t="t" r="r" b="b"/>
            <a:pathLst>
              <a:path w="996314" h="989964">
                <a:moveTo>
                  <a:pt x="498475" y="989888"/>
                </a:moveTo>
                <a:lnTo>
                  <a:pt x="450441" y="987608"/>
                </a:lnTo>
                <a:lnTo>
                  <a:pt x="403704" y="980908"/>
                </a:lnTo>
                <a:lnTo>
                  <a:pt x="358474" y="969997"/>
                </a:lnTo>
                <a:lnTo>
                  <a:pt x="314958" y="955085"/>
                </a:lnTo>
                <a:lnTo>
                  <a:pt x="273365" y="936381"/>
                </a:lnTo>
                <a:lnTo>
                  <a:pt x="233902" y="914094"/>
                </a:lnTo>
                <a:lnTo>
                  <a:pt x="196778" y="888435"/>
                </a:lnTo>
                <a:lnTo>
                  <a:pt x="162202" y="859612"/>
                </a:lnTo>
                <a:lnTo>
                  <a:pt x="130381" y="827835"/>
                </a:lnTo>
                <a:lnTo>
                  <a:pt x="101523" y="793314"/>
                </a:lnTo>
                <a:lnTo>
                  <a:pt x="75838" y="756258"/>
                </a:lnTo>
                <a:lnTo>
                  <a:pt x="53533" y="716876"/>
                </a:lnTo>
                <a:lnTo>
                  <a:pt x="34816" y="675378"/>
                </a:lnTo>
                <a:lnTo>
                  <a:pt x="19896" y="631974"/>
                </a:lnTo>
                <a:lnTo>
                  <a:pt x="8981" y="586873"/>
                </a:lnTo>
                <a:lnTo>
                  <a:pt x="2280" y="540284"/>
                </a:lnTo>
                <a:lnTo>
                  <a:pt x="0" y="492417"/>
                </a:lnTo>
                <a:lnTo>
                  <a:pt x="2280" y="444403"/>
                </a:lnTo>
                <a:lnTo>
                  <a:pt x="8981" y="397724"/>
                </a:lnTo>
                <a:lnTo>
                  <a:pt x="19896" y="352583"/>
                </a:lnTo>
                <a:lnTo>
                  <a:pt x="34816" y="309183"/>
                </a:lnTo>
                <a:lnTo>
                  <a:pt x="53533" y="267728"/>
                </a:lnTo>
                <a:lnTo>
                  <a:pt x="75838" y="228421"/>
                </a:lnTo>
                <a:lnTo>
                  <a:pt x="101523" y="191465"/>
                </a:lnTo>
                <a:lnTo>
                  <a:pt x="130381" y="157064"/>
                </a:lnTo>
                <a:lnTo>
                  <a:pt x="162202" y="125421"/>
                </a:lnTo>
                <a:lnTo>
                  <a:pt x="196778" y="96739"/>
                </a:lnTo>
                <a:lnTo>
                  <a:pt x="233902" y="71222"/>
                </a:lnTo>
                <a:lnTo>
                  <a:pt x="273365" y="49073"/>
                </a:lnTo>
                <a:lnTo>
                  <a:pt x="314958" y="30495"/>
                </a:lnTo>
                <a:lnTo>
                  <a:pt x="358474" y="15691"/>
                </a:lnTo>
                <a:lnTo>
                  <a:pt x="403704" y="4865"/>
                </a:lnTo>
                <a:lnTo>
                  <a:pt x="437930" y="0"/>
                </a:lnTo>
                <a:lnTo>
                  <a:pt x="558812" y="0"/>
                </a:lnTo>
                <a:lnTo>
                  <a:pt x="638032" y="15691"/>
                </a:lnTo>
                <a:lnTo>
                  <a:pt x="681436" y="30495"/>
                </a:lnTo>
                <a:lnTo>
                  <a:pt x="722934" y="49073"/>
                </a:lnTo>
                <a:lnTo>
                  <a:pt x="762316" y="71222"/>
                </a:lnTo>
                <a:lnTo>
                  <a:pt x="799372" y="96739"/>
                </a:lnTo>
                <a:lnTo>
                  <a:pt x="833893" y="125421"/>
                </a:lnTo>
                <a:lnTo>
                  <a:pt x="865670" y="157064"/>
                </a:lnTo>
                <a:lnTo>
                  <a:pt x="894493" y="191465"/>
                </a:lnTo>
                <a:lnTo>
                  <a:pt x="920152" y="228421"/>
                </a:lnTo>
                <a:lnTo>
                  <a:pt x="942438" y="267728"/>
                </a:lnTo>
                <a:lnTo>
                  <a:pt x="961143" y="309183"/>
                </a:lnTo>
                <a:lnTo>
                  <a:pt x="976055" y="352583"/>
                </a:lnTo>
                <a:lnTo>
                  <a:pt x="986966" y="397724"/>
                </a:lnTo>
                <a:lnTo>
                  <a:pt x="993666" y="444403"/>
                </a:lnTo>
                <a:lnTo>
                  <a:pt x="995946" y="492417"/>
                </a:lnTo>
                <a:lnTo>
                  <a:pt x="993666" y="540284"/>
                </a:lnTo>
                <a:lnTo>
                  <a:pt x="986966" y="586873"/>
                </a:lnTo>
                <a:lnTo>
                  <a:pt x="976055" y="631974"/>
                </a:lnTo>
                <a:lnTo>
                  <a:pt x="961143" y="675378"/>
                </a:lnTo>
                <a:lnTo>
                  <a:pt x="942438" y="716876"/>
                </a:lnTo>
                <a:lnTo>
                  <a:pt x="920152" y="756258"/>
                </a:lnTo>
                <a:lnTo>
                  <a:pt x="894493" y="793314"/>
                </a:lnTo>
                <a:lnTo>
                  <a:pt x="865670" y="827835"/>
                </a:lnTo>
                <a:lnTo>
                  <a:pt x="833893" y="859612"/>
                </a:lnTo>
                <a:lnTo>
                  <a:pt x="799372" y="888435"/>
                </a:lnTo>
                <a:lnTo>
                  <a:pt x="762316" y="914094"/>
                </a:lnTo>
                <a:lnTo>
                  <a:pt x="722934" y="936381"/>
                </a:lnTo>
                <a:lnTo>
                  <a:pt x="681436" y="955085"/>
                </a:lnTo>
                <a:lnTo>
                  <a:pt x="638032" y="969997"/>
                </a:lnTo>
                <a:lnTo>
                  <a:pt x="592931" y="980908"/>
                </a:lnTo>
                <a:lnTo>
                  <a:pt x="546342" y="987608"/>
                </a:lnTo>
                <a:lnTo>
                  <a:pt x="498475" y="989888"/>
                </a:lnTo>
                <a:close/>
              </a:path>
            </a:pathLst>
          </a:custGeom>
          <a:solidFill>
            <a:srgbClr val="ECD383"/>
          </a:solidFill>
        </p:spPr>
        <p:txBody>
          <a:bodyPr wrap="square" lIns="0" tIns="0" rIns="0" bIns="0" rtlCol="0"/>
          <a:lstStyle/>
          <a:p>
            <a:pPr algn="ctr"/>
            <a:endParaRPr sz="2000"/>
          </a:p>
        </p:txBody>
      </p:sp>
      <p:sp>
        <p:nvSpPr>
          <p:cNvPr id="102" name="object 17"/>
          <p:cNvSpPr/>
          <p:nvPr/>
        </p:nvSpPr>
        <p:spPr>
          <a:xfrm>
            <a:off x="1401597" y="4897132"/>
            <a:ext cx="107315" cy="106045"/>
          </a:xfrm>
          <a:custGeom>
            <a:avLst/>
            <a:gdLst/>
            <a:ahLst/>
            <a:cxnLst/>
            <a:rect l="l" t="t" r="r" b="b"/>
            <a:pathLst>
              <a:path w="107315" h="106045">
                <a:moveTo>
                  <a:pt x="53492" y="105956"/>
                </a:moveTo>
                <a:lnTo>
                  <a:pt x="32784" y="101855"/>
                </a:lnTo>
                <a:lnTo>
                  <a:pt x="15768" y="90565"/>
                </a:lnTo>
                <a:lnTo>
                  <a:pt x="4241" y="73600"/>
                </a:lnTo>
                <a:lnTo>
                  <a:pt x="0" y="52476"/>
                </a:lnTo>
                <a:lnTo>
                  <a:pt x="4241" y="31932"/>
                </a:lnTo>
                <a:lnTo>
                  <a:pt x="15768" y="15265"/>
                </a:lnTo>
                <a:lnTo>
                  <a:pt x="32784" y="4084"/>
                </a:lnTo>
                <a:lnTo>
                  <a:pt x="53492" y="0"/>
                </a:lnTo>
                <a:lnTo>
                  <a:pt x="74193" y="4084"/>
                </a:lnTo>
                <a:lnTo>
                  <a:pt x="91205" y="15265"/>
                </a:lnTo>
                <a:lnTo>
                  <a:pt x="102730" y="31932"/>
                </a:lnTo>
                <a:lnTo>
                  <a:pt x="106972" y="52476"/>
                </a:lnTo>
                <a:lnTo>
                  <a:pt x="102730" y="73600"/>
                </a:lnTo>
                <a:lnTo>
                  <a:pt x="91205" y="90565"/>
                </a:lnTo>
                <a:lnTo>
                  <a:pt x="74193" y="101855"/>
                </a:lnTo>
                <a:lnTo>
                  <a:pt x="53492" y="105956"/>
                </a:lnTo>
                <a:close/>
              </a:path>
            </a:pathLst>
          </a:custGeom>
          <a:solidFill>
            <a:srgbClr val="FDFDFD"/>
          </a:solidFill>
        </p:spPr>
        <p:txBody>
          <a:bodyPr wrap="square" lIns="0" tIns="0" rIns="0" bIns="0" rtlCol="0"/>
          <a:lstStyle/>
          <a:p>
            <a:pPr algn="ctr"/>
            <a:endParaRPr sz="2000"/>
          </a:p>
        </p:txBody>
      </p:sp>
      <p:sp>
        <p:nvSpPr>
          <p:cNvPr id="103" name="object 18"/>
          <p:cNvSpPr/>
          <p:nvPr/>
        </p:nvSpPr>
        <p:spPr>
          <a:xfrm>
            <a:off x="1600201" y="5000178"/>
            <a:ext cx="591820" cy="614680"/>
          </a:xfrm>
          <a:custGeom>
            <a:avLst/>
            <a:gdLst/>
            <a:ahLst/>
            <a:cxnLst/>
            <a:rect l="l" t="t" r="r" b="b"/>
            <a:pathLst>
              <a:path w="591819" h="614679">
                <a:moveTo>
                  <a:pt x="318858" y="73660"/>
                </a:moveTo>
                <a:lnTo>
                  <a:pt x="272440" y="73660"/>
                </a:lnTo>
                <a:lnTo>
                  <a:pt x="272440" y="22199"/>
                </a:lnTo>
                <a:lnTo>
                  <a:pt x="274364" y="13624"/>
                </a:lnTo>
                <a:lnTo>
                  <a:pt x="279504" y="6561"/>
                </a:lnTo>
                <a:lnTo>
                  <a:pt x="286917" y="1766"/>
                </a:lnTo>
                <a:lnTo>
                  <a:pt x="295656" y="0"/>
                </a:lnTo>
                <a:lnTo>
                  <a:pt x="304816" y="1766"/>
                </a:lnTo>
                <a:lnTo>
                  <a:pt x="312177" y="6561"/>
                </a:lnTo>
                <a:lnTo>
                  <a:pt x="317078" y="13624"/>
                </a:lnTo>
                <a:lnTo>
                  <a:pt x="318858" y="22199"/>
                </a:lnTo>
                <a:lnTo>
                  <a:pt x="318858" y="73660"/>
                </a:lnTo>
                <a:close/>
              </a:path>
              <a:path w="591819" h="614679">
                <a:moveTo>
                  <a:pt x="133197" y="73660"/>
                </a:moveTo>
                <a:lnTo>
                  <a:pt x="87782" y="73660"/>
                </a:lnTo>
                <a:lnTo>
                  <a:pt x="87782" y="38341"/>
                </a:lnTo>
                <a:lnTo>
                  <a:pt x="89549" y="29766"/>
                </a:lnTo>
                <a:lnTo>
                  <a:pt x="94343" y="22702"/>
                </a:lnTo>
                <a:lnTo>
                  <a:pt x="101407" y="17908"/>
                </a:lnTo>
                <a:lnTo>
                  <a:pt x="109981" y="16141"/>
                </a:lnTo>
                <a:lnTo>
                  <a:pt x="119144" y="17908"/>
                </a:lnTo>
                <a:lnTo>
                  <a:pt x="126509" y="22702"/>
                </a:lnTo>
                <a:lnTo>
                  <a:pt x="131415" y="29766"/>
                </a:lnTo>
                <a:lnTo>
                  <a:pt x="133197" y="38341"/>
                </a:lnTo>
                <a:lnTo>
                  <a:pt x="133197" y="73660"/>
                </a:lnTo>
                <a:close/>
              </a:path>
              <a:path w="591819" h="614679">
                <a:moveTo>
                  <a:pt x="503516" y="73660"/>
                </a:moveTo>
                <a:lnTo>
                  <a:pt x="458114" y="73660"/>
                </a:lnTo>
                <a:lnTo>
                  <a:pt x="458114" y="38341"/>
                </a:lnTo>
                <a:lnTo>
                  <a:pt x="459879" y="29766"/>
                </a:lnTo>
                <a:lnTo>
                  <a:pt x="464670" y="22702"/>
                </a:lnTo>
                <a:lnTo>
                  <a:pt x="471733" y="17908"/>
                </a:lnTo>
                <a:lnTo>
                  <a:pt x="480313" y="16141"/>
                </a:lnTo>
                <a:lnTo>
                  <a:pt x="489474" y="17908"/>
                </a:lnTo>
                <a:lnTo>
                  <a:pt x="496835" y="22702"/>
                </a:lnTo>
                <a:lnTo>
                  <a:pt x="501736" y="29766"/>
                </a:lnTo>
                <a:lnTo>
                  <a:pt x="503516" y="38341"/>
                </a:lnTo>
                <a:lnTo>
                  <a:pt x="503516" y="73660"/>
                </a:lnTo>
                <a:close/>
              </a:path>
              <a:path w="591819" h="614679">
                <a:moveTo>
                  <a:pt x="23202" y="193738"/>
                </a:moveTo>
                <a:lnTo>
                  <a:pt x="14048" y="191973"/>
                </a:lnTo>
                <a:lnTo>
                  <a:pt x="6686" y="187182"/>
                </a:lnTo>
                <a:lnTo>
                  <a:pt x="1782" y="180118"/>
                </a:lnTo>
                <a:lnTo>
                  <a:pt x="0" y="171538"/>
                </a:lnTo>
                <a:lnTo>
                  <a:pt x="378" y="155788"/>
                </a:lnTo>
                <a:lnTo>
                  <a:pt x="14584" y="111218"/>
                </a:lnTo>
                <a:lnTo>
                  <a:pt x="52480" y="79716"/>
                </a:lnTo>
                <a:lnTo>
                  <a:pt x="84759" y="73660"/>
                </a:lnTo>
                <a:lnTo>
                  <a:pt x="505536" y="73660"/>
                </a:lnTo>
                <a:lnTo>
                  <a:pt x="553501" y="87284"/>
                </a:lnTo>
                <a:lnTo>
                  <a:pt x="580562" y="118059"/>
                </a:lnTo>
                <a:lnTo>
                  <a:pt x="505536" y="118059"/>
                </a:lnTo>
                <a:lnTo>
                  <a:pt x="199230" y="119665"/>
                </a:lnTo>
                <a:lnTo>
                  <a:pt x="143636" y="120870"/>
                </a:lnTo>
                <a:lnTo>
                  <a:pt x="105483" y="122383"/>
                </a:lnTo>
                <a:lnTo>
                  <a:pt x="67547" y="126265"/>
                </a:lnTo>
                <a:lnTo>
                  <a:pt x="46418" y="160439"/>
                </a:lnTo>
                <a:lnTo>
                  <a:pt x="44635" y="175436"/>
                </a:lnTo>
                <a:lnTo>
                  <a:pt x="39730" y="185794"/>
                </a:lnTo>
                <a:lnTo>
                  <a:pt x="32364" y="191800"/>
                </a:lnTo>
                <a:lnTo>
                  <a:pt x="23202" y="193738"/>
                </a:lnTo>
                <a:close/>
              </a:path>
              <a:path w="591819" h="614679">
                <a:moveTo>
                  <a:pt x="569112" y="193738"/>
                </a:moveTo>
                <a:lnTo>
                  <a:pt x="559521" y="191973"/>
                </a:lnTo>
                <a:lnTo>
                  <a:pt x="552203" y="187182"/>
                </a:lnTo>
                <a:lnTo>
                  <a:pt x="547536" y="180118"/>
                </a:lnTo>
                <a:lnTo>
                  <a:pt x="545896" y="171538"/>
                </a:lnTo>
                <a:lnTo>
                  <a:pt x="545896" y="160439"/>
                </a:lnTo>
                <a:lnTo>
                  <a:pt x="545141" y="151896"/>
                </a:lnTo>
                <a:lnTo>
                  <a:pt x="521179" y="121589"/>
                </a:lnTo>
                <a:lnTo>
                  <a:pt x="505536" y="118059"/>
                </a:lnTo>
                <a:lnTo>
                  <a:pt x="580562" y="118059"/>
                </a:lnTo>
                <a:lnTo>
                  <a:pt x="591312" y="160439"/>
                </a:lnTo>
                <a:lnTo>
                  <a:pt x="589545" y="175436"/>
                </a:lnTo>
                <a:lnTo>
                  <a:pt x="584750" y="185794"/>
                </a:lnTo>
                <a:lnTo>
                  <a:pt x="577687" y="191800"/>
                </a:lnTo>
                <a:lnTo>
                  <a:pt x="569112" y="193738"/>
                </a:lnTo>
                <a:close/>
              </a:path>
              <a:path w="591819" h="614679">
                <a:moveTo>
                  <a:pt x="463156" y="312813"/>
                </a:moveTo>
                <a:lnTo>
                  <a:pt x="455091" y="312813"/>
                </a:lnTo>
                <a:lnTo>
                  <a:pt x="239524" y="311353"/>
                </a:lnTo>
                <a:lnTo>
                  <a:pt x="176497" y="309555"/>
                </a:lnTo>
                <a:lnTo>
                  <a:pt x="135941" y="307069"/>
                </a:lnTo>
                <a:lnTo>
                  <a:pt x="93840" y="295655"/>
                </a:lnTo>
                <a:lnTo>
                  <a:pt x="75679" y="253276"/>
                </a:lnTo>
                <a:lnTo>
                  <a:pt x="80598" y="205108"/>
                </a:lnTo>
                <a:lnTo>
                  <a:pt x="93843" y="172927"/>
                </a:lnTo>
                <a:lnTo>
                  <a:pt x="113141" y="154937"/>
                </a:lnTo>
                <a:lnTo>
                  <a:pt x="136220" y="149339"/>
                </a:lnTo>
                <a:lnTo>
                  <a:pt x="455091" y="149339"/>
                </a:lnTo>
                <a:lnTo>
                  <a:pt x="478170" y="154258"/>
                </a:lnTo>
                <a:lnTo>
                  <a:pt x="497468" y="167503"/>
                </a:lnTo>
                <a:lnTo>
                  <a:pt x="510713" y="186801"/>
                </a:lnTo>
                <a:lnTo>
                  <a:pt x="512622" y="195757"/>
                </a:lnTo>
                <a:lnTo>
                  <a:pt x="133197" y="195757"/>
                </a:lnTo>
                <a:lnTo>
                  <a:pt x="129158" y="197777"/>
                </a:lnTo>
                <a:lnTo>
                  <a:pt x="127139" y="199796"/>
                </a:lnTo>
                <a:lnTo>
                  <a:pt x="123101" y="202818"/>
                </a:lnTo>
                <a:lnTo>
                  <a:pt x="122097" y="206857"/>
                </a:lnTo>
                <a:lnTo>
                  <a:pt x="122317" y="237822"/>
                </a:lnTo>
                <a:lnTo>
                  <a:pt x="123104" y="253276"/>
                </a:lnTo>
                <a:lnTo>
                  <a:pt x="124648" y="260399"/>
                </a:lnTo>
                <a:lnTo>
                  <a:pt x="127139" y="263359"/>
                </a:lnTo>
                <a:lnTo>
                  <a:pt x="129158" y="266395"/>
                </a:lnTo>
                <a:lnTo>
                  <a:pt x="133197" y="267398"/>
                </a:lnTo>
                <a:lnTo>
                  <a:pt x="509015" y="267398"/>
                </a:lnTo>
                <a:lnTo>
                  <a:pt x="505288" y="281273"/>
                </a:lnTo>
                <a:lnTo>
                  <a:pt x="493494" y="298712"/>
                </a:lnTo>
                <a:lnTo>
                  <a:pt x="478294" y="308775"/>
                </a:lnTo>
                <a:lnTo>
                  <a:pt x="471233" y="311797"/>
                </a:lnTo>
                <a:lnTo>
                  <a:pt x="463156" y="312813"/>
                </a:lnTo>
                <a:close/>
              </a:path>
              <a:path w="591819" h="614679">
                <a:moveTo>
                  <a:pt x="509015" y="267398"/>
                </a:moveTo>
                <a:lnTo>
                  <a:pt x="133197" y="267398"/>
                </a:lnTo>
                <a:lnTo>
                  <a:pt x="345211" y="266009"/>
                </a:lnTo>
                <a:lnTo>
                  <a:pt x="404537" y="264379"/>
                </a:lnTo>
                <a:lnTo>
                  <a:pt x="441094" y="262220"/>
                </a:lnTo>
                <a:lnTo>
                  <a:pt x="460387" y="259602"/>
                </a:lnTo>
                <a:lnTo>
                  <a:pt x="467925" y="256597"/>
                </a:lnTo>
                <a:lnTo>
                  <a:pt x="469214" y="253276"/>
                </a:lnTo>
                <a:lnTo>
                  <a:pt x="468141" y="222579"/>
                </a:lnTo>
                <a:lnTo>
                  <a:pt x="465177" y="205219"/>
                </a:lnTo>
                <a:lnTo>
                  <a:pt x="460700" y="197508"/>
                </a:lnTo>
                <a:lnTo>
                  <a:pt x="455091" y="195757"/>
                </a:lnTo>
                <a:lnTo>
                  <a:pt x="512622" y="195757"/>
                </a:lnTo>
                <a:lnTo>
                  <a:pt x="515632" y="209880"/>
                </a:lnTo>
                <a:lnTo>
                  <a:pt x="512920" y="252860"/>
                </a:lnTo>
                <a:lnTo>
                  <a:pt x="509015" y="267398"/>
                </a:lnTo>
                <a:close/>
              </a:path>
              <a:path w="591819" h="614679">
                <a:moveTo>
                  <a:pt x="63576" y="515632"/>
                </a:moveTo>
                <a:lnTo>
                  <a:pt x="53828" y="513850"/>
                </a:lnTo>
                <a:lnTo>
                  <a:pt x="46166" y="508944"/>
                </a:lnTo>
                <a:lnTo>
                  <a:pt x="41153" y="501579"/>
                </a:lnTo>
                <a:lnTo>
                  <a:pt x="39357" y="492417"/>
                </a:lnTo>
                <a:lnTo>
                  <a:pt x="39892" y="448950"/>
                </a:lnTo>
                <a:lnTo>
                  <a:pt x="43611" y="407424"/>
                </a:lnTo>
                <a:lnTo>
                  <a:pt x="64455" y="370828"/>
                </a:lnTo>
                <a:lnTo>
                  <a:pt x="99158" y="349351"/>
                </a:lnTo>
                <a:lnTo>
                  <a:pt x="125120" y="345097"/>
                </a:lnTo>
                <a:lnTo>
                  <a:pt x="246009" y="345562"/>
                </a:lnTo>
                <a:lnTo>
                  <a:pt x="338850" y="346926"/>
                </a:lnTo>
                <a:lnTo>
                  <a:pt x="407568" y="349142"/>
                </a:lnTo>
                <a:lnTo>
                  <a:pt x="456090" y="352163"/>
                </a:lnTo>
                <a:lnTo>
                  <a:pt x="508248" y="360425"/>
                </a:lnTo>
                <a:lnTo>
                  <a:pt x="540921" y="390630"/>
                </a:lnTo>
                <a:lnTo>
                  <a:pt x="541364" y="391515"/>
                </a:lnTo>
                <a:lnTo>
                  <a:pt x="466178" y="391515"/>
                </a:lnTo>
                <a:lnTo>
                  <a:pt x="240369" y="392480"/>
                </a:lnTo>
                <a:lnTo>
                  <a:pt x="175520" y="393660"/>
                </a:lnTo>
                <a:lnTo>
                  <a:pt x="134730" y="395282"/>
                </a:lnTo>
                <a:lnTo>
                  <a:pt x="96875" y="402615"/>
                </a:lnTo>
                <a:lnTo>
                  <a:pt x="84009" y="475615"/>
                </a:lnTo>
                <a:lnTo>
                  <a:pt x="79214" y="501251"/>
                </a:lnTo>
                <a:lnTo>
                  <a:pt x="72150" y="512888"/>
                </a:lnTo>
                <a:lnTo>
                  <a:pt x="63576" y="515632"/>
                </a:lnTo>
                <a:close/>
              </a:path>
              <a:path w="591819" h="614679">
                <a:moveTo>
                  <a:pt x="528751" y="515632"/>
                </a:moveTo>
                <a:lnTo>
                  <a:pt x="519589" y="513850"/>
                </a:lnTo>
                <a:lnTo>
                  <a:pt x="512224" y="508944"/>
                </a:lnTo>
                <a:lnTo>
                  <a:pt x="507318" y="501579"/>
                </a:lnTo>
                <a:lnTo>
                  <a:pt x="505536" y="492417"/>
                </a:lnTo>
                <a:lnTo>
                  <a:pt x="505536" y="430872"/>
                </a:lnTo>
                <a:lnTo>
                  <a:pt x="504779" y="423334"/>
                </a:lnTo>
                <a:lnTo>
                  <a:pt x="474127" y="392256"/>
                </a:lnTo>
                <a:lnTo>
                  <a:pt x="466178" y="391515"/>
                </a:lnTo>
                <a:lnTo>
                  <a:pt x="541364" y="391515"/>
                </a:lnTo>
                <a:lnTo>
                  <a:pt x="551954" y="430872"/>
                </a:lnTo>
                <a:lnTo>
                  <a:pt x="550174" y="475615"/>
                </a:lnTo>
                <a:lnTo>
                  <a:pt x="545272" y="501251"/>
                </a:lnTo>
                <a:lnTo>
                  <a:pt x="537911" y="512888"/>
                </a:lnTo>
                <a:lnTo>
                  <a:pt x="528751" y="515632"/>
                </a:lnTo>
                <a:close/>
              </a:path>
              <a:path w="591819" h="614679">
                <a:moveTo>
                  <a:pt x="32296" y="614514"/>
                </a:moveTo>
                <a:lnTo>
                  <a:pt x="23525" y="614058"/>
                </a:lnTo>
                <a:lnTo>
                  <a:pt x="15892" y="610101"/>
                </a:lnTo>
                <a:lnTo>
                  <a:pt x="10152" y="603306"/>
                </a:lnTo>
                <a:lnTo>
                  <a:pt x="7061" y="594334"/>
                </a:lnTo>
                <a:lnTo>
                  <a:pt x="7344" y="585142"/>
                </a:lnTo>
                <a:lnTo>
                  <a:pt x="10845" y="577561"/>
                </a:lnTo>
                <a:lnTo>
                  <a:pt x="16994" y="572060"/>
                </a:lnTo>
                <a:lnTo>
                  <a:pt x="25222" y="569112"/>
                </a:lnTo>
                <a:lnTo>
                  <a:pt x="78090" y="559337"/>
                </a:lnTo>
                <a:lnTo>
                  <a:pt x="131806" y="546157"/>
                </a:lnTo>
                <a:lnTo>
                  <a:pt x="181170" y="528814"/>
                </a:lnTo>
                <a:lnTo>
                  <a:pt x="220980" y="506552"/>
                </a:lnTo>
                <a:lnTo>
                  <a:pt x="250778" y="473626"/>
                </a:lnTo>
                <a:lnTo>
                  <a:pt x="261977" y="436733"/>
                </a:lnTo>
                <a:lnTo>
                  <a:pt x="262356" y="427837"/>
                </a:lnTo>
                <a:lnTo>
                  <a:pt x="265131" y="420001"/>
                </a:lnTo>
                <a:lnTo>
                  <a:pt x="270176" y="413585"/>
                </a:lnTo>
                <a:lnTo>
                  <a:pt x="277112" y="409249"/>
                </a:lnTo>
                <a:lnTo>
                  <a:pt x="285559" y="407657"/>
                </a:lnTo>
                <a:lnTo>
                  <a:pt x="293636" y="407657"/>
                </a:lnTo>
                <a:lnTo>
                  <a:pt x="298678" y="409676"/>
                </a:lnTo>
                <a:lnTo>
                  <a:pt x="302723" y="414724"/>
                </a:lnTo>
                <a:lnTo>
                  <a:pt x="306755" y="418757"/>
                </a:lnTo>
                <a:lnTo>
                  <a:pt x="309778" y="424814"/>
                </a:lnTo>
                <a:lnTo>
                  <a:pt x="308775" y="430872"/>
                </a:lnTo>
                <a:lnTo>
                  <a:pt x="308459" y="437524"/>
                </a:lnTo>
                <a:lnTo>
                  <a:pt x="307071" y="450446"/>
                </a:lnTo>
                <a:lnTo>
                  <a:pt x="306755" y="457098"/>
                </a:lnTo>
                <a:lnTo>
                  <a:pt x="304894" y="465994"/>
                </a:lnTo>
                <a:lnTo>
                  <a:pt x="302464" y="474510"/>
                </a:lnTo>
                <a:lnTo>
                  <a:pt x="299656" y="482644"/>
                </a:lnTo>
                <a:lnTo>
                  <a:pt x="296659" y="490397"/>
                </a:lnTo>
                <a:lnTo>
                  <a:pt x="417478" y="525288"/>
                </a:lnTo>
                <a:lnTo>
                  <a:pt x="431958" y="529755"/>
                </a:lnTo>
                <a:lnTo>
                  <a:pt x="268414" y="529755"/>
                </a:lnTo>
                <a:lnTo>
                  <a:pt x="266395" y="532777"/>
                </a:lnTo>
                <a:lnTo>
                  <a:pt x="262356" y="534797"/>
                </a:lnTo>
                <a:lnTo>
                  <a:pt x="260337" y="536816"/>
                </a:lnTo>
                <a:lnTo>
                  <a:pt x="224219" y="560784"/>
                </a:lnTo>
                <a:lnTo>
                  <a:pt x="179190" y="579860"/>
                </a:lnTo>
                <a:lnTo>
                  <a:pt x="129417" y="594723"/>
                </a:lnTo>
                <a:lnTo>
                  <a:pt x="79063" y="606048"/>
                </a:lnTo>
                <a:lnTo>
                  <a:pt x="32296" y="614514"/>
                </a:lnTo>
                <a:close/>
              </a:path>
              <a:path w="591819" h="614679">
                <a:moveTo>
                  <a:pt x="463980" y="585215"/>
                </a:moveTo>
                <a:lnTo>
                  <a:pt x="280932" y="533682"/>
                </a:lnTo>
                <a:lnTo>
                  <a:pt x="270735" y="530626"/>
                </a:lnTo>
                <a:lnTo>
                  <a:pt x="268414" y="529755"/>
                </a:lnTo>
                <a:lnTo>
                  <a:pt x="431958" y="529755"/>
                </a:lnTo>
                <a:lnTo>
                  <a:pt x="499335" y="550536"/>
                </a:lnTo>
                <a:lnTo>
                  <a:pt x="510208" y="554329"/>
                </a:lnTo>
                <a:lnTo>
                  <a:pt x="503618" y="559244"/>
                </a:lnTo>
                <a:lnTo>
                  <a:pt x="493687" y="566267"/>
                </a:lnTo>
                <a:lnTo>
                  <a:pt x="483577" y="573049"/>
                </a:lnTo>
                <a:lnTo>
                  <a:pt x="473303" y="579589"/>
                </a:lnTo>
                <a:lnTo>
                  <a:pt x="463980" y="585215"/>
                </a:lnTo>
                <a:close/>
              </a:path>
            </a:pathLst>
          </a:custGeom>
          <a:solidFill>
            <a:srgbClr val="7A5120"/>
          </a:solidFill>
        </p:spPr>
        <p:txBody>
          <a:bodyPr wrap="square" lIns="0" tIns="0" rIns="0" bIns="0" rtlCol="0"/>
          <a:lstStyle/>
          <a:p>
            <a:pPr algn="ctr"/>
            <a:endParaRPr sz="2000" dirty="0"/>
          </a:p>
        </p:txBody>
      </p:sp>
      <p:sp>
        <p:nvSpPr>
          <p:cNvPr id="104" name="object 19"/>
          <p:cNvSpPr/>
          <p:nvPr/>
        </p:nvSpPr>
        <p:spPr>
          <a:xfrm>
            <a:off x="2971814" y="4716510"/>
            <a:ext cx="927735" cy="1000760"/>
          </a:xfrm>
          <a:custGeom>
            <a:avLst/>
            <a:gdLst/>
            <a:ahLst/>
            <a:cxnLst/>
            <a:rect l="l" t="t" r="r" b="b"/>
            <a:pathLst>
              <a:path w="927735" h="1000760">
                <a:moveTo>
                  <a:pt x="460540" y="1000607"/>
                </a:moveTo>
                <a:lnTo>
                  <a:pt x="415695" y="998305"/>
                </a:lnTo>
                <a:lnTo>
                  <a:pt x="372065" y="991539"/>
                </a:lnTo>
                <a:lnTo>
                  <a:pt x="329846" y="980521"/>
                </a:lnTo>
                <a:lnTo>
                  <a:pt x="289230" y="965463"/>
                </a:lnTo>
                <a:lnTo>
                  <a:pt x="250412" y="946575"/>
                </a:lnTo>
                <a:lnTo>
                  <a:pt x="213585" y="924071"/>
                </a:lnTo>
                <a:lnTo>
                  <a:pt x="178943" y="898160"/>
                </a:lnTo>
                <a:lnTo>
                  <a:pt x="146680" y="869055"/>
                </a:lnTo>
                <a:lnTo>
                  <a:pt x="116991" y="836968"/>
                </a:lnTo>
                <a:lnTo>
                  <a:pt x="90068" y="802109"/>
                </a:lnTo>
                <a:lnTo>
                  <a:pt x="66105" y="764690"/>
                </a:lnTo>
                <a:lnTo>
                  <a:pt x="45298" y="724924"/>
                </a:lnTo>
                <a:lnTo>
                  <a:pt x="27839" y="683020"/>
                </a:lnTo>
                <a:lnTo>
                  <a:pt x="13922" y="639192"/>
                </a:lnTo>
                <a:lnTo>
                  <a:pt x="3741" y="593650"/>
                </a:lnTo>
                <a:lnTo>
                  <a:pt x="0" y="565489"/>
                </a:lnTo>
                <a:lnTo>
                  <a:pt x="0" y="430844"/>
                </a:lnTo>
                <a:lnTo>
                  <a:pt x="13922" y="356980"/>
                </a:lnTo>
                <a:lnTo>
                  <a:pt x="27839" y="313096"/>
                </a:lnTo>
                <a:lnTo>
                  <a:pt x="45298" y="271164"/>
                </a:lnTo>
                <a:lnTo>
                  <a:pt x="66105" y="231393"/>
                </a:lnTo>
                <a:lnTo>
                  <a:pt x="90068" y="193989"/>
                </a:lnTo>
                <a:lnTo>
                  <a:pt x="116991" y="159162"/>
                </a:lnTo>
                <a:lnTo>
                  <a:pt x="146680" y="127118"/>
                </a:lnTo>
                <a:lnTo>
                  <a:pt x="178943" y="98067"/>
                </a:lnTo>
                <a:lnTo>
                  <a:pt x="213585" y="72214"/>
                </a:lnTo>
                <a:lnTo>
                  <a:pt x="250412" y="49769"/>
                </a:lnTo>
                <a:lnTo>
                  <a:pt x="289230" y="30938"/>
                </a:lnTo>
                <a:lnTo>
                  <a:pt x="329846" y="15931"/>
                </a:lnTo>
                <a:lnTo>
                  <a:pt x="372065" y="4954"/>
                </a:lnTo>
                <a:lnTo>
                  <a:pt x="404142" y="0"/>
                </a:lnTo>
                <a:lnTo>
                  <a:pt x="517141" y="0"/>
                </a:lnTo>
                <a:lnTo>
                  <a:pt x="591714" y="15931"/>
                </a:lnTo>
                <a:lnTo>
                  <a:pt x="632486" y="30938"/>
                </a:lnTo>
                <a:lnTo>
                  <a:pt x="671456" y="49769"/>
                </a:lnTo>
                <a:lnTo>
                  <a:pt x="708430" y="72214"/>
                </a:lnTo>
                <a:lnTo>
                  <a:pt x="743211" y="98067"/>
                </a:lnTo>
                <a:lnTo>
                  <a:pt x="775606" y="127118"/>
                </a:lnTo>
                <a:lnTo>
                  <a:pt x="805419" y="159162"/>
                </a:lnTo>
                <a:lnTo>
                  <a:pt x="832455" y="193989"/>
                </a:lnTo>
                <a:lnTo>
                  <a:pt x="856519" y="231393"/>
                </a:lnTo>
                <a:lnTo>
                  <a:pt x="877416" y="271164"/>
                </a:lnTo>
                <a:lnTo>
                  <a:pt x="894951" y="313096"/>
                </a:lnTo>
                <a:lnTo>
                  <a:pt x="908929" y="356980"/>
                </a:lnTo>
                <a:lnTo>
                  <a:pt x="919155" y="402610"/>
                </a:lnTo>
                <a:lnTo>
                  <a:pt x="925433" y="449776"/>
                </a:lnTo>
                <a:lnTo>
                  <a:pt x="927569" y="498271"/>
                </a:lnTo>
                <a:lnTo>
                  <a:pt x="925433" y="546606"/>
                </a:lnTo>
                <a:lnTo>
                  <a:pt x="919155" y="593650"/>
                </a:lnTo>
                <a:lnTo>
                  <a:pt x="908929" y="639192"/>
                </a:lnTo>
                <a:lnTo>
                  <a:pt x="894951" y="683020"/>
                </a:lnTo>
                <a:lnTo>
                  <a:pt x="877416" y="724924"/>
                </a:lnTo>
                <a:lnTo>
                  <a:pt x="856519" y="764690"/>
                </a:lnTo>
                <a:lnTo>
                  <a:pt x="832455" y="802109"/>
                </a:lnTo>
                <a:lnTo>
                  <a:pt x="805419" y="836968"/>
                </a:lnTo>
                <a:lnTo>
                  <a:pt x="775606" y="869055"/>
                </a:lnTo>
                <a:lnTo>
                  <a:pt x="743211" y="898160"/>
                </a:lnTo>
                <a:lnTo>
                  <a:pt x="708430" y="924071"/>
                </a:lnTo>
                <a:lnTo>
                  <a:pt x="671456" y="946575"/>
                </a:lnTo>
                <a:lnTo>
                  <a:pt x="632486" y="965463"/>
                </a:lnTo>
                <a:lnTo>
                  <a:pt x="591714" y="980521"/>
                </a:lnTo>
                <a:lnTo>
                  <a:pt x="549336" y="991539"/>
                </a:lnTo>
                <a:lnTo>
                  <a:pt x="505546" y="998305"/>
                </a:lnTo>
                <a:lnTo>
                  <a:pt x="460540" y="1000607"/>
                </a:lnTo>
                <a:close/>
              </a:path>
            </a:pathLst>
          </a:custGeom>
          <a:solidFill>
            <a:srgbClr val="B9D2D7"/>
          </a:solidFill>
        </p:spPr>
        <p:txBody>
          <a:bodyPr wrap="square" lIns="0" tIns="0" rIns="0" bIns="0" rtlCol="0"/>
          <a:lstStyle/>
          <a:p>
            <a:pPr algn="ctr"/>
            <a:endParaRPr sz="2000"/>
          </a:p>
        </p:txBody>
      </p:sp>
      <p:sp>
        <p:nvSpPr>
          <p:cNvPr id="105" name="object 20"/>
          <p:cNvSpPr/>
          <p:nvPr/>
        </p:nvSpPr>
        <p:spPr>
          <a:xfrm>
            <a:off x="3121304" y="4898910"/>
            <a:ext cx="100331" cy="108585"/>
          </a:xfrm>
          <a:custGeom>
            <a:avLst/>
            <a:gdLst/>
            <a:ahLst/>
            <a:cxnLst/>
            <a:rect l="l" t="t" r="r" b="b"/>
            <a:pathLst>
              <a:path w="100330" h="108585">
                <a:moveTo>
                  <a:pt x="50139" y="108000"/>
                </a:moveTo>
                <a:lnTo>
                  <a:pt x="30550" y="103719"/>
                </a:lnTo>
                <a:lnTo>
                  <a:pt x="14620" y="92082"/>
                </a:lnTo>
                <a:lnTo>
                  <a:pt x="3915" y="74905"/>
                </a:lnTo>
                <a:lnTo>
                  <a:pt x="0" y="54000"/>
                </a:lnTo>
                <a:lnTo>
                  <a:pt x="3915" y="33095"/>
                </a:lnTo>
                <a:lnTo>
                  <a:pt x="14620" y="15917"/>
                </a:lnTo>
                <a:lnTo>
                  <a:pt x="30550" y="4281"/>
                </a:lnTo>
                <a:lnTo>
                  <a:pt x="50139" y="0"/>
                </a:lnTo>
                <a:lnTo>
                  <a:pt x="69723" y="4281"/>
                </a:lnTo>
                <a:lnTo>
                  <a:pt x="85653" y="15917"/>
                </a:lnTo>
                <a:lnTo>
                  <a:pt x="96361" y="33095"/>
                </a:lnTo>
                <a:lnTo>
                  <a:pt x="100279" y="54000"/>
                </a:lnTo>
                <a:lnTo>
                  <a:pt x="96361" y="74905"/>
                </a:lnTo>
                <a:lnTo>
                  <a:pt x="85653" y="92082"/>
                </a:lnTo>
                <a:lnTo>
                  <a:pt x="69723" y="103719"/>
                </a:lnTo>
                <a:lnTo>
                  <a:pt x="50139" y="108000"/>
                </a:lnTo>
                <a:close/>
              </a:path>
            </a:pathLst>
          </a:custGeom>
          <a:solidFill>
            <a:srgbClr val="FDFDFD"/>
          </a:solidFill>
        </p:spPr>
        <p:txBody>
          <a:bodyPr wrap="square" lIns="0" tIns="0" rIns="0" bIns="0" rtlCol="0"/>
          <a:lstStyle/>
          <a:p>
            <a:pPr algn="ctr"/>
            <a:endParaRPr sz="2000"/>
          </a:p>
        </p:txBody>
      </p:sp>
      <p:sp>
        <p:nvSpPr>
          <p:cNvPr id="106" name="object 21"/>
          <p:cNvSpPr/>
          <p:nvPr/>
        </p:nvSpPr>
        <p:spPr>
          <a:xfrm>
            <a:off x="3197441" y="4931806"/>
            <a:ext cx="621665" cy="222250"/>
          </a:xfrm>
          <a:custGeom>
            <a:avLst/>
            <a:gdLst/>
            <a:ahLst/>
            <a:cxnLst/>
            <a:rect l="l" t="t" r="r" b="b"/>
            <a:pathLst>
              <a:path w="621664" h="222250">
                <a:moveTo>
                  <a:pt x="0" y="221838"/>
                </a:moveTo>
                <a:lnTo>
                  <a:pt x="621086" y="0"/>
                </a:lnTo>
              </a:path>
            </a:pathLst>
          </a:custGeom>
          <a:ln w="38950">
            <a:solidFill>
              <a:srgbClr val="1F3652"/>
            </a:solidFill>
          </a:ln>
        </p:spPr>
        <p:txBody>
          <a:bodyPr wrap="square" lIns="0" tIns="0" rIns="0" bIns="0" rtlCol="0"/>
          <a:lstStyle/>
          <a:p>
            <a:pPr algn="ctr"/>
            <a:endParaRPr sz="2000"/>
          </a:p>
        </p:txBody>
      </p:sp>
      <p:sp>
        <p:nvSpPr>
          <p:cNvPr id="107" name="object 22"/>
          <p:cNvSpPr/>
          <p:nvPr/>
        </p:nvSpPr>
        <p:spPr>
          <a:xfrm>
            <a:off x="3197440" y="5045449"/>
            <a:ext cx="675005" cy="415925"/>
          </a:xfrm>
          <a:custGeom>
            <a:avLst/>
            <a:gdLst/>
            <a:ahLst/>
            <a:cxnLst/>
            <a:rect l="l" t="t" r="r" b="b"/>
            <a:pathLst>
              <a:path w="675004" h="415925">
                <a:moveTo>
                  <a:pt x="674822" y="0"/>
                </a:moveTo>
                <a:lnTo>
                  <a:pt x="501383" y="379240"/>
                </a:lnTo>
                <a:lnTo>
                  <a:pt x="335191" y="297719"/>
                </a:lnTo>
                <a:lnTo>
                  <a:pt x="234911" y="415918"/>
                </a:lnTo>
                <a:lnTo>
                  <a:pt x="154127" y="200920"/>
                </a:lnTo>
                <a:lnTo>
                  <a:pt x="0" y="108197"/>
                </a:lnTo>
              </a:path>
            </a:pathLst>
          </a:custGeom>
          <a:ln w="38950">
            <a:solidFill>
              <a:srgbClr val="1F3652"/>
            </a:solidFill>
          </a:ln>
        </p:spPr>
        <p:txBody>
          <a:bodyPr wrap="square" lIns="0" tIns="0" rIns="0" bIns="0" rtlCol="0"/>
          <a:lstStyle/>
          <a:p>
            <a:pPr algn="ctr"/>
            <a:endParaRPr sz="2000"/>
          </a:p>
        </p:txBody>
      </p:sp>
      <p:sp>
        <p:nvSpPr>
          <p:cNvPr id="108" name="object 23"/>
          <p:cNvSpPr/>
          <p:nvPr/>
        </p:nvSpPr>
        <p:spPr>
          <a:xfrm>
            <a:off x="3422142" y="4965501"/>
            <a:ext cx="417831" cy="340995"/>
          </a:xfrm>
          <a:custGeom>
            <a:avLst/>
            <a:gdLst/>
            <a:ahLst/>
            <a:cxnLst/>
            <a:rect l="l" t="t" r="r" b="b"/>
            <a:pathLst>
              <a:path w="417829" h="340995">
                <a:moveTo>
                  <a:pt x="22275" y="340989"/>
                </a:moveTo>
                <a:lnTo>
                  <a:pt x="0" y="308376"/>
                </a:lnTo>
                <a:lnTo>
                  <a:pt x="415950" y="0"/>
                </a:lnTo>
                <a:lnTo>
                  <a:pt x="417456" y="2850"/>
                </a:lnTo>
                <a:lnTo>
                  <a:pt x="22275" y="340989"/>
                </a:lnTo>
                <a:close/>
              </a:path>
            </a:pathLst>
          </a:custGeom>
          <a:solidFill>
            <a:srgbClr val="1F3652"/>
          </a:solidFill>
        </p:spPr>
        <p:txBody>
          <a:bodyPr wrap="square" lIns="0" tIns="0" rIns="0" bIns="0" rtlCol="0"/>
          <a:lstStyle/>
          <a:p>
            <a:pPr algn="ctr"/>
            <a:endParaRPr sz="2000"/>
          </a:p>
        </p:txBody>
      </p:sp>
      <p:sp>
        <p:nvSpPr>
          <p:cNvPr id="109" name="object 24"/>
          <p:cNvSpPr/>
          <p:nvPr/>
        </p:nvSpPr>
        <p:spPr>
          <a:xfrm>
            <a:off x="3406357" y="5298337"/>
            <a:ext cx="38100" cy="118745"/>
          </a:xfrm>
          <a:custGeom>
            <a:avLst/>
            <a:gdLst/>
            <a:ahLst/>
            <a:cxnLst/>
            <a:rect l="l" t="t" r="r" b="b"/>
            <a:pathLst>
              <a:path w="38100" h="118745">
                <a:moveTo>
                  <a:pt x="22275" y="118198"/>
                </a:moveTo>
                <a:lnTo>
                  <a:pt x="0" y="1016"/>
                </a:lnTo>
                <a:lnTo>
                  <a:pt x="38061" y="0"/>
                </a:lnTo>
                <a:lnTo>
                  <a:pt x="22275" y="118198"/>
                </a:lnTo>
                <a:close/>
              </a:path>
            </a:pathLst>
          </a:custGeom>
          <a:solidFill>
            <a:srgbClr val="1F3652"/>
          </a:solidFill>
        </p:spPr>
        <p:txBody>
          <a:bodyPr wrap="square" lIns="0" tIns="0" rIns="0" bIns="0" rtlCol="0"/>
          <a:lstStyle/>
          <a:p>
            <a:pPr algn="ctr"/>
            <a:endParaRPr sz="2000"/>
          </a:p>
        </p:txBody>
      </p:sp>
      <p:sp>
        <p:nvSpPr>
          <p:cNvPr id="110" name="object 25"/>
          <p:cNvSpPr/>
          <p:nvPr/>
        </p:nvSpPr>
        <p:spPr>
          <a:xfrm>
            <a:off x="3353423" y="4954805"/>
            <a:ext cx="480695" cy="307340"/>
          </a:xfrm>
          <a:custGeom>
            <a:avLst/>
            <a:gdLst/>
            <a:ahLst/>
            <a:cxnLst/>
            <a:rect l="l" t="t" r="r" b="b"/>
            <a:pathLst>
              <a:path w="480695" h="307339">
                <a:moveTo>
                  <a:pt x="19507" y="306840"/>
                </a:moveTo>
                <a:lnTo>
                  <a:pt x="0" y="271178"/>
                </a:lnTo>
                <a:lnTo>
                  <a:pt x="478828" y="0"/>
                </a:lnTo>
                <a:lnTo>
                  <a:pt x="480397" y="2804"/>
                </a:lnTo>
                <a:lnTo>
                  <a:pt x="19507" y="306840"/>
                </a:lnTo>
                <a:close/>
              </a:path>
            </a:pathLst>
          </a:custGeom>
          <a:solidFill>
            <a:srgbClr val="1F3652"/>
          </a:solidFill>
        </p:spPr>
        <p:txBody>
          <a:bodyPr wrap="square" lIns="0" tIns="0" rIns="0" bIns="0" rtlCol="0"/>
          <a:lstStyle/>
          <a:p>
            <a:pPr algn="ctr"/>
            <a:endParaRPr sz="2000"/>
          </a:p>
        </p:txBody>
      </p:sp>
      <p:sp>
        <p:nvSpPr>
          <p:cNvPr id="111" name="object 26"/>
          <p:cNvSpPr/>
          <p:nvPr/>
        </p:nvSpPr>
        <p:spPr>
          <a:xfrm>
            <a:off x="3403563" y="5273877"/>
            <a:ext cx="43180" cy="128905"/>
          </a:xfrm>
          <a:custGeom>
            <a:avLst/>
            <a:gdLst/>
            <a:ahLst/>
            <a:cxnLst/>
            <a:rect l="l" t="t" r="r" b="b"/>
            <a:pathLst>
              <a:path w="43179" h="128904">
                <a:moveTo>
                  <a:pt x="26924" y="128384"/>
                </a:moveTo>
                <a:lnTo>
                  <a:pt x="15786" y="100876"/>
                </a:lnTo>
                <a:lnTo>
                  <a:pt x="0" y="13246"/>
                </a:lnTo>
                <a:lnTo>
                  <a:pt x="18580" y="0"/>
                </a:lnTo>
                <a:lnTo>
                  <a:pt x="42710" y="25476"/>
                </a:lnTo>
                <a:lnTo>
                  <a:pt x="26924" y="128384"/>
                </a:lnTo>
                <a:close/>
              </a:path>
            </a:pathLst>
          </a:custGeom>
          <a:solidFill>
            <a:srgbClr val="123752"/>
          </a:solidFill>
        </p:spPr>
        <p:txBody>
          <a:bodyPr wrap="square" lIns="0" tIns="0" rIns="0" bIns="0" rtlCol="0"/>
          <a:lstStyle/>
          <a:p>
            <a:pPr algn="ctr"/>
            <a:endParaRPr sz="2000"/>
          </a:p>
        </p:txBody>
      </p:sp>
      <p:sp>
        <p:nvSpPr>
          <p:cNvPr id="112" name="object 27"/>
          <p:cNvSpPr/>
          <p:nvPr/>
        </p:nvSpPr>
        <p:spPr>
          <a:xfrm>
            <a:off x="3433281" y="5295275"/>
            <a:ext cx="99695" cy="48260"/>
          </a:xfrm>
          <a:custGeom>
            <a:avLst/>
            <a:gdLst/>
            <a:ahLst/>
            <a:cxnLst/>
            <a:rect l="l" t="t" r="r" b="b"/>
            <a:pathLst>
              <a:path w="99695" h="48260">
                <a:moveTo>
                  <a:pt x="99352" y="47891"/>
                </a:moveTo>
                <a:lnTo>
                  <a:pt x="0" y="0"/>
                </a:lnTo>
              </a:path>
            </a:pathLst>
          </a:custGeom>
          <a:ln w="38950">
            <a:solidFill>
              <a:srgbClr val="1F3652"/>
            </a:solidFill>
          </a:ln>
        </p:spPr>
        <p:txBody>
          <a:bodyPr wrap="square" lIns="0" tIns="0" rIns="0" bIns="0" rtlCol="0"/>
          <a:lstStyle/>
          <a:p>
            <a:pPr algn="ctr"/>
            <a:endParaRPr sz="2000"/>
          </a:p>
        </p:txBody>
      </p:sp>
      <p:sp>
        <p:nvSpPr>
          <p:cNvPr id="113" name="object 28"/>
          <p:cNvSpPr/>
          <p:nvPr/>
        </p:nvSpPr>
        <p:spPr>
          <a:xfrm>
            <a:off x="3341358" y="5491934"/>
            <a:ext cx="43815" cy="46990"/>
          </a:xfrm>
          <a:custGeom>
            <a:avLst/>
            <a:gdLst/>
            <a:ahLst/>
            <a:cxnLst/>
            <a:rect l="l" t="t" r="r" b="b"/>
            <a:pathLst>
              <a:path w="43814" h="46989">
                <a:moveTo>
                  <a:pt x="19494" y="46875"/>
                </a:moveTo>
                <a:lnTo>
                  <a:pt x="11228" y="43736"/>
                </a:lnTo>
                <a:lnTo>
                  <a:pt x="4875" y="37830"/>
                </a:lnTo>
                <a:lnTo>
                  <a:pt x="958" y="29823"/>
                </a:lnTo>
                <a:lnTo>
                  <a:pt x="0" y="20383"/>
                </a:lnTo>
                <a:lnTo>
                  <a:pt x="2986" y="11896"/>
                </a:lnTo>
                <a:lnTo>
                  <a:pt x="8585" y="5224"/>
                </a:lnTo>
                <a:lnTo>
                  <a:pt x="15926" y="1036"/>
                </a:lnTo>
                <a:lnTo>
                  <a:pt x="24142" y="0"/>
                </a:lnTo>
                <a:lnTo>
                  <a:pt x="32409" y="3133"/>
                </a:lnTo>
                <a:lnTo>
                  <a:pt x="38761" y="9040"/>
                </a:lnTo>
                <a:lnTo>
                  <a:pt x="42678" y="17050"/>
                </a:lnTo>
                <a:lnTo>
                  <a:pt x="43637" y="26492"/>
                </a:lnTo>
                <a:lnTo>
                  <a:pt x="40650" y="34979"/>
                </a:lnTo>
                <a:lnTo>
                  <a:pt x="35052" y="41651"/>
                </a:lnTo>
                <a:lnTo>
                  <a:pt x="27710" y="45839"/>
                </a:lnTo>
                <a:lnTo>
                  <a:pt x="19494" y="46875"/>
                </a:lnTo>
                <a:close/>
              </a:path>
            </a:pathLst>
          </a:custGeom>
          <a:solidFill>
            <a:srgbClr val="123752"/>
          </a:solidFill>
        </p:spPr>
        <p:txBody>
          <a:bodyPr wrap="square" lIns="0" tIns="0" rIns="0" bIns="0" rtlCol="0"/>
          <a:lstStyle/>
          <a:p>
            <a:pPr algn="ctr"/>
            <a:endParaRPr sz="2000"/>
          </a:p>
        </p:txBody>
      </p:sp>
      <p:sp>
        <p:nvSpPr>
          <p:cNvPr id="114" name="object 29"/>
          <p:cNvSpPr/>
          <p:nvPr/>
        </p:nvSpPr>
        <p:spPr>
          <a:xfrm>
            <a:off x="3257791" y="5516384"/>
            <a:ext cx="43180" cy="46355"/>
          </a:xfrm>
          <a:custGeom>
            <a:avLst/>
            <a:gdLst/>
            <a:ahLst/>
            <a:cxnLst/>
            <a:rect l="l" t="t" r="r" b="b"/>
            <a:pathLst>
              <a:path w="43179" h="46354">
                <a:moveTo>
                  <a:pt x="18567" y="45859"/>
                </a:moveTo>
                <a:lnTo>
                  <a:pt x="10315" y="42720"/>
                </a:lnTo>
                <a:lnTo>
                  <a:pt x="4063" y="36814"/>
                </a:lnTo>
                <a:lnTo>
                  <a:pt x="422" y="28807"/>
                </a:lnTo>
                <a:lnTo>
                  <a:pt x="0" y="19367"/>
                </a:lnTo>
                <a:lnTo>
                  <a:pt x="2464" y="10896"/>
                </a:lnTo>
                <a:lnTo>
                  <a:pt x="7889" y="4335"/>
                </a:lnTo>
                <a:lnTo>
                  <a:pt x="15405" y="449"/>
                </a:lnTo>
                <a:lnTo>
                  <a:pt x="24142" y="0"/>
                </a:lnTo>
                <a:lnTo>
                  <a:pt x="31873" y="2694"/>
                </a:lnTo>
                <a:lnTo>
                  <a:pt x="37950" y="8537"/>
                </a:lnTo>
                <a:lnTo>
                  <a:pt x="41766" y="16480"/>
                </a:lnTo>
                <a:lnTo>
                  <a:pt x="42710" y="25476"/>
                </a:lnTo>
                <a:lnTo>
                  <a:pt x="39853" y="34392"/>
                </a:lnTo>
                <a:lnTo>
                  <a:pt x="34472" y="41016"/>
                </a:lnTo>
                <a:lnTo>
                  <a:pt x="27174" y="44966"/>
                </a:lnTo>
                <a:lnTo>
                  <a:pt x="18567" y="45859"/>
                </a:lnTo>
                <a:close/>
              </a:path>
            </a:pathLst>
          </a:custGeom>
          <a:solidFill>
            <a:srgbClr val="123752"/>
          </a:solidFill>
        </p:spPr>
        <p:txBody>
          <a:bodyPr wrap="square" lIns="0" tIns="0" rIns="0" bIns="0" rtlCol="0"/>
          <a:lstStyle/>
          <a:p>
            <a:pPr algn="ctr"/>
            <a:endParaRPr sz="2000"/>
          </a:p>
        </p:txBody>
      </p:sp>
      <p:sp>
        <p:nvSpPr>
          <p:cNvPr id="115" name="object 30"/>
          <p:cNvSpPr/>
          <p:nvPr/>
        </p:nvSpPr>
        <p:spPr>
          <a:xfrm>
            <a:off x="3175153" y="5522505"/>
            <a:ext cx="43180" cy="46355"/>
          </a:xfrm>
          <a:custGeom>
            <a:avLst/>
            <a:gdLst/>
            <a:ahLst/>
            <a:cxnLst/>
            <a:rect l="l" t="t" r="r" b="b"/>
            <a:pathLst>
              <a:path w="43180" h="46354">
                <a:moveTo>
                  <a:pt x="18567" y="45847"/>
                </a:moveTo>
                <a:lnTo>
                  <a:pt x="10315" y="43157"/>
                </a:lnTo>
                <a:lnTo>
                  <a:pt x="4064" y="37314"/>
                </a:lnTo>
                <a:lnTo>
                  <a:pt x="422" y="29368"/>
                </a:lnTo>
                <a:lnTo>
                  <a:pt x="0" y="20370"/>
                </a:lnTo>
                <a:lnTo>
                  <a:pt x="2857" y="11312"/>
                </a:lnTo>
                <a:lnTo>
                  <a:pt x="8242" y="4451"/>
                </a:lnTo>
                <a:lnTo>
                  <a:pt x="15541" y="457"/>
                </a:lnTo>
                <a:lnTo>
                  <a:pt x="24142" y="0"/>
                </a:lnTo>
                <a:lnTo>
                  <a:pt x="32399" y="2689"/>
                </a:lnTo>
                <a:lnTo>
                  <a:pt x="38650" y="8532"/>
                </a:lnTo>
                <a:lnTo>
                  <a:pt x="42289" y="16478"/>
                </a:lnTo>
                <a:lnTo>
                  <a:pt x="42710" y="25476"/>
                </a:lnTo>
                <a:lnTo>
                  <a:pt x="40245" y="34534"/>
                </a:lnTo>
                <a:lnTo>
                  <a:pt x="34820" y="41395"/>
                </a:lnTo>
                <a:lnTo>
                  <a:pt x="27304" y="45389"/>
                </a:lnTo>
                <a:lnTo>
                  <a:pt x="18567" y="45847"/>
                </a:lnTo>
                <a:close/>
              </a:path>
            </a:pathLst>
          </a:custGeom>
          <a:solidFill>
            <a:srgbClr val="123752"/>
          </a:solidFill>
        </p:spPr>
        <p:txBody>
          <a:bodyPr wrap="square" lIns="0" tIns="0" rIns="0" bIns="0" rtlCol="0"/>
          <a:lstStyle/>
          <a:p>
            <a:pPr algn="ctr"/>
            <a:endParaRPr sz="2000"/>
          </a:p>
        </p:txBody>
      </p:sp>
      <p:sp>
        <p:nvSpPr>
          <p:cNvPr id="116" name="object 31"/>
          <p:cNvSpPr/>
          <p:nvPr/>
        </p:nvSpPr>
        <p:spPr>
          <a:xfrm>
            <a:off x="3095307" y="5511291"/>
            <a:ext cx="43180" cy="46355"/>
          </a:xfrm>
          <a:custGeom>
            <a:avLst/>
            <a:gdLst/>
            <a:ahLst/>
            <a:cxnLst/>
            <a:rect l="l" t="t" r="r" b="b"/>
            <a:pathLst>
              <a:path w="43180" h="46354">
                <a:moveTo>
                  <a:pt x="18567" y="45859"/>
                </a:moveTo>
                <a:lnTo>
                  <a:pt x="10315" y="43164"/>
                </a:lnTo>
                <a:lnTo>
                  <a:pt x="4063" y="37322"/>
                </a:lnTo>
                <a:lnTo>
                  <a:pt x="422" y="29379"/>
                </a:lnTo>
                <a:lnTo>
                  <a:pt x="0" y="20383"/>
                </a:lnTo>
                <a:lnTo>
                  <a:pt x="2464" y="11324"/>
                </a:lnTo>
                <a:lnTo>
                  <a:pt x="7889" y="4462"/>
                </a:lnTo>
                <a:lnTo>
                  <a:pt x="15405" y="464"/>
                </a:lnTo>
                <a:lnTo>
                  <a:pt x="24142" y="0"/>
                </a:lnTo>
                <a:lnTo>
                  <a:pt x="31873" y="3139"/>
                </a:lnTo>
                <a:lnTo>
                  <a:pt x="37950" y="9045"/>
                </a:lnTo>
                <a:lnTo>
                  <a:pt x="41766" y="17052"/>
                </a:lnTo>
                <a:lnTo>
                  <a:pt x="42710" y="26492"/>
                </a:lnTo>
                <a:lnTo>
                  <a:pt x="39852" y="34963"/>
                </a:lnTo>
                <a:lnTo>
                  <a:pt x="34467" y="41524"/>
                </a:lnTo>
                <a:lnTo>
                  <a:pt x="27168" y="45410"/>
                </a:lnTo>
                <a:lnTo>
                  <a:pt x="18567" y="45859"/>
                </a:lnTo>
                <a:close/>
              </a:path>
            </a:pathLst>
          </a:custGeom>
          <a:solidFill>
            <a:srgbClr val="123752"/>
          </a:solidFill>
        </p:spPr>
        <p:txBody>
          <a:bodyPr wrap="square" lIns="0" tIns="0" rIns="0" bIns="0" rtlCol="0"/>
          <a:lstStyle/>
          <a:p>
            <a:pPr algn="ctr"/>
            <a:endParaRPr sz="2000"/>
          </a:p>
        </p:txBody>
      </p:sp>
      <p:sp>
        <p:nvSpPr>
          <p:cNvPr id="117" name="object 32"/>
          <p:cNvSpPr/>
          <p:nvPr/>
        </p:nvSpPr>
        <p:spPr>
          <a:xfrm>
            <a:off x="4730014" y="4716510"/>
            <a:ext cx="1003300" cy="1000760"/>
          </a:xfrm>
          <a:custGeom>
            <a:avLst/>
            <a:gdLst/>
            <a:ahLst/>
            <a:cxnLst/>
            <a:rect l="l" t="t" r="r" b="b"/>
            <a:pathLst>
              <a:path w="1003300" h="1000760">
                <a:moveTo>
                  <a:pt x="503364" y="1000607"/>
                </a:moveTo>
                <a:lnTo>
                  <a:pt x="454858" y="998305"/>
                </a:lnTo>
                <a:lnTo>
                  <a:pt x="407663" y="991539"/>
                </a:lnTo>
                <a:lnTo>
                  <a:pt x="361989" y="980521"/>
                </a:lnTo>
                <a:lnTo>
                  <a:pt x="318046" y="965463"/>
                </a:lnTo>
                <a:lnTo>
                  <a:pt x="276045" y="946575"/>
                </a:lnTo>
                <a:lnTo>
                  <a:pt x="236195" y="924071"/>
                </a:lnTo>
                <a:lnTo>
                  <a:pt x="198707" y="898160"/>
                </a:lnTo>
                <a:lnTo>
                  <a:pt x="163791" y="869055"/>
                </a:lnTo>
                <a:lnTo>
                  <a:pt x="131658" y="836968"/>
                </a:lnTo>
                <a:lnTo>
                  <a:pt x="102518" y="802109"/>
                </a:lnTo>
                <a:lnTo>
                  <a:pt x="76581" y="764690"/>
                </a:lnTo>
                <a:lnTo>
                  <a:pt x="54057" y="724924"/>
                </a:lnTo>
                <a:lnTo>
                  <a:pt x="35157" y="683020"/>
                </a:lnTo>
                <a:lnTo>
                  <a:pt x="20091" y="639192"/>
                </a:lnTo>
                <a:lnTo>
                  <a:pt x="9069" y="593650"/>
                </a:lnTo>
                <a:lnTo>
                  <a:pt x="2302" y="546606"/>
                </a:lnTo>
                <a:lnTo>
                  <a:pt x="0" y="498271"/>
                </a:lnTo>
                <a:lnTo>
                  <a:pt x="2302" y="449776"/>
                </a:lnTo>
                <a:lnTo>
                  <a:pt x="9069" y="402610"/>
                </a:lnTo>
                <a:lnTo>
                  <a:pt x="20091" y="356980"/>
                </a:lnTo>
                <a:lnTo>
                  <a:pt x="35157" y="313096"/>
                </a:lnTo>
                <a:lnTo>
                  <a:pt x="54057" y="271164"/>
                </a:lnTo>
                <a:lnTo>
                  <a:pt x="76581" y="231393"/>
                </a:lnTo>
                <a:lnTo>
                  <a:pt x="102518" y="193989"/>
                </a:lnTo>
                <a:lnTo>
                  <a:pt x="131658" y="159162"/>
                </a:lnTo>
                <a:lnTo>
                  <a:pt x="163791" y="127118"/>
                </a:lnTo>
                <a:lnTo>
                  <a:pt x="198707" y="98067"/>
                </a:lnTo>
                <a:lnTo>
                  <a:pt x="236195" y="72214"/>
                </a:lnTo>
                <a:lnTo>
                  <a:pt x="276045" y="49769"/>
                </a:lnTo>
                <a:lnTo>
                  <a:pt x="318046" y="30938"/>
                </a:lnTo>
                <a:lnTo>
                  <a:pt x="361989" y="15931"/>
                </a:lnTo>
                <a:lnTo>
                  <a:pt x="407663" y="4954"/>
                </a:lnTo>
                <a:lnTo>
                  <a:pt x="442362" y="0"/>
                </a:lnTo>
                <a:lnTo>
                  <a:pt x="564155" y="0"/>
                </a:lnTo>
                <a:lnTo>
                  <a:pt x="644284" y="15931"/>
                </a:lnTo>
                <a:lnTo>
                  <a:pt x="688113" y="30938"/>
                </a:lnTo>
                <a:lnTo>
                  <a:pt x="730016" y="49769"/>
                </a:lnTo>
                <a:lnTo>
                  <a:pt x="769783" y="72214"/>
                </a:lnTo>
                <a:lnTo>
                  <a:pt x="807202" y="98067"/>
                </a:lnTo>
                <a:lnTo>
                  <a:pt x="842060" y="127118"/>
                </a:lnTo>
                <a:lnTo>
                  <a:pt x="874148" y="159162"/>
                </a:lnTo>
                <a:lnTo>
                  <a:pt x="903253" y="193989"/>
                </a:lnTo>
                <a:lnTo>
                  <a:pt x="929164" y="231393"/>
                </a:lnTo>
                <a:lnTo>
                  <a:pt x="951668" y="271164"/>
                </a:lnTo>
                <a:lnTo>
                  <a:pt x="970555" y="313096"/>
                </a:lnTo>
                <a:lnTo>
                  <a:pt x="985614" y="356980"/>
                </a:lnTo>
                <a:lnTo>
                  <a:pt x="996632" y="402610"/>
                </a:lnTo>
                <a:lnTo>
                  <a:pt x="1003033" y="447233"/>
                </a:lnTo>
                <a:lnTo>
                  <a:pt x="1003033" y="549142"/>
                </a:lnTo>
                <a:lnTo>
                  <a:pt x="996632" y="593650"/>
                </a:lnTo>
                <a:lnTo>
                  <a:pt x="985614" y="639192"/>
                </a:lnTo>
                <a:lnTo>
                  <a:pt x="970555" y="683020"/>
                </a:lnTo>
                <a:lnTo>
                  <a:pt x="951668" y="724924"/>
                </a:lnTo>
                <a:lnTo>
                  <a:pt x="929164" y="764690"/>
                </a:lnTo>
                <a:lnTo>
                  <a:pt x="903253" y="802109"/>
                </a:lnTo>
                <a:lnTo>
                  <a:pt x="874148" y="836968"/>
                </a:lnTo>
                <a:lnTo>
                  <a:pt x="842060" y="869055"/>
                </a:lnTo>
                <a:lnTo>
                  <a:pt x="807202" y="898160"/>
                </a:lnTo>
                <a:lnTo>
                  <a:pt x="769783" y="924071"/>
                </a:lnTo>
                <a:lnTo>
                  <a:pt x="730016" y="946575"/>
                </a:lnTo>
                <a:lnTo>
                  <a:pt x="688113" y="965463"/>
                </a:lnTo>
                <a:lnTo>
                  <a:pt x="644284" y="980521"/>
                </a:lnTo>
                <a:lnTo>
                  <a:pt x="598742" y="991539"/>
                </a:lnTo>
                <a:lnTo>
                  <a:pt x="551698" y="998305"/>
                </a:lnTo>
                <a:lnTo>
                  <a:pt x="503364" y="1000607"/>
                </a:lnTo>
                <a:close/>
              </a:path>
            </a:pathLst>
          </a:custGeom>
          <a:solidFill>
            <a:srgbClr val="D9B8D2"/>
          </a:solidFill>
        </p:spPr>
        <p:txBody>
          <a:bodyPr wrap="square" lIns="0" tIns="0" rIns="0" bIns="0" rtlCol="0"/>
          <a:lstStyle/>
          <a:p>
            <a:pPr algn="ctr"/>
            <a:endParaRPr sz="2000"/>
          </a:p>
        </p:txBody>
      </p:sp>
      <p:sp>
        <p:nvSpPr>
          <p:cNvPr id="118" name="object 33"/>
          <p:cNvSpPr/>
          <p:nvPr/>
        </p:nvSpPr>
        <p:spPr>
          <a:xfrm>
            <a:off x="4897121" y="4898910"/>
            <a:ext cx="108585" cy="108585"/>
          </a:xfrm>
          <a:custGeom>
            <a:avLst/>
            <a:gdLst/>
            <a:ahLst/>
            <a:cxnLst/>
            <a:rect l="l" t="t" r="r" b="b"/>
            <a:pathLst>
              <a:path w="108585" h="108585">
                <a:moveTo>
                  <a:pt x="54000" y="108000"/>
                </a:moveTo>
                <a:lnTo>
                  <a:pt x="33095" y="103719"/>
                </a:lnTo>
                <a:lnTo>
                  <a:pt x="15917" y="92082"/>
                </a:lnTo>
                <a:lnTo>
                  <a:pt x="4281" y="74905"/>
                </a:lnTo>
                <a:lnTo>
                  <a:pt x="0" y="54000"/>
                </a:lnTo>
                <a:lnTo>
                  <a:pt x="4281" y="33095"/>
                </a:lnTo>
                <a:lnTo>
                  <a:pt x="15917" y="15917"/>
                </a:lnTo>
                <a:lnTo>
                  <a:pt x="33095" y="4281"/>
                </a:lnTo>
                <a:lnTo>
                  <a:pt x="54000" y="0"/>
                </a:lnTo>
                <a:lnTo>
                  <a:pt x="74905" y="4281"/>
                </a:lnTo>
                <a:lnTo>
                  <a:pt x="92082" y="15917"/>
                </a:lnTo>
                <a:lnTo>
                  <a:pt x="103719" y="33095"/>
                </a:lnTo>
                <a:lnTo>
                  <a:pt x="108000" y="54000"/>
                </a:lnTo>
                <a:lnTo>
                  <a:pt x="103719" y="74905"/>
                </a:lnTo>
                <a:lnTo>
                  <a:pt x="92082" y="92082"/>
                </a:lnTo>
                <a:lnTo>
                  <a:pt x="74905" y="103719"/>
                </a:lnTo>
                <a:lnTo>
                  <a:pt x="54000" y="108000"/>
                </a:lnTo>
                <a:close/>
              </a:path>
            </a:pathLst>
          </a:custGeom>
          <a:solidFill>
            <a:srgbClr val="FDFDFD"/>
          </a:solidFill>
        </p:spPr>
        <p:txBody>
          <a:bodyPr wrap="square" lIns="0" tIns="0" rIns="0" bIns="0" rtlCol="0"/>
          <a:lstStyle/>
          <a:p>
            <a:pPr algn="ctr"/>
            <a:endParaRPr sz="2000"/>
          </a:p>
        </p:txBody>
      </p:sp>
      <p:sp>
        <p:nvSpPr>
          <p:cNvPr id="119" name="object 34"/>
          <p:cNvSpPr/>
          <p:nvPr/>
        </p:nvSpPr>
        <p:spPr>
          <a:xfrm>
            <a:off x="4941951" y="5005124"/>
            <a:ext cx="664211" cy="525780"/>
          </a:xfrm>
          <a:custGeom>
            <a:avLst/>
            <a:gdLst/>
            <a:ahLst/>
            <a:cxnLst/>
            <a:rect l="l" t="t" r="r" b="b"/>
            <a:pathLst>
              <a:path w="664210" h="525779">
                <a:moveTo>
                  <a:pt x="532383" y="199558"/>
                </a:moveTo>
                <a:lnTo>
                  <a:pt x="532859" y="134245"/>
                </a:lnTo>
                <a:lnTo>
                  <a:pt x="533076" y="96088"/>
                </a:lnTo>
                <a:lnTo>
                  <a:pt x="540304" y="59485"/>
                </a:lnTo>
                <a:lnTo>
                  <a:pt x="564726" y="25365"/>
                </a:lnTo>
                <a:lnTo>
                  <a:pt x="616470" y="2800"/>
                </a:lnTo>
                <a:lnTo>
                  <a:pt x="631414" y="63"/>
                </a:lnTo>
                <a:lnTo>
                  <a:pt x="640535" y="0"/>
                </a:lnTo>
                <a:lnTo>
                  <a:pt x="647558" y="3375"/>
                </a:lnTo>
                <a:lnTo>
                  <a:pt x="656209" y="10953"/>
                </a:lnTo>
                <a:lnTo>
                  <a:pt x="664022" y="23425"/>
                </a:lnTo>
                <a:lnTo>
                  <a:pt x="663721" y="37326"/>
                </a:lnTo>
                <a:lnTo>
                  <a:pt x="656351" y="49506"/>
                </a:lnTo>
                <a:lnTo>
                  <a:pt x="645620" y="55362"/>
                </a:lnTo>
                <a:lnTo>
                  <a:pt x="621738" y="55362"/>
                </a:lnTo>
                <a:lnTo>
                  <a:pt x="613792" y="57194"/>
                </a:lnTo>
                <a:lnTo>
                  <a:pt x="593026" y="93491"/>
                </a:lnTo>
                <a:lnTo>
                  <a:pt x="592867" y="100801"/>
                </a:lnTo>
                <a:lnTo>
                  <a:pt x="592495" y="113282"/>
                </a:lnTo>
                <a:lnTo>
                  <a:pt x="592211" y="126104"/>
                </a:lnTo>
                <a:lnTo>
                  <a:pt x="592121" y="134245"/>
                </a:lnTo>
                <a:lnTo>
                  <a:pt x="592010" y="158705"/>
                </a:lnTo>
                <a:lnTo>
                  <a:pt x="532917" y="158705"/>
                </a:lnTo>
                <a:lnTo>
                  <a:pt x="532383" y="199558"/>
                </a:lnTo>
                <a:close/>
              </a:path>
              <a:path w="664210" h="525779">
                <a:moveTo>
                  <a:pt x="639902" y="57829"/>
                </a:moveTo>
                <a:lnTo>
                  <a:pt x="633793" y="57829"/>
                </a:lnTo>
                <a:lnTo>
                  <a:pt x="621738" y="55362"/>
                </a:lnTo>
                <a:lnTo>
                  <a:pt x="645620" y="55362"/>
                </a:lnTo>
                <a:lnTo>
                  <a:pt x="642962" y="56813"/>
                </a:lnTo>
                <a:lnTo>
                  <a:pt x="639902" y="57829"/>
                </a:lnTo>
                <a:close/>
              </a:path>
              <a:path w="664210" h="525779">
                <a:moveTo>
                  <a:pt x="141065" y="525702"/>
                </a:moveTo>
                <a:lnTo>
                  <a:pt x="80688" y="517774"/>
                </a:lnTo>
                <a:lnTo>
                  <a:pt x="46875" y="498011"/>
                </a:lnTo>
                <a:lnTo>
                  <a:pt x="45859" y="495979"/>
                </a:lnTo>
                <a:lnTo>
                  <a:pt x="42799" y="493934"/>
                </a:lnTo>
                <a:lnTo>
                  <a:pt x="31523" y="482537"/>
                </a:lnTo>
                <a:lnTo>
                  <a:pt x="17575" y="462351"/>
                </a:lnTo>
                <a:lnTo>
                  <a:pt x="5538" y="433757"/>
                </a:lnTo>
                <a:lnTo>
                  <a:pt x="0" y="397135"/>
                </a:lnTo>
                <a:lnTo>
                  <a:pt x="373" y="319545"/>
                </a:lnTo>
                <a:lnTo>
                  <a:pt x="2303" y="257692"/>
                </a:lnTo>
                <a:lnTo>
                  <a:pt x="7007" y="209651"/>
                </a:lnTo>
                <a:lnTo>
                  <a:pt x="29600" y="147306"/>
                </a:lnTo>
                <a:lnTo>
                  <a:pt x="67852" y="113265"/>
                </a:lnTo>
                <a:lnTo>
                  <a:pt x="101801" y="102502"/>
                </a:lnTo>
                <a:lnTo>
                  <a:pt x="247097" y="102660"/>
                </a:lnTo>
                <a:lnTo>
                  <a:pt x="326815" y="103041"/>
                </a:lnTo>
                <a:lnTo>
                  <a:pt x="385658" y="104506"/>
                </a:lnTo>
                <a:lnTo>
                  <a:pt x="424467" y="107700"/>
                </a:lnTo>
                <a:lnTo>
                  <a:pt x="459549" y="134245"/>
                </a:lnTo>
                <a:lnTo>
                  <a:pt x="459722" y="145473"/>
                </a:lnTo>
                <a:lnTo>
                  <a:pt x="457126" y="151445"/>
                </a:lnTo>
                <a:lnTo>
                  <a:pt x="449373" y="154167"/>
                </a:lnTo>
                <a:lnTo>
                  <a:pt x="437852" y="155279"/>
                </a:lnTo>
                <a:lnTo>
                  <a:pt x="254927" y="155279"/>
                </a:lnTo>
                <a:lnTo>
                  <a:pt x="193774" y="155916"/>
                </a:lnTo>
                <a:lnTo>
                  <a:pt x="148002" y="158068"/>
                </a:lnTo>
                <a:lnTo>
                  <a:pt x="91898" y="169837"/>
                </a:lnTo>
                <a:lnTo>
                  <a:pt x="60611" y="206870"/>
                </a:lnTo>
                <a:lnTo>
                  <a:pt x="55029" y="242258"/>
                </a:lnTo>
                <a:lnTo>
                  <a:pt x="55029" y="395103"/>
                </a:lnTo>
                <a:lnTo>
                  <a:pt x="58943" y="411948"/>
                </a:lnTo>
                <a:lnTo>
                  <a:pt x="70310" y="436625"/>
                </a:lnTo>
                <a:lnTo>
                  <a:pt x="93141" y="457864"/>
                </a:lnTo>
                <a:lnTo>
                  <a:pt x="131445" y="464394"/>
                </a:lnTo>
                <a:lnTo>
                  <a:pt x="573486" y="464394"/>
                </a:lnTo>
                <a:lnTo>
                  <a:pt x="560425" y="483749"/>
                </a:lnTo>
                <a:lnTo>
                  <a:pt x="546780" y="505024"/>
                </a:lnTo>
                <a:lnTo>
                  <a:pt x="531510" y="516361"/>
                </a:lnTo>
                <a:lnTo>
                  <a:pt x="504968" y="521580"/>
                </a:lnTo>
                <a:lnTo>
                  <a:pt x="457504" y="524503"/>
                </a:lnTo>
                <a:lnTo>
                  <a:pt x="156921" y="524503"/>
                </a:lnTo>
                <a:lnTo>
                  <a:pt x="141065" y="525702"/>
                </a:lnTo>
                <a:close/>
              </a:path>
              <a:path w="664210" h="525779">
                <a:moveTo>
                  <a:pt x="247097" y="102660"/>
                </a:moveTo>
                <a:lnTo>
                  <a:pt x="133489" y="102660"/>
                </a:lnTo>
                <a:lnTo>
                  <a:pt x="244055" y="102645"/>
                </a:lnTo>
                <a:lnTo>
                  <a:pt x="247097" y="102660"/>
                </a:lnTo>
                <a:close/>
              </a:path>
              <a:path w="664210" h="525779">
                <a:moveTo>
                  <a:pt x="434073" y="155644"/>
                </a:moveTo>
                <a:lnTo>
                  <a:pt x="254927" y="155279"/>
                </a:lnTo>
                <a:lnTo>
                  <a:pt x="437852" y="155279"/>
                </a:lnTo>
                <a:lnTo>
                  <a:pt x="434073" y="155644"/>
                </a:lnTo>
                <a:close/>
              </a:path>
              <a:path w="664210" h="525779">
                <a:moveTo>
                  <a:pt x="573662" y="464134"/>
                </a:moveTo>
                <a:lnTo>
                  <a:pt x="457128" y="464134"/>
                </a:lnTo>
                <a:lnTo>
                  <a:pt x="471726" y="463244"/>
                </a:lnTo>
                <a:lnTo>
                  <a:pt x="486041" y="459301"/>
                </a:lnTo>
                <a:lnTo>
                  <a:pt x="522151" y="425911"/>
                </a:lnTo>
                <a:lnTo>
                  <a:pt x="529728" y="379434"/>
                </a:lnTo>
                <a:lnTo>
                  <a:pt x="531888" y="341102"/>
                </a:lnTo>
                <a:lnTo>
                  <a:pt x="532917" y="158705"/>
                </a:lnTo>
                <a:lnTo>
                  <a:pt x="592010" y="158705"/>
                </a:lnTo>
                <a:lnTo>
                  <a:pt x="592010" y="373703"/>
                </a:lnTo>
                <a:lnTo>
                  <a:pt x="592520" y="389180"/>
                </a:lnTo>
                <a:lnTo>
                  <a:pt x="590738" y="418030"/>
                </a:lnTo>
                <a:lnTo>
                  <a:pt x="581696" y="452227"/>
                </a:lnTo>
                <a:lnTo>
                  <a:pt x="573662" y="464134"/>
                </a:lnTo>
                <a:close/>
              </a:path>
              <a:path w="664210" h="525779">
                <a:moveTo>
                  <a:pt x="532176" y="223122"/>
                </a:moveTo>
                <a:lnTo>
                  <a:pt x="532281" y="209651"/>
                </a:lnTo>
                <a:lnTo>
                  <a:pt x="532383" y="199558"/>
                </a:lnTo>
                <a:lnTo>
                  <a:pt x="532176" y="223122"/>
                </a:lnTo>
                <a:close/>
              </a:path>
              <a:path w="664210" h="525779">
                <a:moveTo>
                  <a:pt x="573486" y="464394"/>
                </a:moveTo>
                <a:lnTo>
                  <a:pt x="422871" y="464394"/>
                </a:lnTo>
                <a:lnTo>
                  <a:pt x="441195" y="463880"/>
                </a:lnTo>
                <a:lnTo>
                  <a:pt x="457128" y="464134"/>
                </a:lnTo>
                <a:lnTo>
                  <a:pt x="573662" y="464134"/>
                </a:lnTo>
                <a:lnTo>
                  <a:pt x="573486" y="464394"/>
                </a:lnTo>
                <a:close/>
              </a:path>
            </a:pathLst>
          </a:custGeom>
          <a:solidFill>
            <a:srgbClr val="42151F"/>
          </a:solidFill>
        </p:spPr>
        <p:txBody>
          <a:bodyPr wrap="square" lIns="0" tIns="0" rIns="0" bIns="0" rtlCol="0"/>
          <a:lstStyle/>
          <a:p>
            <a:pPr algn="ctr"/>
            <a:endParaRPr sz="2000"/>
          </a:p>
        </p:txBody>
      </p:sp>
      <p:sp>
        <p:nvSpPr>
          <p:cNvPr id="120" name="object 35"/>
          <p:cNvSpPr/>
          <p:nvPr/>
        </p:nvSpPr>
        <p:spPr>
          <a:xfrm>
            <a:off x="4984752" y="5544921"/>
            <a:ext cx="64769" cy="64769"/>
          </a:xfrm>
          <a:custGeom>
            <a:avLst/>
            <a:gdLst/>
            <a:ahLst/>
            <a:cxnLst/>
            <a:rect l="l" t="t" r="r" b="b"/>
            <a:pathLst>
              <a:path w="64770" h="64770">
                <a:moveTo>
                  <a:pt x="32600" y="64198"/>
                </a:moveTo>
                <a:lnTo>
                  <a:pt x="19770" y="61697"/>
                </a:lnTo>
                <a:lnTo>
                  <a:pt x="9423" y="54895"/>
                </a:lnTo>
                <a:lnTo>
                  <a:pt x="2514" y="44846"/>
                </a:lnTo>
                <a:lnTo>
                  <a:pt x="0" y="32600"/>
                </a:lnTo>
                <a:lnTo>
                  <a:pt x="2514" y="19770"/>
                </a:lnTo>
                <a:lnTo>
                  <a:pt x="9423" y="9423"/>
                </a:lnTo>
                <a:lnTo>
                  <a:pt x="19770" y="2514"/>
                </a:lnTo>
                <a:lnTo>
                  <a:pt x="32600" y="0"/>
                </a:lnTo>
                <a:lnTo>
                  <a:pt x="44844" y="2514"/>
                </a:lnTo>
                <a:lnTo>
                  <a:pt x="54889" y="9423"/>
                </a:lnTo>
                <a:lnTo>
                  <a:pt x="61686" y="19770"/>
                </a:lnTo>
                <a:lnTo>
                  <a:pt x="64185" y="32600"/>
                </a:lnTo>
                <a:lnTo>
                  <a:pt x="61686" y="44846"/>
                </a:lnTo>
                <a:lnTo>
                  <a:pt x="54889" y="54895"/>
                </a:lnTo>
                <a:lnTo>
                  <a:pt x="44844" y="61697"/>
                </a:lnTo>
                <a:lnTo>
                  <a:pt x="32600" y="64198"/>
                </a:lnTo>
                <a:close/>
              </a:path>
            </a:pathLst>
          </a:custGeom>
          <a:solidFill>
            <a:srgbClr val="42151F"/>
          </a:solidFill>
        </p:spPr>
        <p:txBody>
          <a:bodyPr wrap="square" lIns="0" tIns="0" rIns="0" bIns="0" rtlCol="0"/>
          <a:lstStyle/>
          <a:p>
            <a:pPr algn="ctr"/>
            <a:endParaRPr sz="2000"/>
          </a:p>
        </p:txBody>
      </p:sp>
      <p:sp>
        <p:nvSpPr>
          <p:cNvPr id="121" name="object 36"/>
          <p:cNvSpPr/>
          <p:nvPr/>
        </p:nvSpPr>
        <p:spPr>
          <a:xfrm>
            <a:off x="5423917" y="5551029"/>
            <a:ext cx="64769" cy="64769"/>
          </a:xfrm>
          <a:custGeom>
            <a:avLst/>
            <a:gdLst/>
            <a:ahLst/>
            <a:cxnLst/>
            <a:rect l="l" t="t" r="r" b="b"/>
            <a:pathLst>
              <a:path w="64770" h="64770">
                <a:moveTo>
                  <a:pt x="32600" y="64198"/>
                </a:moveTo>
                <a:lnTo>
                  <a:pt x="19770" y="61699"/>
                </a:lnTo>
                <a:lnTo>
                  <a:pt x="9423" y="54902"/>
                </a:lnTo>
                <a:lnTo>
                  <a:pt x="2514" y="44856"/>
                </a:lnTo>
                <a:lnTo>
                  <a:pt x="0" y="32613"/>
                </a:lnTo>
                <a:lnTo>
                  <a:pt x="2514" y="19781"/>
                </a:lnTo>
                <a:lnTo>
                  <a:pt x="9423" y="9429"/>
                </a:lnTo>
                <a:lnTo>
                  <a:pt x="19770" y="2516"/>
                </a:lnTo>
                <a:lnTo>
                  <a:pt x="32600" y="0"/>
                </a:lnTo>
                <a:lnTo>
                  <a:pt x="44846" y="2516"/>
                </a:lnTo>
                <a:lnTo>
                  <a:pt x="54895" y="9429"/>
                </a:lnTo>
                <a:lnTo>
                  <a:pt x="61697" y="19781"/>
                </a:lnTo>
                <a:lnTo>
                  <a:pt x="64198" y="32613"/>
                </a:lnTo>
                <a:lnTo>
                  <a:pt x="61697" y="44856"/>
                </a:lnTo>
                <a:lnTo>
                  <a:pt x="54895" y="54902"/>
                </a:lnTo>
                <a:lnTo>
                  <a:pt x="44846" y="61699"/>
                </a:lnTo>
                <a:lnTo>
                  <a:pt x="32600" y="64198"/>
                </a:lnTo>
                <a:close/>
              </a:path>
            </a:pathLst>
          </a:custGeom>
          <a:solidFill>
            <a:srgbClr val="42151F"/>
          </a:solidFill>
        </p:spPr>
        <p:txBody>
          <a:bodyPr wrap="square" lIns="0" tIns="0" rIns="0" bIns="0" rtlCol="0"/>
          <a:lstStyle/>
          <a:p>
            <a:pPr algn="ctr"/>
            <a:endParaRPr sz="2000"/>
          </a:p>
        </p:txBody>
      </p:sp>
      <p:sp>
        <p:nvSpPr>
          <p:cNvPr id="122" name="object 37"/>
          <p:cNvSpPr/>
          <p:nvPr/>
        </p:nvSpPr>
        <p:spPr>
          <a:xfrm>
            <a:off x="5053012" y="5353352"/>
            <a:ext cx="370205" cy="0"/>
          </a:xfrm>
          <a:custGeom>
            <a:avLst/>
            <a:gdLst/>
            <a:ahLst/>
            <a:cxnLst/>
            <a:rect l="l" t="t" r="r" b="b"/>
            <a:pathLst>
              <a:path w="370204">
                <a:moveTo>
                  <a:pt x="0" y="0"/>
                </a:moveTo>
                <a:lnTo>
                  <a:pt x="369887" y="0"/>
                </a:lnTo>
              </a:path>
            </a:pathLst>
          </a:custGeom>
          <a:ln w="24460">
            <a:solidFill>
              <a:srgbClr val="42151F"/>
            </a:solidFill>
          </a:ln>
        </p:spPr>
        <p:txBody>
          <a:bodyPr wrap="square" lIns="0" tIns="0" rIns="0" bIns="0" rtlCol="0"/>
          <a:lstStyle/>
          <a:p>
            <a:pPr algn="ctr"/>
            <a:endParaRPr sz="2000"/>
          </a:p>
        </p:txBody>
      </p:sp>
      <p:sp>
        <p:nvSpPr>
          <p:cNvPr id="123" name="object 38"/>
          <p:cNvSpPr/>
          <p:nvPr/>
        </p:nvSpPr>
        <p:spPr>
          <a:xfrm>
            <a:off x="5047920" y="5281013"/>
            <a:ext cx="371475" cy="0"/>
          </a:xfrm>
          <a:custGeom>
            <a:avLst/>
            <a:gdLst/>
            <a:ahLst/>
            <a:cxnLst/>
            <a:rect l="l" t="t" r="r" b="b"/>
            <a:pathLst>
              <a:path w="371475">
                <a:moveTo>
                  <a:pt x="0" y="0"/>
                </a:moveTo>
                <a:lnTo>
                  <a:pt x="370903" y="0"/>
                </a:lnTo>
              </a:path>
            </a:pathLst>
          </a:custGeom>
          <a:ln w="24460">
            <a:solidFill>
              <a:srgbClr val="42151F"/>
            </a:solidFill>
          </a:ln>
        </p:spPr>
        <p:txBody>
          <a:bodyPr wrap="square" lIns="0" tIns="0" rIns="0" bIns="0" rtlCol="0"/>
          <a:lstStyle/>
          <a:p>
            <a:pPr algn="ctr"/>
            <a:endParaRPr sz="2000"/>
          </a:p>
        </p:txBody>
      </p:sp>
      <p:sp>
        <p:nvSpPr>
          <p:cNvPr id="124" name="object 39"/>
          <p:cNvSpPr/>
          <p:nvPr/>
        </p:nvSpPr>
        <p:spPr>
          <a:xfrm>
            <a:off x="5134534" y="5188290"/>
            <a:ext cx="27940" cy="255904"/>
          </a:xfrm>
          <a:custGeom>
            <a:avLst/>
            <a:gdLst/>
            <a:ahLst/>
            <a:cxnLst/>
            <a:rect l="l" t="t" r="r" b="b"/>
            <a:pathLst>
              <a:path w="27939" h="255904">
                <a:moveTo>
                  <a:pt x="13246" y="255752"/>
                </a:moveTo>
                <a:lnTo>
                  <a:pt x="6108" y="255752"/>
                </a:lnTo>
                <a:lnTo>
                  <a:pt x="0" y="249643"/>
                </a:lnTo>
                <a:lnTo>
                  <a:pt x="692" y="126509"/>
                </a:lnTo>
                <a:lnTo>
                  <a:pt x="2607" y="55020"/>
                </a:lnTo>
                <a:lnTo>
                  <a:pt x="9127" y="2526"/>
                </a:lnTo>
                <a:lnTo>
                  <a:pt x="13246" y="0"/>
                </a:lnTo>
                <a:lnTo>
                  <a:pt x="21399" y="0"/>
                </a:lnTo>
                <a:lnTo>
                  <a:pt x="27508" y="6108"/>
                </a:lnTo>
                <a:lnTo>
                  <a:pt x="27489" y="17279"/>
                </a:lnTo>
                <a:lnTo>
                  <a:pt x="26807" y="129763"/>
                </a:lnTo>
                <a:lnTo>
                  <a:pt x="24836" y="200951"/>
                </a:lnTo>
                <a:lnTo>
                  <a:pt x="17860" y="253234"/>
                </a:lnTo>
                <a:lnTo>
                  <a:pt x="13246" y="255752"/>
                </a:lnTo>
                <a:close/>
              </a:path>
            </a:pathLst>
          </a:custGeom>
          <a:solidFill>
            <a:srgbClr val="42151F"/>
          </a:solidFill>
        </p:spPr>
        <p:txBody>
          <a:bodyPr wrap="square" lIns="0" tIns="0" rIns="0" bIns="0" rtlCol="0"/>
          <a:lstStyle/>
          <a:p>
            <a:pPr algn="ctr"/>
            <a:endParaRPr sz="2000"/>
          </a:p>
        </p:txBody>
      </p:sp>
      <p:sp>
        <p:nvSpPr>
          <p:cNvPr id="125" name="object 40"/>
          <p:cNvSpPr/>
          <p:nvPr/>
        </p:nvSpPr>
        <p:spPr>
          <a:xfrm>
            <a:off x="5251717" y="5188290"/>
            <a:ext cx="27940" cy="255904"/>
          </a:xfrm>
          <a:custGeom>
            <a:avLst/>
            <a:gdLst/>
            <a:ahLst/>
            <a:cxnLst/>
            <a:rect l="l" t="t" r="r" b="b"/>
            <a:pathLst>
              <a:path w="27939" h="255904">
                <a:moveTo>
                  <a:pt x="13246" y="255752"/>
                </a:moveTo>
                <a:lnTo>
                  <a:pt x="6108" y="255752"/>
                </a:lnTo>
                <a:lnTo>
                  <a:pt x="0" y="249643"/>
                </a:lnTo>
                <a:lnTo>
                  <a:pt x="692" y="126509"/>
                </a:lnTo>
                <a:lnTo>
                  <a:pt x="2607" y="55020"/>
                </a:lnTo>
                <a:lnTo>
                  <a:pt x="9127" y="2526"/>
                </a:lnTo>
                <a:lnTo>
                  <a:pt x="13246" y="0"/>
                </a:lnTo>
                <a:lnTo>
                  <a:pt x="20370" y="0"/>
                </a:lnTo>
                <a:lnTo>
                  <a:pt x="27508" y="6108"/>
                </a:lnTo>
                <a:lnTo>
                  <a:pt x="27487" y="17279"/>
                </a:lnTo>
                <a:lnTo>
                  <a:pt x="26708" y="129763"/>
                </a:lnTo>
                <a:lnTo>
                  <a:pt x="24539" y="200951"/>
                </a:lnTo>
                <a:lnTo>
                  <a:pt x="17465" y="253234"/>
                </a:lnTo>
                <a:lnTo>
                  <a:pt x="13246" y="255752"/>
                </a:lnTo>
                <a:close/>
              </a:path>
            </a:pathLst>
          </a:custGeom>
          <a:solidFill>
            <a:srgbClr val="42151F"/>
          </a:solidFill>
        </p:spPr>
        <p:txBody>
          <a:bodyPr wrap="square" lIns="0" tIns="0" rIns="0" bIns="0" rtlCol="0"/>
          <a:lstStyle/>
          <a:p>
            <a:pPr algn="ctr"/>
            <a:endParaRPr sz="2000"/>
          </a:p>
        </p:txBody>
      </p:sp>
      <p:sp>
        <p:nvSpPr>
          <p:cNvPr id="126" name="object 41"/>
          <p:cNvSpPr/>
          <p:nvPr/>
        </p:nvSpPr>
        <p:spPr>
          <a:xfrm>
            <a:off x="6482855" y="4716510"/>
            <a:ext cx="1003300" cy="1000760"/>
          </a:xfrm>
          <a:custGeom>
            <a:avLst/>
            <a:gdLst/>
            <a:ahLst/>
            <a:cxnLst/>
            <a:rect l="l" t="t" r="r" b="b"/>
            <a:pathLst>
              <a:path w="1003300" h="1000760">
                <a:moveTo>
                  <a:pt x="503364" y="1000607"/>
                </a:moveTo>
                <a:lnTo>
                  <a:pt x="454860" y="998305"/>
                </a:lnTo>
                <a:lnTo>
                  <a:pt x="407667" y="991539"/>
                </a:lnTo>
                <a:lnTo>
                  <a:pt x="361994" y="980521"/>
                </a:lnTo>
                <a:lnTo>
                  <a:pt x="318052" y="965463"/>
                </a:lnTo>
                <a:lnTo>
                  <a:pt x="276050" y="946575"/>
                </a:lnTo>
                <a:lnTo>
                  <a:pt x="236201" y="924071"/>
                </a:lnTo>
                <a:lnTo>
                  <a:pt x="198712" y="898160"/>
                </a:lnTo>
                <a:lnTo>
                  <a:pt x="163796" y="869055"/>
                </a:lnTo>
                <a:lnTo>
                  <a:pt x="131663" y="836968"/>
                </a:lnTo>
                <a:lnTo>
                  <a:pt x="102522" y="802109"/>
                </a:lnTo>
                <a:lnTo>
                  <a:pt x="76584" y="764690"/>
                </a:lnTo>
                <a:lnTo>
                  <a:pt x="54060" y="724924"/>
                </a:lnTo>
                <a:lnTo>
                  <a:pt x="35159" y="683020"/>
                </a:lnTo>
                <a:lnTo>
                  <a:pt x="20092" y="639192"/>
                </a:lnTo>
                <a:lnTo>
                  <a:pt x="9070" y="593650"/>
                </a:lnTo>
                <a:lnTo>
                  <a:pt x="2302" y="546606"/>
                </a:lnTo>
                <a:lnTo>
                  <a:pt x="0" y="498271"/>
                </a:lnTo>
                <a:lnTo>
                  <a:pt x="2302" y="449776"/>
                </a:lnTo>
                <a:lnTo>
                  <a:pt x="9070" y="402610"/>
                </a:lnTo>
                <a:lnTo>
                  <a:pt x="20092" y="356980"/>
                </a:lnTo>
                <a:lnTo>
                  <a:pt x="35159" y="313096"/>
                </a:lnTo>
                <a:lnTo>
                  <a:pt x="54060" y="271164"/>
                </a:lnTo>
                <a:lnTo>
                  <a:pt x="76584" y="231393"/>
                </a:lnTo>
                <a:lnTo>
                  <a:pt x="102522" y="193989"/>
                </a:lnTo>
                <a:lnTo>
                  <a:pt x="131663" y="159162"/>
                </a:lnTo>
                <a:lnTo>
                  <a:pt x="163796" y="127118"/>
                </a:lnTo>
                <a:lnTo>
                  <a:pt x="198712" y="98067"/>
                </a:lnTo>
                <a:lnTo>
                  <a:pt x="236201" y="72214"/>
                </a:lnTo>
                <a:lnTo>
                  <a:pt x="276050" y="49769"/>
                </a:lnTo>
                <a:lnTo>
                  <a:pt x="318052" y="30938"/>
                </a:lnTo>
                <a:lnTo>
                  <a:pt x="361994" y="15931"/>
                </a:lnTo>
                <a:lnTo>
                  <a:pt x="407667" y="4954"/>
                </a:lnTo>
                <a:lnTo>
                  <a:pt x="442364" y="0"/>
                </a:lnTo>
                <a:lnTo>
                  <a:pt x="564156" y="0"/>
                </a:lnTo>
                <a:lnTo>
                  <a:pt x="644286" y="15931"/>
                </a:lnTo>
                <a:lnTo>
                  <a:pt x="688115" y="30938"/>
                </a:lnTo>
                <a:lnTo>
                  <a:pt x="730019" y="49769"/>
                </a:lnTo>
                <a:lnTo>
                  <a:pt x="769787" y="72214"/>
                </a:lnTo>
                <a:lnTo>
                  <a:pt x="807206" y="98067"/>
                </a:lnTo>
                <a:lnTo>
                  <a:pt x="842066" y="127118"/>
                </a:lnTo>
                <a:lnTo>
                  <a:pt x="874155" y="159162"/>
                </a:lnTo>
                <a:lnTo>
                  <a:pt x="903261" y="193989"/>
                </a:lnTo>
                <a:lnTo>
                  <a:pt x="929173" y="231393"/>
                </a:lnTo>
                <a:lnTo>
                  <a:pt x="951678" y="271164"/>
                </a:lnTo>
                <a:lnTo>
                  <a:pt x="970566" y="313096"/>
                </a:lnTo>
                <a:lnTo>
                  <a:pt x="985625" y="356980"/>
                </a:lnTo>
                <a:lnTo>
                  <a:pt x="996644" y="402610"/>
                </a:lnTo>
                <a:lnTo>
                  <a:pt x="1003033" y="447146"/>
                </a:lnTo>
                <a:lnTo>
                  <a:pt x="1003033" y="549229"/>
                </a:lnTo>
                <a:lnTo>
                  <a:pt x="996644" y="593650"/>
                </a:lnTo>
                <a:lnTo>
                  <a:pt x="985625" y="639192"/>
                </a:lnTo>
                <a:lnTo>
                  <a:pt x="970566" y="683020"/>
                </a:lnTo>
                <a:lnTo>
                  <a:pt x="951678" y="724924"/>
                </a:lnTo>
                <a:lnTo>
                  <a:pt x="929173" y="764690"/>
                </a:lnTo>
                <a:lnTo>
                  <a:pt x="903261" y="802109"/>
                </a:lnTo>
                <a:lnTo>
                  <a:pt x="874155" y="836968"/>
                </a:lnTo>
                <a:lnTo>
                  <a:pt x="842066" y="869055"/>
                </a:lnTo>
                <a:lnTo>
                  <a:pt x="807206" y="898160"/>
                </a:lnTo>
                <a:lnTo>
                  <a:pt x="769787" y="924071"/>
                </a:lnTo>
                <a:lnTo>
                  <a:pt x="730019" y="946575"/>
                </a:lnTo>
                <a:lnTo>
                  <a:pt x="688115" y="965463"/>
                </a:lnTo>
                <a:lnTo>
                  <a:pt x="644286" y="980521"/>
                </a:lnTo>
                <a:lnTo>
                  <a:pt x="598743" y="991539"/>
                </a:lnTo>
                <a:lnTo>
                  <a:pt x="551699" y="998305"/>
                </a:lnTo>
                <a:lnTo>
                  <a:pt x="503364" y="1000607"/>
                </a:lnTo>
                <a:close/>
              </a:path>
            </a:pathLst>
          </a:custGeom>
          <a:solidFill>
            <a:srgbClr val="E9BD81"/>
          </a:solidFill>
        </p:spPr>
        <p:txBody>
          <a:bodyPr wrap="square" lIns="0" tIns="0" rIns="0" bIns="0" rtlCol="0"/>
          <a:lstStyle/>
          <a:p>
            <a:pPr algn="ctr"/>
            <a:endParaRPr sz="2000"/>
          </a:p>
        </p:txBody>
      </p:sp>
      <p:sp>
        <p:nvSpPr>
          <p:cNvPr id="127" name="object 42"/>
          <p:cNvSpPr/>
          <p:nvPr/>
        </p:nvSpPr>
        <p:spPr>
          <a:xfrm>
            <a:off x="6663209" y="4898910"/>
            <a:ext cx="108585" cy="108585"/>
          </a:xfrm>
          <a:custGeom>
            <a:avLst/>
            <a:gdLst/>
            <a:ahLst/>
            <a:cxnLst/>
            <a:rect l="l" t="t" r="r" b="b"/>
            <a:pathLst>
              <a:path w="108584" h="108585">
                <a:moveTo>
                  <a:pt x="54013" y="108000"/>
                </a:moveTo>
                <a:lnTo>
                  <a:pt x="33105" y="103719"/>
                </a:lnTo>
                <a:lnTo>
                  <a:pt x="15924" y="92082"/>
                </a:lnTo>
                <a:lnTo>
                  <a:pt x="4283" y="74905"/>
                </a:lnTo>
                <a:lnTo>
                  <a:pt x="0" y="54000"/>
                </a:lnTo>
                <a:lnTo>
                  <a:pt x="4283" y="33095"/>
                </a:lnTo>
                <a:lnTo>
                  <a:pt x="15924" y="15917"/>
                </a:lnTo>
                <a:lnTo>
                  <a:pt x="33105" y="4281"/>
                </a:lnTo>
                <a:lnTo>
                  <a:pt x="54013" y="0"/>
                </a:lnTo>
                <a:lnTo>
                  <a:pt x="74918" y="4281"/>
                </a:lnTo>
                <a:lnTo>
                  <a:pt x="92095" y="15917"/>
                </a:lnTo>
                <a:lnTo>
                  <a:pt x="103731" y="33095"/>
                </a:lnTo>
                <a:lnTo>
                  <a:pt x="108013" y="54000"/>
                </a:lnTo>
                <a:lnTo>
                  <a:pt x="103731" y="74905"/>
                </a:lnTo>
                <a:lnTo>
                  <a:pt x="92095" y="92082"/>
                </a:lnTo>
                <a:lnTo>
                  <a:pt x="74918" y="103719"/>
                </a:lnTo>
                <a:lnTo>
                  <a:pt x="54013" y="108000"/>
                </a:lnTo>
                <a:close/>
              </a:path>
            </a:pathLst>
          </a:custGeom>
          <a:solidFill>
            <a:srgbClr val="FDFDFD"/>
          </a:solidFill>
        </p:spPr>
        <p:txBody>
          <a:bodyPr wrap="square" lIns="0" tIns="0" rIns="0" bIns="0" rtlCol="0"/>
          <a:lstStyle/>
          <a:p>
            <a:pPr algn="ctr"/>
            <a:endParaRPr sz="2000"/>
          </a:p>
        </p:txBody>
      </p:sp>
      <p:sp>
        <p:nvSpPr>
          <p:cNvPr id="128" name="object 43"/>
          <p:cNvSpPr/>
          <p:nvPr/>
        </p:nvSpPr>
        <p:spPr>
          <a:xfrm>
            <a:off x="6708669" y="5078751"/>
            <a:ext cx="580391" cy="219075"/>
          </a:xfrm>
          <a:custGeom>
            <a:avLst/>
            <a:gdLst/>
            <a:ahLst/>
            <a:cxnLst/>
            <a:rect l="l" t="t" r="r" b="b"/>
            <a:pathLst>
              <a:path w="580390" h="219075">
                <a:moveTo>
                  <a:pt x="571009" y="218557"/>
                </a:moveTo>
                <a:lnTo>
                  <a:pt x="439020" y="218150"/>
                </a:lnTo>
                <a:lnTo>
                  <a:pt x="238019" y="215199"/>
                </a:lnTo>
                <a:lnTo>
                  <a:pt x="165278" y="212860"/>
                </a:lnTo>
                <a:lnTo>
                  <a:pt x="108557" y="210083"/>
                </a:lnTo>
                <a:lnTo>
                  <a:pt x="65992" y="206970"/>
                </a:lnTo>
                <a:lnTo>
                  <a:pt x="15872" y="200145"/>
                </a:lnTo>
                <a:lnTo>
                  <a:pt x="0" y="193205"/>
                </a:lnTo>
                <a:lnTo>
                  <a:pt x="245" y="189949"/>
                </a:lnTo>
                <a:lnTo>
                  <a:pt x="3459" y="186972"/>
                </a:lnTo>
                <a:lnTo>
                  <a:pt x="256151" y="10696"/>
                </a:lnTo>
                <a:lnTo>
                  <a:pt x="273953" y="2674"/>
                </a:lnTo>
                <a:lnTo>
                  <a:pt x="293857" y="0"/>
                </a:lnTo>
                <a:lnTo>
                  <a:pt x="313762" y="2674"/>
                </a:lnTo>
                <a:lnTo>
                  <a:pt x="430970" y="81565"/>
                </a:lnTo>
                <a:lnTo>
                  <a:pt x="500860" y="134342"/>
                </a:lnTo>
                <a:lnTo>
                  <a:pt x="545903" y="171647"/>
                </a:lnTo>
                <a:lnTo>
                  <a:pt x="580130" y="210323"/>
                </a:lnTo>
                <a:lnTo>
                  <a:pt x="578654" y="216935"/>
                </a:lnTo>
                <a:lnTo>
                  <a:pt x="571009" y="218557"/>
                </a:lnTo>
                <a:close/>
              </a:path>
            </a:pathLst>
          </a:custGeom>
          <a:solidFill>
            <a:srgbClr val="A7482C"/>
          </a:solidFill>
        </p:spPr>
        <p:txBody>
          <a:bodyPr wrap="square" lIns="0" tIns="0" rIns="0" bIns="0" rtlCol="0"/>
          <a:lstStyle/>
          <a:p>
            <a:pPr algn="ctr"/>
            <a:endParaRPr sz="2000"/>
          </a:p>
        </p:txBody>
      </p:sp>
      <p:sp>
        <p:nvSpPr>
          <p:cNvPr id="129" name="object 44"/>
          <p:cNvSpPr/>
          <p:nvPr/>
        </p:nvSpPr>
        <p:spPr>
          <a:xfrm>
            <a:off x="6708669" y="5078751"/>
            <a:ext cx="580391" cy="219075"/>
          </a:xfrm>
          <a:custGeom>
            <a:avLst/>
            <a:gdLst/>
            <a:ahLst/>
            <a:cxnLst/>
            <a:rect l="l" t="t" r="r" b="b"/>
            <a:pathLst>
              <a:path w="580390" h="219075">
                <a:moveTo>
                  <a:pt x="3459" y="186972"/>
                </a:moveTo>
                <a:lnTo>
                  <a:pt x="256151" y="10696"/>
                </a:lnTo>
                <a:lnTo>
                  <a:pt x="273953" y="2674"/>
                </a:lnTo>
                <a:lnTo>
                  <a:pt x="293857" y="0"/>
                </a:lnTo>
                <a:lnTo>
                  <a:pt x="313762" y="2674"/>
                </a:lnTo>
                <a:lnTo>
                  <a:pt x="430970" y="81565"/>
                </a:lnTo>
                <a:lnTo>
                  <a:pt x="500860" y="134342"/>
                </a:lnTo>
                <a:lnTo>
                  <a:pt x="545903" y="171647"/>
                </a:lnTo>
                <a:lnTo>
                  <a:pt x="580130" y="210323"/>
                </a:lnTo>
                <a:lnTo>
                  <a:pt x="578654" y="216935"/>
                </a:lnTo>
                <a:lnTo>
                  <a:pt x="571009" y="218557"/>
                </a:lnTo>
                <a:lnTo>
                  <a:pt x="439020" y="218150"/>
                </a:lnTo>
                <a:lnTo>
                  <a:pt x="328645" y="216996"/>
                </a:lnTo>
                <a:lnTo>
                  <a:pt x="238019" y="215199"/>
                </a:lnTo>
                <a:lnTo>
                  <a:pt x="165278" y="212860"/>
                </a:lnTo>
                <a:lnTo>
                  <a:pt x="108557" y="210083"/>
                </a:lnTo>
                <a:lnTo>
                  <a:pt x="65992" y="206970"/>
                </a:lnTo>
                <a:lnTo>
                  <a:pt x="15872" y="200145"/>
                </a:lnTo>
                <a:lnTo>
                  <a:pt x="0" y="193205"/>
                </a:lnTo>
                <a:lnTo>
                  <a:pt x="245" y="189949"/>
                </a:lnTo>
                <a:lnTo>
                  <a:pt x="3459" y="186972"/>
                </a:lnTo>
              </a:path>
            </a:pathLst>
          </a:custGeom>
          <a:ln w="61137">
            <a:solidFill>
              <a:srgbClr val="A6482D"/>
            </a:solidFill>
          </a:ln>
        </p:spPr>
        <p:txBody>
          <a:bodyPr wrap="square" lIns="0" tIns="0" rIns="0" bIns="0" rtlCol="0"/>
          <a:lstStyle/>
          <a:p>
            <a:pPr algn="ctr"/>
            <a:endParaRPr sz="2000"/>
          </a:p>
        </p:txBody>
      </p:sp>
      <p:sp>
        <p:nvSpPr>
          <p:cNvPr id="130" name="object 45"/>
          <p:cNvSpPr/>
          <p:nvPr/>
        </p:nvSpPr>
        <p:spPr>
          <a:xfrm>
            <a:off x="6770205" y="5297309"/>
            <a:ext cx="327660" cy="338455"/>
          </a:xfrm>
          <a:custGeom>
            <a:avLst/>
            <a:gdLst/>
            <a:ahLst/>
            <a:cxnLst/>
            <a:rect l="l" t="t" r="r" b="b"/>
            <a:pathLst>
              <a:path w="327659" h="338454">
                <a:moveTo>
                  <a:pt x="0" y="0"/>
                </a:moveTo>
                <a:lnTo>
                  <a:pt x="0" y="302628"/>
                </a:lnTo>
                <a:lnTo>
                  <a:pt x="2866" y="316373"/>
                </a:lnTo>
                <a:lnTo>
                  <a:pt x="10699" y="327728"/>
                </a:lnTo>
                <a:lnTo>
                  <a:pt x="22352" y="335452"/>
                </a:lnTo>
                <a:lnTo>
                  <a:pt x="36677" y="338302"/>
                </a:lnTo>
                <a:lnTo>
                  <a:pt x="153363" y="337005"/>
                </a:lnTo>
                <a:lnTo>
                  <a:pt x="233790" y="333357"/>
                </a:lnTo>
                <a:lnTo>
                  <a:pt x="284665" y="327728"/>
                </a:lnTo>
                <a:lnTo>
                  <a:pt x="324599" y="311995"/>
                </a:lnTo>
                <a:lnTo>
                  <a:pt x="327075" y="302628"/>
                </a:lnTo>
                <a:lnTo>
                  <a:pt x="324211" y="199653"/>
                </a:lnTo>
                <a:lnTo>
                  <a:pt x="316380" y="145967"/>
                </a:lnTo>
                <a:lnTo>
                  <a:pt x="206557" y="123056"/>
                </a:lnTo>
                <a:lnTo>
                  <a:pt x="159207" y="126225"/>
                </a:lnTo>
                <a:lnTo>
                  <a:pt x="133476" y="144691"/>
                </a:lnTo>
              </a:path>
            </a:pathLst>
          </a:custGeom>
          <a:ln w="51968">
            <a:solidFill>
              <a:srgbClr val="A7482C"/>
            </a:solidFill>
          </a:ln>
        </p:spPr>
        <p:txBody>
          <a:bodyPr wrap="square" lIns="0" tIns="0" rIns="0" bIns="0" rtlCol="0"/>
          <a:lstStyle/>
          <a:p>
            <a:pPr algn="ctr"/>
            <a:endParaRPr sz="2000"/>
          </a:p>
        </p:txBody>
      </p:sp>
      <p:sp>
        <p:nvSpPr>
          <p:cNvPr id="131" name="object 46"/>
          <p:cNvSpPr/>
          <p:nvPr/>
        </p:nvSpPr>
        <p:spPr>
          <a:xfrm>
            <a:off x="7235863" y="5296291"/>
            <a:ext cx="0" cy="336550"/>
          </a:xfrm>
          <a:custGeom>
            <a:avLst/>
            <a:gdLst/>
            <a:ahLst/>
            <a:cxnLst/>
            <a:rect l="l" t="t" r="r" b="b"/>
            <a:pathLst>
              <a:path h="336550">
                <a:moveTo>
                  <a:pt x="0" y="0"/>
                </a:moveTo>
                <a:lnTo>
                  <a:pt x="0" y="336257"/>
                </a:lnTo>
              </a:path>
            </a:pathLst>
          </a:custGeom>
          <a:ln w="52984">
            <a:solidFill>
              <a:srgbClr val="A7482C"/>
            </a:solidFill>
          </a:ln>
        </p:spPr>
        <p:txBody>
          <a:bodyPr wrap="square" lIns="0" tIns="0" rIns="0" bIns="0" rtlCol="0"/>
          <a:lstStyle/>
          <a:p>
            <a:pPr algn="ctr"/>
            <a:endParaRPr sz="2000"/>
          </a:p>
        </p:txBody>
      </p:sp>
      <p:sp>
        <p:nvSpPr>
          <p:cNvPr id="132" name="object 47"/>
          <p:cNvSpPr/>
          <p:nvPr/>
        </p:nvSpPr>
        <p:spPr>
          <a:xfrm>
            <a:off x="6877189" y="5508243"/>
            <a:ext cx="52069" cy="51435"/>
          </a:xfrm>
          <a:custGeom>
            <a:avLst/>
            <a:gdLst/>
            <a:ahLst/>
            <a:cxnLst/>
            <a:rect l="l" t="t" r="r" b="b"/>
            <a:pathLst>
              <a:path w="52070" h="51435">
                <a:moveTo>
                  <a:pt x="29552" y="50939"/>
                </a:moveTo>
                <a:lnTo>
                  <a:pt x="23444" y="50939"/>
                </a:lnTo>
                <a:lnTo>
                  <a:pt x="14192" y="49141"/>
                </a:lnTo>
                <a:lnTo>
                  <a:pt x="6754" y="44191"/>
                </a:lnTo>
                <a:lnTo>
                  <a:pt x="1800" y="36757"/>
                </a:lnTo>
                <a:lnTo>
                  <a:pt x="0" y="27508"/>
                </a:lnTo>
                <a:lnTo>
                  <a:pt x="1800" y="15901"/>
                </a:lnTo>
                <a:lnTo>
                  <a:pt x="6754" y="7258"/>
                </a:lnTo>
                <a:lnTo>
                  <a:pt x="14192" y="1862"/>
                </a:lnTo>
                <a:lnTo>
                  <a:pt x="23444" y="0"/>
                </a:lnTo>
                <a:lnTo>
                  <a:pt x="35637" y="1798"/>
                </a:lnTo>
                <a:lnTo>
                  <a:pt x="44583" y="6748"/>
                </a:lnTo>
                <a:lnTo>
                  <a:pt x="50090" y="14182"/>
                </a:lnTo>
                <a:lnTo>
                  <a:pt x="51968" y="23431"/>
                </a:lnTo>
                <a:lnTo>
                  <a:pt x="50185" y="35037"/>
                </a:lnTo>
                <a:lnTo>
                  <a:pt x="45346" y="43681"/>
                </a:lnTo>
                <a:lnTo>
                  <a:pt x="38214" y="49077"/>
                </a:lnTo>
                <a:lnTo>
                  <a:pt x="29552" y="50939"/>
                </a:lnTo>
                <a:close/>
              </a:path>
            </a:pathLst>
          </a:custGeom>
          <a:solidFill>
            <a:srgbClr val="A7482C"/>
          </a:solidFill>
        </p:spPr>
        <p:txBody>
          <a:bodyPr wrap="square" lIns="0" tIns="0" rIns="0" bIns="0" rtlCol="0"/>
          <a:lstStyle/>
          <a:p>
            <a:pPr algn="ctr"/>
            <a:endParaRPr sz="2000"/>
          </a:p>
        </p:txBody>
      </p:sp>
      <p:sp>
        <p:nvSpPr>
          <p:cNvPr id="133" name="object 48"/>
          <p:cNvSpPr/>
          <p:nvPr/>
        </p:nvSpPr>
        <p:spPr>
          <a:xfrm>
            <a:off x="7209371" y="5609119"/>
            <a:ext cx="53340" cy="45085"/>
          </a:xfrm>
          <a:custGeom>
            <a:avLst/>
            <a:gdLst/>
            <a:ahLst/>
            <a:cxnLst/>
            <a:rect l="l" t="t" r="r" b="b"/>
            <a:pathLst>
              <a:path w="53340" h="45085">
                <a:moveTo>
                  <a:pt x="30568" y="44831"/>
                </a:moveTo>
                <a:lnTo>
                  <a:pt x="21399" y="44831"/>
                </a:lnTo>
                <a:lnTo>
                  <a:pt x="12896" y="43046"/>
                </a:lnTo>
                <a:lnTo>
                  <a:pt x="6113" y="38204"/>
                </a:lnTo>
                <a:lnTo>
                  <a:pt x="1623" y="31072"/>
                </a:lnTo>
                <a:lnTo>
                  <a:pt x="0" y="22415"/>
                </a:lnTo>
                <a:lnTo>
                  <a:pt x="1623" y="13753"/>
                </a:lnTo>
                <a:lnTo>
                  <a:pt x="6113" y="6621"/>
                </a:lnTo>
                <a:lnTo>
                  <a:pt x="12896" y="1782"/>
                </a:lnTo>
                <a:lnTo>
                  <a:pt x="21399" y="0"/>
                </a:lnTo>
                <a:lnTo>
                  <a:pt x="35362" y="1782"/>
                </a:lnTo>
                <a:lnTo>
                  <a:pt x="45216" y="6621"/>
                </a:lnTo>
                <a:lnTo>
                  <a:pt x="51058" y="13753"/>
                </a:lnTo>
                <a:lnTo>
                  <a:pt x="52984" y="22415"/>
                </a:lnTo>
                <a:lnTo>
                  <a:pt x="51201" y="31072"/>
                </a:lnTo>
                <a:lnTo>
                  <a:pt x="46362" y="38204"/>
                </a:lnTo>
                <a:lnTo>
                  <a:pt x="39230" y="43046"/>
                </a:lnTo>
                <a:lnTo>
                  <a:pt x="30568" y="44831"/>
                </a:lnTo>
                <a:close/>
              </a:path>
            </a:pathLst>
          </a:custGeom>
          <a:solidFill>
            <a:srgbClr val="A7482C"/>
          </a:solidFill>
        </p:spPr>
        <p:txBody>
          <a:bodyPr wrap="square" lIns="0" tIns="0" rIns="0" bIns="0" rtlCol="0"/>
          <a:lstStyle/>
          <a:p>
            <a:pPr algn="ctr"/>
            <a:endParaRPr sz="2000"/>
          </a:p>
        </p:txBody>
      </p:sp>
      <p:sp>
        <p:nvSpPr>
          <p:cNvPr id="134" name="object 49"/>
          <p:cNvSpPr/>
          <p:nvPr/>
        </p:nvSpPr>
        <p:spPr>
          <a:xfrm>
            <a:off x="8235075" y="4716510"/>
            <a:ext cx="1003300" cy="1002030"/>
          </a:xfrm>
          <a:custGeom>
            <a:avLst/>
            <a:gdLst/>
            <a:ahLst/>
            <a:cxnLst/>
            <a:rect l="l" t="t" r="r" b="b"/>
            <a:pathLst>
              <a:path w="1003300" h="1002029">
                <a:moveTo>
                  <a:pt x="503364" y="1001814"/>
                </a:moveTo>
                <a:lnTo>
                  <a:pt x="454858" y="999505"/>
                </a:lnTo>
                <a:lnTo>
                  <a:pt x="407663" y="992722"/>
                </a:lnTo>
                <a:lnTo>
                  <a:pt x="361989" y="981675"/>
                </a:lnTo>
                <a:lnTo>
                  <a:pt x="318046" y="966576"/>
                </a:lnTo>
                <a:lnTo>
                  <a:pt x="276045" y="947637"/>
                </a:lnTo>
                <a:lnTo>
                  <a:pt x="236195" y="925069"/>
                </a:lnTo>
                <a:lnTo>
                  <a:pt x="198707" y="899085"/>
                </a:lnTo>
                <a:lnTo>
                  <a:pt x="163791" y="869895"/>
                </a:lnTo>
                <a:lnTo>
                  <a:pt x="131658" y="837713"/>
                </a:lnTo>
                <a:lnTo>
                  <a:pt x="102518" y="802748"/>
                </a:lnTo>
                <a:lnTo>
                  <a:pt x="76581" y="765213"/>
                </a:lnTo>
                <a:lnTo>
                  <a:pt x="54057" y="725320"/>
                </a:lnTo>
                <a:lnTo>
                  <a:pt x="35157" y="683281"/>
                </a:lnTo>
                <a:lnTo>
                  <a:pt x="20091" y="639306"/>
                </a:lnTo>
                <a:lnTo>
                  <a:pt x="9069" y="593609"/>
                </a:lnTo>
                <a:lnTo>
                  <a:pt x="2302" y="546399"/>
                </a:lnTo>
                <a:lnTo>
                  <a:pt x="0" y="497890"/>
                </a:lnTo>
                <a:lnTo>
                  <a:pt x="2302" y="449399"/>
                </a:lnTo>
                <a:lnTo>
                  <a:pt x="9069" y="402245"/>
                </a:lnTo>
                <a:lnTo>
                  <a:pt x="20091" y="356635"/>
                </a:lnTo>
                <a:lnTo>
                  <a:pt x="35157" y="312775"/>
                </a:lnTo>
                <a:lnTo>
                  <a:pt x="54057" y="270873"/>
                </a:lnTo>
                <a:lnTo>
                  <a:pt x="76581" y="231135"/>
                </a:lnTo>
                <a:lnTo>
                  <a:pt x="102518" y="193768"/>
                </a:lnTo>
                <a:lnTo>
                  <a:pt x="131658" y="158978"/>
                </a:lnTo>
                <a:lnTo>
                  <a:pt x="163791" y="126972"/>
                </a:lnTo>
                <a:lnTo>
                  <a:pt x="198707" y="97958"/>
                </a:lnTo>
                <a:lnTo>
                  <a:pt x="236195" y="72141"/>
                </a:lnTo>
                <a:lnTo>
                  <a:pt x="276045" y="49729"/>
                </a:lnTo>
                <a:lnTo>
                  <a:pt x="318046" y="30929"/>
                </a:lnTo>
                <a:lnTo>
                  <a:pt x="361989" y="15946"/>
                </a:lnTo>
                <a:lnTo>
                  <a:pt x="407663" y="4988"/>
                </a:lnTo>
                <a:lnTo>
                  <a:pt x="442665" y="0"/>
                </a:lnTo>
                <a:lnTo>
                  <a:pt x="563853" y="0"/>
                </a:lnTo>
                <a:lnTo>
                  <a:pt x="644284" y="15946"/>
                </a:lnTo>
                <a:lnTo>
                  <a:pt x="688113" y="30929"/>
                </a:lnTo>
                <a:lnTo>
                  <a:pt x="730016" y="49729"/>
                </a:lnTo>
                <a:lnTo>
                  <a:pt x="769783" y="72141"/>
                </a:lnTo>
                <a:lnTo>
                  <a:pt x="807202" y="97958"/>
                </a:lnTo>
                <a:lnTo>
                  <a:pt x="842060" y="126972"/>
                </a:lnTo>
                <a:lnTo>
                  <a:pt x="874148" y="158978"/>
                </a:lnTo>
                <a:lnTo>
                  <a:pt x="903253" y="193768"/>
                </a:lnTo>
                <a:lnTo>
                  <a:pt x="929164" y="231135"/>
                </a:lnTo>
                <a:lnTo>
                  <a:pt x="951668" y="270873"/>
                </a:lnTo>
                <a:lnTo>
                  <a:pt x="970555" y="312775"/>
                </a:lnTo>
                <a:lnTo>
                  <a:pt x="985614" y="356635"/>
                </a:lnTo>
                <a:lnTo>
                  <a:pt x="996632" y="402245"/>
                </a:lnTo>
                <a:lnTo>
                  <a:pt x="1003033" y="446857"/>
                </a:lnTo>
                <a:lnTo>
                  <a:pt x="1003033" y="548944"/>
                </a:lnTo>
                <a:lnTo>
                  <a:pt x="996632" y="593609"/>
                </a:lnTo>
                <a:lnTo>
                  <a:pt x="985614" y="639306"/>
                </a:lnTo>
                <a:lnTo>
                  <a:pt x="970555" y="683281"/>
                </a:lnTo>
                <a:lnTo>
                  <a:pt x="951668" y="725320"/>
                </a:lnTo>
                <a:lnTo>
                  <a:pt x="929164" y="765213"/>
                </a:lnTo>
                <a:lnTo>
                  <a:pt x="903253" y="802748"/>
                </a:lnTo>
                <a:lnTo>
                  <a:pt x="874148" y="837713"/>
                </a:lnTo>
                <a:lnTo>
                  <a:pt x="842060" y="869895"/>
                </a:lnTo>
                <a:lnTo>
                  <a:pt x="807202" y="899085"/>
                </a:lnTo>
                <a:lnTo>
                  <a:pt x="769783" y="925069"/>
                </a:lnTo>
                <a:lnTo>
                  <a:pt x="730016" y="947637"/>
                </a:lnTo>
                <a:lnTo>
                  <a:pt x="688113" y="966576"/>
                </a:lnTo>
                <a:lnTo>
                  <a:pt x="644284" y="981675"/>
                </a:lnTo>
                <a:lnTo>
                  <a:pt x="598742" y="992722"/>
                </a:lnTo>
                <a:lnTo>
                  <a:pt x="551698" y="999505"/>
                </a:lnTo>
                <a:lnTo>
                  <a:pt x="503364" y="1001814"/>
                </a:lnTo>
                <a:close/>
              </a:path>
            </a:pathLst>
          </a:custGeom>
          <a:solidFill>
            <a:srgbClr val="B5D092"/>
          </a:solidFill>
        </p:spPr>
        <p:txBody>
          <a:bodyPr wrap="square" lIns="0" tIns="0" rIns="0" bIns="0" rtlCol="0"/>
          <a:lstStyle/>
          <a:p>
            <a:pPr algn="ctr"/>
            <a:endParaRPr sz="2000"/>
          </a:p>
        </p:txBody>
      </p:sp>
      <p:sp>
        <p:nvSpPr>
          <p:cNvPr id="135" name="object 50"/>
          <p:cNvSpPr/>
          <p:nvPr/>
        </p:nvSpPr>
        <p:spPr>
          <a:xfrm>
            <a:off x="8415428" y="4898933"/>
            <a:ext cx="108585" cy="107950"/>
          </a:xfrm>
          <a:custGeom>
            <a:avLst/>
            <a:gdLst/>
            <a:ahLst/>
            <a:cxnLst/>
            <a:rect l="l" t="t" r="r" b="b"/>
            <a:pathLst>
              <a:path w="108584" h="107950">
                <a:moveTo>
                  <a:pt x="54013" y="107848"/>
                </a:moveTo>
                <a:lnTo>
                  <a:pt x="33105" y="103611"/>
                </a:lnTo>
                <a:lnTo>
                  <a:pt x="15924" y="92098"/>
                </a:lnTo>
                <a:lnTo>
                  <a:pt x="4283" y="75106"/>
                </a:lnTo>
                <a:lnTo>
                  <a:pt x="0" y="54432"/>
                </a:lnTo>
                <a:lnTo>
                  <a:pt x="4283" y="33170"/>
                </a:lnTo>
                <a:lnTo>
                  <a:pt x="15924" y="15876"/>
                </a:lnTo>
                <a:lnTo>
                  <a:pt x="33105" y="4252"/>
                </a:lnTo>
                <a:lnTo>
                  <a:pt x="54013" y="0"/>
                </a:lnTo>
                <a:lnTo>
                  <a:pt x="74912" y="4252"/>
                </a:lnTo>
                <a:lnTo>
                  <a:pt x="92090" y="15876"/>
                </a:lnTo>
                <a:lnTo>
                  <a:pt x="103730" y="33170"/>
                </a:lnTo>
                <a:lnTo>
                  <a:pt x="108013" y="54432"/>
                </a:lnTo>
                <a:lnTo>
                  <a:pt x="103730" y="75106"/>
                </a:lnTo>
                <a:lnTo>
                  <a:pt x="92090" y="92098"/>
                </a:lnTo>
                <a:lnTo>
                  <a:pt x="74912" y="103611"/>
                </a:lnTo>
                <a:lnTo>
                  <a:pt x="54013" y="107848"/>
                </a:lnTo>
                <a:close/>
              </a:path>
            </a:pathLst>
          </a:custGeom>
          <a:solidFill>
            <a:srgbClr val="FDFDFD"/>
          </a:solidFill>
        </p:spPr>
        <p:txBody>
          <a:bodyPr wrap="square" lIns="0" tIns="0" rIns="0" bIns="0" rtlCol="0"/>
          <a:lstStyle/>
          <a:p>
            <a:pPr algn="ctr"/>
            <a:endParaRPr sz="2000"/>
          </a:p>
        </p:txBody>
      </p:sp>
      <p:sp>
        <p:nvSpPr>
          <p:cNvPr id="136" name="object 51"/>
          <p:cNvSpPr/>
          <p:nvPr/>
        </p:nvSpPr>
        <p:spPr>
          <a:xfrm>
            <a:off x="8927960" y="5242622"/>
            <a:ext cx="172720" cy="66675"/>
          </a:xfrm>
          <a:custGeom>
            <a:avLst/>
            <a:gdLst/>
            <a:ahLst/>
            <a:cxnLst/>
            <a:rect l="l" t="t" r="r" b="b"/>
            <a:pathLst>
              <a:path w="172720" h="66675">
                <a:moveTo>
                  <a:pt x="172199" y="33261"/>
                </a:moveTo>
                <a:lnTo>
                  <a:pt x="165418" y="46107"/>
                </a:lnTo>
                <a:lnTo>
                  <a:pt x="146985" y="56686"/>
                </a:lnTo>
                <a:lnTo>
                  <a:pt x="119762" y="63865"/>
                </a:lnTo>
                <a:lnTo>
                  <a:pt x="86613" y="66509"/>
                </a:lnTo>
                <a:lnTo>
                  <a:pt x="52876" y="63865"/>
                </a:lnTo>
                <a:lnTo>
                  <a:pt x="25347" y="56686"/>
                </a:lnTo>
                <a:lnTo>
                  <a:pt x="6798" y="46107"/>
                </a:lnTo>
                <a:lnTo>
                  <a:pt x="0" y="33261"/>
                </a:lnTo>
                <a:lnTo>
                  <a:pt x="6798" y="20407"/>
                </a:lnTo>
                <a:lnTo>
                  <a:pt x="25347" y="9825"/>
                </a:lnTo>
                <a:lnTo>
                  <a:pt x="52876" y="2644"/>
                </a:lnTo>
                <a:lnTo>
                  <a:pt x="86613" y="0"/>
                </a:lnTo>
                <a:lnTo>
                  <a:pt x="119762" y="2644"/>
                </a:lnTo>
                <a:lnTo>
                  <a:pt x="146985" y="9825"/>
                </a:lnTo>
                <a:lnTo>
                  <a:pt x="165418" y="20407"/>
                </a:lnTo>
                <a:lnTo>
                  <a:pt x="172199" y="33261"/>
                </a:lnTo>
              </a:path>
            </a:pathLst>
          </a:custGeom>
          <a:ln w="27355">
            <a:solidFill>
              <a:srgbClr val="2E382B"/>
            </a:solidFill>
          </a:ln>
        </p:spPr>
        <p:txBody>
          <a:bodyPr wrap="square" lIns="0" tIns="0" rIns="0" bIns="0" rtlCol="0"/>
          <a:lstStyle/>
          <a:p>
            <a:pPr algn="ctr"/>
            <a:endParaRPr sz="2000"/>
          </a:p>
        </p:txBody>
      </p:sp>
      <p:sp>
        <p:nvSpPr>
          <p:cNvPr id="137" name="object 52"/>
          <p:cNvSpPr/>
          <p:nvPr/>
        </p:nvSpPr>
        <p:spPr>
          <a:xfrm>
            <a:off x="8926944" y="5270842"/>
            <a:ext cx="0" cy="410845"/>
          </a:xfrm>
          <a:custGeom>
            <a:avLst/>
            <a:gdLst/>
            <a:ahLst/>
            <a:cxnLst/>
            <a:rect l="l" t="t" r="r" b="b"/>
            <a:pathLst>
              <a:path h="410845">
                <a:moveTo>
                  <a:pt x="0" y="0"/>
                </a:moveTo>
                <a:lnTo>
                  <a:pt x="0" y="410714"/>
                </a:lnTo>
              </a:path>
            </a:pathLst>
          </a:custGeom>
          <a:ln w="27355">
            <a:solidFill>
              <a:srgbClr val="2E382B"/>
            </a:solidFill>
          </a:ln>
        </p:spPr>
        <p:txBody>
          <a:bodyPr wrap="square" lIns="0" tIns="0" rIns="0" bIns="0" rtlCol="0"/>
          <a:lstStyle/>
          <a:p>
            <a:pPr algn="ctr"/>
            <a:endParaRPr sz="2000"/>
          </a:p>
        </p:txBody>
      </p:sp>
      <p:sp>
        <p:nvSpPr>
          <p:cNvPr id="138" name="object 53"/>
          <p:cNvSpPr/>
          <p:nvPr/>
        </p:nvSpPr>
        <p:spPr>
          <a:xfrm>
            <a:off x="9048256" y="5341390"/>
            <a:ext cx="0" cy="276225"/>
          </a:xfrm>
          <a:custGeom>
            <a:avLst/>
            <a:gdLst/>
            <a:ahLst/>
            <a:cxnLst/>
            <a:rect l="l" t="t" r="r" b="b"/>
            <a:pathLst>
              <a:path h="276225">
                <a:moveTo>
                  <a:pt x="0" y="0"/>
                </a:moveTo>
                <a:lnTo>
                  <a:pt x="0" y="275782"/>
                </a:lnTo>
              </a:path>
            </a:pathLst>
          </a:custGeom>
          <a:ln w="16176">
            <a:solidFill>
              <a:srgbClr val="2E382B"/>
            </a:solidFill>
          </a:ln>
        </p:spPr>
        <p:txBody>
          <a:bodyPr wrap="square" lIns="0" tIns="0" rIns="0" bIns="0" rtlCol="0"/>
          <a:lstStyle/>
          <a:p>
            <a:pPr algn="ctr"/>
            <a:endParaRPr sz="2000"/>
          </a:p>
        </p:txBody>
      </p:sp>
      <p:sp>
        <p:nvSpPr>
          <p:cNvPr id="139" name="object 54"/>
          <p:cNvSpPr/>
          <p:nvPr/>
        </p:nvSpPr>
        <p:spPr>
          <a:xfrm>
            <a:off x="8739455" y="5382714"/>
            <a:ext cx="172720" cy="66040"/>
          </a:xfrm>
          <a:custGeom>
            <a:avLst/>
            <a:gdLst/>
            <a:ahLst/>
            <a:cxnLst/>
            <a:rect l="l" t="t" r="r" b="b"/>
            <a:pathLst>
              <a:path w="172720" h="66039">
                <a:moveTo>
                  <a:pt x="172199" y="33261"/>
                </a:moveTo>
                <a:lnTo>
                  <a:pt x="165561" y="45950"/>
                </a:lnTo>
                <a:lnTo>
                  <a:pt x="147366" y="56184"/>
                </a:lnTo>
                <a:lnTo>
                  <a:pt x="120191" y="63018"/>
                </a:lnTo>
                <a:lnTo>
                  <a:pt x="86614" y="65506"/>
                </a:lnTo>
                <a:lnTo>
                  <a:pt x="52876" y="63018"/>
                </a:lnTo>
                <a:lnTo>
                  <a:pt x="25347" y="56184"/>
                </a:lnTo>
                <a:lnTo>
                  <a:pt x="6798" y="45950"/>
                </a:lnTo>
                <a:lnTo>
                  <a:pt x="0" y="33261"/>
                </a:lnTo>
                <a:lnTo>
                  <a:pt x="6798" y="20407"/>
                </a:lnTo>
                <a:lnTo>
                  <a:pt x="25347" y="9825"/>
                </a:lnTo>
                <a:lnTo>
                  <a:pt x="52876" y="2644"/>
                </a:lnTo>
                <a:lnTo>
                  <a:pt x="86614" y="0"/>
                </a:lnTo>
                <a:lnTo>
                  <a:pt x="120191" y="2644"/>
                </a:lnTo>
                <a:lnTo>
                  <a:pt x="147366" y="9825"/>
                </a:lnTo>
                <a:lnTo>
                  <a:pt x="165561" y="20407"/>
                </a:lnTo>
                <a:lnTo>
                  <a:pt x="172199" y="33261"/>
                </a:lnTo>
              </a:path>
            </a:pathLst>
          </a:custGeom>
          <a:ln w="27355">
            <a:solidFill>
              <a:srgbClr val="2E382B"/>
            </a:solidFill>
          </a:ln>
        </p:spPr>
        <p:txBody>
          <a:bodyPr wrap="square" lIns="0" tIns="0" rIns="0" bIns="0" rtlCol="0"/>
          <a:lstStyle/>
          <a:p>
            <a:pPr algn="ctr"/>
            <a:endParaRPr sz="2000"/>
          </a:p>
        </p:txBody>
      </p:sp>
      <p:sp>
        <p:nvSpPr>
          <p:cNvPr id="140" name="object 55"/>
          <p:cNvSpPr/>
          <p:nvPr/>
        </p:nvSpPr>
        <p:spPr>
          <a:xfrm>
            <a:off x="8738437" y="5410935"/>
            <a:ext cx="0" cy="307975"/>
          </a:xfrm>
          <a:custGeom>
            <a:avLst/>
            <a:gdLst/>
            <a:ahLst/>
            <a:cxnLst/>
            <a:rect l="l" t="t" r="r" b="b"/>
            <a:pathLst>
              <a:path h="307975">
                <a:moveTo>
                  <a:pt x="0" y="0"/>
                </a:moveTo>
                <a:lnTo>
                  <a:pt x="0" y="307390"/>
                </a:lnTo>
              </a:path>
            </a:pathLst>
          </a:custGeom>
          <a:ln w="27355">
            <a:solidFill>
              <a:srgbClr val="2E382B"/>
            </a:solidFill>
          </a:ln>
        </p:spPr>
        <p:txBody>
          <a:bodyPr wrap="square" lIns="0" tIns="0" rIns="0" bIns="0" rtlCol="0"/>
          <a:lstStyle/>
          <a:p>
            <a:pPr algn="ctr"/>
            <a:endParaRPr sz="2000"/>
          </a:p>
        </p:txBody>
      </p:sp>
      <p:sp>
        <p:nvSpPr>
          <p:cNvPr id="141" name="object 56"/>
          <p:cNvSpPr/>
          <p:nvPr/>
        </p:nvSpPr>
        <p:spPr>
          <a:xfrm>
            <a:off x="8860311" y="5481482"/>
            <a:ext cx="0" cy="224154"/>
          </a:xfrm>
          <a:custGeom>
            <a:avLst/>
            <a:gdLst/>
            <a:ahLst/>
            <a:cxnLst/>
            <a:rect l="l" t="t" r="r" b="b"/>
            <a:pathLst>
              <a:path h="224154">
                <a:moveTo>
                  <a:pt x="0" y="0"/>
                </a:moveTo>
                <a:lnTo>
                  <a:pt x="0" y="223925"/>
                </a:lnTo>
              </a:path>
            </a:pathLst>
          </a:custGeom>
          <a:ln w="17112">
            <a:solidFill>
              <a:srgbClr val="2E382B"/>
            </a:solidFill>
          </a:ln>
        </p:spPr>
        <p:txBody>
          <a:bodyPr wrap="square" lIns="0" tIns="0" rIns="0" bIns="0" rtlCol="0"/>
          <a:lstStyle/>
          <a:p>
            <a:pPr algn="ctr"/>
            <a:endParaRPr sz="2000"/>
          </a:p>
        </p:txBody>
      </p:sp>
      <p:sp>
        <p:nvSpPr>
          <p:cNvPr id="142" name="object 57"/>
          <p:cNvSpPr/>
          <p:nvPr/>
        </p:nvSpPr>
        <p:spPr>
          <a:xfrm>
            <a:off x="8565211" y="5313169"/>
            <a:ext cx="172720" cy="66040"/>
          </a:xfrm>
          <a:custGeom>
            <a:avLst/>
            <a:gdLst/>
            <a:ahLst/>
            <a:cxnLst/>
            <a:rect l="l" t="t" r="r" b="b"/>
            <a:pathLst>
              <a:path w="172720" h="66039">
                <a:moveTo>
                  <a:pt x="172211" y="32245"/>
                </a:moveTo>
                <a:lnTo>
                  <a:pt x="165413" y="45098"/>
                </a:lnTo>
                <a:lnTo>
                  <a:pt x="146864" y="55681"/>
                </a:lnTo>
                <a:lnTo>
                  <a:pt x="119335" y="62861"/>
                </a:lnTo>
                <a:lnTo>
                  <a:pt x="85598" y="65506"/>
                </a:lnTo>
                <a:lnTo>
                  <a:pt x="52019" y="62861"/>
                </a:lnTo>
                <a:lnTo>
                  <a:pt x="24839" y="55681"/>
                </a:lnTo>
                <a:lnTo>
                  <a:pt x="6639" y="45098"/>
                </a:lnTo>
                <a:lnTo>
                  <a:pt x="0" y="32245"/>
                </a:lnTo>
                <a:lnTo>
                  <a:pt x="6639" y="19556"/>
                </a:lnTo>
                <a:lnTo>
                  <a:pt x="24839" y="9321"/>
                </a:lnTo>
                <a:lnTo>
                  <a:pt x="52019" y="2488"/>
                </a:lnTo>
                <a:lnTo>
                  <a:pt x="85598" y="0"/>
                </a:lnTo>
                <a:lnTo>
                  <a:pt x="119335" y="2488"/>
                </a:lnTo>
                <a:lnTo>
                  <a:pt x="146864" y="9321"/>
                </a:lnTo>
                <a:lnTo>
                  <a:pt x="165413" y="19556"/>
                </a:lnTo>
                <a:lnTo>
                  <a:pt x="172211" y="32245"/>
                </a:lnTo>
              </a:path>
            </a:pathLst>
          </a:custGeom>
          <a:ln w="27355">
            <a:solidFill>
              <a:srgbClr val="2E382B"/>
            </a:solidFill>
          </a:ln>
        </p:spPr>
        <p:txBody>
          <a:bodyPr wrap="square" lIns="0" tIns="0" rIns="0" bIns="0" rtlCol="0"/>
          <a:lstStyle/>
          <a:p>
            <a:pPr algn="ctr"/>
            <a:endParaRPr sz="2000"/>
          </a:p>
        </p:txBody>
      </p:sp>
      <p:sp>
        <p:nvSpPr>
          <p:cNvPr id="143" name="object 58"/>
          <p:cNvSpPr/>
          <p:nvPr/>
        </p:nvSpPr>
        <p:spPr>
          <a:xfrm>
            <a:off x="8563179" y="5341390"/>
            <a:ext cx="0" cy="346075"/>
          </a:xfrm>
          <a:custGeom>
            <a:avLst/>
            <a:gdLst/>
            <a:ahLst/>
            <a:cxnLst/>
            <a:rect l="l" t="t" r="r" b="b"/>
            <a:pathLst>
              <a:path h="346075">
                <a:moveTo>
                  <a:pt x="0" y="0"/>
                </a:moveTo>
                <a:lnTo>
                  <a:pt x="0" y="345565"/>
                </a:lnTo>
              </a:path>
            </a:pathLst>
          </a:custGeom>
          <a:ln w="27355">
            <a:solidFill>
              <a:srgbClr val="2E382B"/>
            </a:solidFill>
          </a:ln>
        </p:spPr>
        <p:txBody>
          <a:bodyPr wrap="square" lIns="0" tIns="0" rIns="0" bIns="0" rtlCol="0"/>
          <a:lstStyle/>
          <a:p>
            <a:pPr algn="ctr"/>
            <a:endParaRPr sz="2000"/>
          </a:p>
        </p:txBody>
      </p:sp>
      <p:sp>
        <p:nvSpPr>
          <p:cNvPr id="144" name="object 59"/>
          <p:cNvSpPr/>
          <p:nvPr/>
        </p:nvSpPr>
        <p:spPr>
          <a:xfrm>
            <a:off x="8684999" y="5410935"/>
            <a:ext cx="0" cy="305435"/>
          </a:xfrm>
          <a:custGeom>
            <a:avLst/>
            <a:gdLst/>
            <a:ahLst/>
            <a:cxnLst/>
            <a:rect l="l" t="t" r="r" b="b"/>
            <a:pathLst>
              <a:path h="305435">
                <a:moveTo>
                  <a:pt x="0" y="0"/>
                </a:moveTo>
                <a:lnTo>
                  <a:pt x="0" y="305202"/>
                </a:lnTo>
              </a:path>
            </a:pathLst>
          </a:custGeom>
          <a:ln w="17215">
            <a:solidFill>
              <a:srgbClr val="2E382B"/>
            </a:solidFill>
          </a:ln>
        </p:spPr>
        <p:txBody>
          <a:bodyPr wrap="square" lIns="0" tIns="0" rIns="0" bIns="0" rtlCol="0"/>
          <a:lstStyle/>
          <a:p>
            <a:pPr algn="ctr"/>
            <a:endParaRPr sz="2000"/>
          </a:p>
        </p:txBody>
      </p:sp>
      <p:sp>
        <p:nvSpPr>
          <p:cNvPr id="145" name="object 60"/>
          <p:cNvSpPr/>
          <p:nvPr/>
        </p:nvSpPr>
        <p:spPr>
          <a:xfrm>
            <a:off x="8389949" y="5439153"/>
            <a:ext cx="172720" cy="66040"/>
          </a:xfrm>
          <a:custGeom>
            <a:avLst/>
            <a:gdLst/>
            <a:ahLst/>
            <a:cxnLst/>
            <a:rect l="l" t="t" r="r" b="b"/>
            <a:pathLst>
              <a:path w="172720" h="66039">
                <a:moveTo>
                  <a:pt x="172212" y="32245"/>
                </a:moveTo>
                <a:lnTo>
                  <a:pt x="165413" y="45098"/>
                </a:lnTo>
                <a:lnTo>
                  <a:pt x="146864" y="55681"/>
                </a:lnTo>
                <a:lnTo>
                  <a:pt x="119335" y="62861"/>
                </a:lnTo>
                <a:lnTo>
                  <a:pt x="85598" y="65506"/>
                </a:lnTo>
                <a:lnTo>
                  <a:pt x="52447" y="62861"/>
                </a:lnTo>
                <a:lnTo>
                  <a:pt x="25220" y="55681"/>
                </a:lnTo>
                <a:lnTo>
                  <a:pt x="6782" y="45098"/>
                </a:lnTo>
                <a:lnTo>
                  <a:pt x="0" y="32245"/>
                </a:lnTo>
                <a:lnTo>
                  <a:pt x="6782" y="19556"/>
                </a:lnTo>
                <a:lnTo>
                  <a:pt x="25220" y="9321"/>
                </a:lnTo>
                <a:lnTo>
                  <a:pt x="52447" y="2488"/>
                </a:lnTo>
                <a:lnTo>
                  <a:pt x="85598" y="0"/>
                </a:lnTo>
                <a:lnTo>
                  <a:pt x="119335" y="2488"/>
                </a:lnTo>
                <a:lnTo>
                  <a:pt x="146864" y="9321"/>
                </a:lnTo>
                <a:lnTo>
                  <a:pt x="165413" y="19556"/>
                </a:lnTo>
                <a:lnTo>
                  <a:pt x="172212" y="32245"/>
                </a:lnTo>
              </a:path>
            </a:pathLst>
          </a:custGeom>
          <a:ln w="27355">
            <a:solidFill>
              <a:srgbClr val="2E382B"/>
            </a:solidFill>
          </a:ln>
        </p:spPr>
        <p:txBody>
          <a:bodyPr wrap="square" lIns="0" tIns="0" rIns="0" bIns="0" rtlCol="0"/>
          <a:lstStyle/>
          <a:p>
            <a:pPr algn="ctr"/>
            <a:endParaRPr sz="2000"/>
          </a:p>
        </p:txBody>
      </p:sp>
      <p:sp>
        <p:nvSpPr>
          <p:cNvPr id="146" name="object 61"/>
          <p:cNvSpPr/>
          <p:nvPr/>
        </p:nvSpPr>
        <p:spPr>
          <a:xfrm>
            <a:off x="8388935" y="5467374"/>
            <a:ext cx="0" cy="109855"/>
          </a:xfrm>
          <a:custGeom>
            <a:avLst/>
            <a:gdLst/>
            <a:ahLst/>
            <a:cxnLst/>
            <a:rect l="l" t="t" r="r" b="b"/>
            <a:pathLst>
              <a:path h="109854">
                <a:moveTo>
                  <a:pt x="0" y="0"/>
                </a:moveTo>
                <a:lnTo>
                  <a:pt x="0" y="109652"/>
                </a:lnTo>
              </a:path>
            </a:pathLst>
          </a:custGeom>
          <a:ln w="27355">
            <a:solidFill>
              <a:srgbClr val="2E382B"/>
            </a:solidFill>
          </a:ln>
        </p:spPr>
        <p:txBody>
          <a:bodyPr wrap="square" lIns="0" tIns="0" rIns="0" bIns="0" rtlCol="0"/>
          <a:lstStyle/>
          <a:p>
            <a:pPr algn="ctr"/>
            <a:endParaRPr sz="2000"/>
          </a:p>
        </p:txBody>
      </p:sp>
      <p:sp>
        <p:nvSpPr>
          <p:cNvPr id="147" name="object 62"/>
          <p:cNvSpPr/>
          <p:nvPr/>
        </p:nvSpPr>
        <p:spPr>
          <a:xfrm>
            <a:off x="8502114" y="5536918"/>
            <a:ext cx="16511" cy="130810"/>
          </a:xfrm>
          <a:custGeom>
            <a:avLst/>
            <a:gdLst/>
            <a:ahLst/>
            <a:cxnLst/>
            <a:rect l="l" t="t" r="r" b="b"/>
            <a:pathLst>
              <a:path w="16509" h="130810">
                <a:moveTo>
                  <a:pt x="16065" y="130723"/>
                </a:moveTo>
                <a:lnTo>
                  <a:pt x="14886" y="130162"/>
                </a:lnTo>
                <a:lnTo>
                  <a:pt x="3824" y="124561"/>
                </a:lnTo>
                <a:lnTo>
                  <a:pt x="0" y="122502"/>
                </a:lnTo>
                <a:lnTo>
                  <a:pt x="835" y="69576"/>
                </a:lnTo>
                <a:lnTo>
                  <a:pt x="2142" y="29907"/>
                </a:lnTo>
                <a:lnTo>
                  <a:pt x="3663" y="9190"/>
                </a:lnTo>
                <a:lnTo>
                  <a:pt x="5327" y="1271"/>
                </a:lnTo>
                <a:lnTo>
                  <a:pt x="7063" y="0"/>
                </a:lnTo>
                <a:lnTo>
                  <a:pt x="13171" y="0"/>
                </a:lnTo>
                <a:lnTo>
                  <a:pt x="16232" y="4025"/>
                </a:lnTo>
                <a:lnTo>
                  <a:pt x="16065" y="130723"/>
                </a:lnTo>
                <a:close/>
              </a:path>
            </a:pathLst>
          </a:custGeom>
          <a:solidFill>
            <a:srgbClr val="2E382B"/>
          </a:solidFill>
        </p:spPr>
        <p:txBody>
          <a:bodyPr wrap="square" lIns="0" tIns="0" rIns="0" bIns="0" rtlCol="0"/>
          <a:lstStyle/>
          <a:p>
            <a:pPr algn="ctr"/>
            <a:endParaRPr sz="2000"/>
          </a:p>
        </p:txBody>
      </p:sp>
      <p:sp>
        <p:nvSpPr>
          <p:cNvPr id="148" name="object 63"/>
          <p:cNvSpPr/>
          <p:nvPr/>
        </p:nvSpPr>
        <p:spPr>
          <a:xfrm>
            <a:off x="8429688" y="5064224"/>
            <a:ext cx="572771" cy="249554"/>
          </a:xfrm>
          <a:custGeom>
            <a:avLst/>
            <a:gdLst/>
            <a:ahLst/>
            <a:cxnLst/>
            <a:rect l="l" t="t" r="r" b="b"/>
            <a:pathLst>
              <a:path w="572770" h="249554">
                <a:moveTo>
                  <a:pt x="0" y="248945"/>
                </a:moveTo>
                <a:lnTo>
                  <a:pt x="219075" y="83654"/>
                </a:lnTo>
                <a:lnTo>
                  <a:pt x="369887" y="192506"/>
                </a:lnTo>
                <a:lnTo>
                  <a:pt x="572655" y="0"/>
                </a:lnTo>
              </a:path>
            </a:pathLst>
          </a:custGeom>
          <a:ln w="26352">
            <a:solidFill>
              <a:srgbClr val="2E382B"/>
            </a:solidFill>
          </a:ln>
        </p:spPr>
        <p:txBody>
          <a:bodyPr wrap="square" lIns="0" tIns="0" rIns="0" bIns="0" rtlCol="0"/>
          <a:lstStyle/>
          <a:p>
            <a:pPr algn="ctr"/>
            <a:endParaRPr sz="2000"/>
          </a:p>
        </p:txBody>
      </p:sp>
      <p:sp>
        <p:nvSpPr>
          <p:cNvPr id="149" name="object 64"/>
          <p:cNvSpPr/>
          <p:nvPr/>
        </p:nvSpPr>
        <p:spPr>
          <a:xfrm>
            <a:off x="8405242" y="5269826"/>
            <a:ext cx="64769" cy="64769"/>
          </a:xfrm>
          <a:custGeom>
            <a:avLst/>
            <a:gdLst/>
            <a:ahLst/>
            <a:cxnLst/>
            <a:rect l="l" t="t" r="r" b="b"/>
            <a:pathLst>
              <a:path w="64770" h="64770">
                <a:moveTo>
                  <a:pt x="32600" y="64503"/>
                </a:moveTo>
                <a:lnTo>
                  <a:pt x="19770" y="62015"/>
                </a:lnTo>
                <a:lnTo>
                  <a:pt x="9423" y="55181"/>
                </a:lnTo>
                <a:lnTo>
                  <a:pt x="2514" y="44947"/>
                </a:lnTo>
                <a:lnTo>
                  <a:pt x="0" y="32257"/>
                </a:lnTo>
                <a:lnTo>
                  <a:pt x="2514" y="19561"/>
                </a:lnTo>
                <a:lnTo>
                  <a:pt x="9423" y="9323"/>
                </a:lnTo>
                <a:lnTo>
                  <a:pt x="19770" y="2488"/>
                </a:lnTo>
                <a:lnTo>
                  <a:pt x="32600" y="0"/>
                </a:lnTo>
                <a:lnTo>
                  <a:pt x="44846" y="2488"/>
                </a:lnTo>
                <a:lnTo>
                  <a:pt x="54895" y="9323"/>
                </a:lnTo>
                <a:lnTo>
                  <a:pt x="61697" y="19561"/>
                </a:lnTo>
                <a:lnTo>
                  <a:pt x="64198" y="32257"/>
                </a:lnTo>
                <a:lnTo>
                  <a:pt x="61697" y="44947"/>
                </a:lnTo>
                <a:lnTo>
                  <a:pt x="54895" y="55181"/>
                </a:lnTo>
                <a:lnTo>
                  <a:pt x="44846" y="62015"/>
                </a:lnTo>
                <a:lnTo>
                  <a:pt x="32600" y="64503"/>
                </a:lnTo>
                <a:close/>
              </a:path>
            </a:pathLst>
          </a:custGeom>
          <a:solidFill>
            <a:srgbClr val="2E382B"/>
          </a:solidFill>
        </p:spPr>
        <p:txBody>
          <a:bodyPr wrap="square" lIns="0" tIns="0" rIns="0" bIns="0" rtlCol="0"/>
          <a:lstStyle/>
          <a:p>
            <a:pPr algn="ctr"/>
            <a:endParaRPr sz="2000"/>
          </a:p>
        </p:txBody>
      </p:sp>
      <p:sp>
        <p:nvSpPr>
          <p:cNvPr id="150" name="object 65"/>
          <p:cNvSpPr/>
          <p:nvPr/>
        </p:nvSpPr>
        <p:spPr>
          <a:xfrm>
            <a:off x="8606994" y="5121680"/>
            <a:ext cx="64769" cy="64769"/>
          </a:xfrm>
          <a:custGeom>
            <a:avLst/>
            <a:gdLst/>
            <a:ahLst/>
            <a:cxnLst/>
            <a:rect l="l" t="t" r="r" b="b"/>
            <a:pathLst>
              <a:path w="64770" h="64770">
                <a:moveTo>
                  <a:pt x="32600" y="64503"/>
                </a:moveTo>
                <a:lnTo>
                  <a:pt x="19770" y="61872"/>
                </a:lnTo>
                <a:lnTo>
                  <a:pt x="9423" y="54798"/>
                </a:lnTo>
                <a:lnTo>
                  <a:pt x="2514" y="44513"/>
                </a:lnTo>
                <a:lnTo>
                  <a:pt x="0" y="32245"/>
                </a:lnTo>
                <a:lnTo>
                  <a:pt x="2514" y="19556"/>
                </a:lnTo>
                <a:lnTo>
                  <a:pt x="9423" y="9321"/>
                </a:lnTo>
                <a:lnTo>
                  <a:pt x="19770" y="2488"/>
                </a:lnTo>
                <a:lnTo>
                  <a:pt x="32600" y="0"/>
                </a:lnTo>
                <a:lnTo>
                  <a:pt x="44846" y="2488"/>
                </a:lnTo>
                <a:lnTo>
                  <a:pt x="54895" y="9321"/>
                </a:lnTo>
                <a:lnTo>
                  <a:pt x="61697" y="19556"/>
                </a:lnTo>
                <a:lnTo>
                  <a:pt x="64198" y="32245"/>
                </a:lnTo>
                <a:lnTo>
                  <a:pt x="61697" y="44513"/>
                </a:lnTo>
                <a:lnTo>
                  <a:pt x="54895" y="54798"/>
                </a:lnTo>
                <a:lnTo>
                  <a:pt x="44846" y="61872"/>
                </a:lnTo>
                <a:lnTo>
                  <a:pt x="32600" y="64503"/>
                </a:lnTo>
                <a:close/>
              </a:path>
            </a:pathLst>
          </a:custGeom>
          <a:solidFill>
            <a:srgbClr val="2E382B"/>
          </a:solidFill>
        </p:spPr>
        <p:txBody>
          <a:bodyPr wrap="square" lIns="0" tIns="0" rIns="0" bIns="0" rtlCol="0"/>
          <a:lstStyle/>
          <a:p>
            <a:pPr algn="ctr"/>
            <a:endParaRPr sz="2000"/>
          </a:p>
        </p:txBody>
      </p:sp>
      <p:sp>
        <p:nvSpPr>
          <p:cNvPr id="151" name="object 66"/>
          <p:cNvSpPr/>
          <p:nvPr/>
        </p:nvSpPr>
        <p:spPr>
          <a:xfrm>
            <a:off x="8769009" y="5215406"/>
            <a:ext cx="64769" cy="64769"/>
          </a:xfrm>
          <a:custGeom>
            <a:avLst/>
            <a:gdLst/>
            <a:ahLst/>
            <a:cxnLst/>
            <a:rect l="l" t="t" r="r" b="b"/>
            <a:pathLst>
              <a:path w="64770" h="64770">
                <a:moveTo>
                  <a:pt x="31584" y="64503"/>
                </a:moveTo>
                <a:lnTo>
                  <a:pt x="19341" y="62015"/>
                </a:lnTo>
                <a:lnTo>
                  <a:pt x="9296" y="55181"/>
                </a:lnTo>
                <a:lnTo>
                  <a:pt x="2499" y="44947"/>
                </a:lnTo>
                <a:lnTo>
                  <a:pt x="0" y="32258"/>
                </a:lnTo>
                <a:lnTo>
                  <a:pt x="2499" y="19984"/>
                </a:lnTo>
                <a:lnTo>
                  <a:pt x="9296" y="9699"/>
                </a:lnTo>
                <a:lnTo>
                  <a:pt x="19341" y="2629"/>
                </a:lnTo>
                <a:lnTo>
                  <a:pt x="31584" y="0"/>
                </a:lnTo>
                <a:lnTo>
                  <a:pt x="44417" y="2629"/>
                </a:lnTo>
                <a:lnTo>
                  <a:pt x="54768" y="9699"/>
                </a:lnTo>
                <a:lnTo>
                  <a:pt x="61681" y="19984"/>
                </a:lnTo>
                <a:lnTo>
                  <a:pt x="64198" y="32258"/>
                </a:lnTo>
                <a:lnTo>
                  <a:pt x="61681" y="44947"/>
                </a:lnTo>
                <a:lnTo>
                  <a:pt x="54768" y="55181"/>
                </a:lnTo>
                <a:lnTo>
                  <a:pt x="44417" y="62015"/>
                </a:lnTo>
                <a:lnTo>
                  <a:pt x="31584" y="64503"/>
                </a:lnTo>
                <a:close/>
              </a:path>
            </a:pathLst>
          </a:custGeom>
          <a:solidFill>
            <a:srgbClr val="2E382B"/>
          </a:solidFill>
        </p:spPr>
        <p:txBody>
          <a:bodyPr wrap="square" lIns="0" tIns="0" rIns="0" bIns="0" rtlCol="0"/>
          <a:lstStyle/>
          <a:p>
            <a:pPr algn="ctr"/>
            <a:endParaRPr sz="2000"/>
          </a:p>
        </p:txBody>
      </p:sp>
      <p:sp>
        <p:nvSpPr>
          <p:cNvPr id="152" name="object 67"/>
          <p:cNvSpPr/>
          <p:nvPr/>
        </p:nvSpPr>
        <p:spPr>
          <a:xfrm>
            <a:off x="8970761" y="5026938"/>
            <a:ext cx="64769" cy="64769"/>
          </a:xfrm>
          <a:custGeom>
            <a:avLst/>
            <a:gdLst/>
            <a:ahLst/>
            <a:cxnLst/>
            <a:rect l="l" t="t" r="r" b="b"/>
            <a:pathLst>
              <a:path w="64770" h="64770">
                <a:moveTo>
                  <a:pt x="31584" y="64503"/>
                </a:moveTo>
                <a:lnTo>
                  <a:pt x="19341" y="62015"/>
                </a:lnTo>
                <a:lnTo>
                  <a:pt x="9296" y="55179"/>
                </a:lnTo>
                <a:lnTo>
                  <a:pt x="2499" y="44941"/>
                </a:lnTo>
                <a:lnTo>
                  <a:pt x="0" y="32245"/>
                </a:lnTo>
                <a:lnTo>
                  <a:pt x="2499" y="19556"/>
                </a:lnTo>
                <a:lnTo>
                  <a:pt x="9296" y="9321"/>
                </a:lnTo>
                <a:lnTo>
                  <a:pt x="19341" y="2488"/>
                </a:lnTo>
                <a:lnTo>
                  <a:pt x="31584" y="0"/>
                </a:lnTo>
                <a:lnTo>
                  <a:pt x="44417" y="2488"/>
                </a:lnTo>
                <a:lnTo>
                  <a:pt x="54768" y="9321"/>
                </a:lnTo>
                <a:lnTo>
                  <a:pt x="61681" y="19556"/>
                </a:lnTo>
                <a:lnTo>
                  <a:pt x="64198" y="32245"/>
                </a:lnTo>
                <a:lnTo>
                  <a:pt x="61681" y="44941"/>
                </a:lnTo>
                <a:lnTo>
                  <a:pt x="54768" y="55179"/>
                </a:lnTo>
                <a:lnTo>
                  <a:pt x="44417" y="62015"/>
                </a:lnTo>
                <a:lnTo>
                  <a:pt x="31584" y="64503"/>
                </a:lnTo>
                <a:close/>
              </a:path>
            </a:pathLst>
          </a:custGeom>
          <a:solidFill>
            <a:srgbClr val="2E382B"/>
          </a:solidFill>
        </p:spPr>
        <p:txBody>
          <a:bodyPr wrap="square" lIns="0" tIns="0" rIns="0" bIns="0" rtlCol="0"/>
          <a:lstStyle/>
          <a:p>
            <a:pPr algn="ctr"/>
            <a:endParaRPr sz="2000"/>
          </a:p>
        </p:txBody>
      </p:sp>
      <p:sp>
        <p:nvSpPr>
          <p:cNvPr id="153" name="object 68"/>
          <p:cNvSpPr/>
          <p:nvPr/>
        </p:nvSpPr>
        <p:spPr>
          <a:xfrm>
            <a:off x="9987927" y="4716510"/>
            <a:ext cx="1003300" cy="1000760"/>
          </a:xfrm>
          <a:custGeom>
            <a:avLst/>
            <a:gdLst/>
            <a:ahLst/>
            <a:cxnLst/>
            <a:rect l="l" t="t" r="r" b="b"/>
            <a:pathLst>
              <a:path w="1003300" h="1000760">
                <a:moveTo>
                  <a:pt x="503364" y="1000607"/>
                </a:moveTo>
                <a:lnTo>
                  <a:pt x="454858" y="998305"/>
                </a:lnTo>
                <a:lnTo>
                  <a:pt x="407663" y="991539"/>
                </a:lnTo>
                <a:lnTo>
                  <a:pt x="361989" y="980521"/>
                </a:lnTo>
                <a:lnTo>
                  <a:pt x="318046" y="965463"/>
                </a:lnTo>
                <a:lnTo>
                  <a:pt x="276045" y="946575"/>
                </a:lnTo>
                <a:lnTo>
                  <a:pt x="236195" y="924071"/>
                </a:lnTo>
                <a:lnTo>
                  <a:pt x="198707" y="898160"/>
                </a:lnTo>
                <a:lnTo>
                  <a:pt x="163791" y="869055"/>
                </a:lnTo>
                <a:lnTo>
                  <a:pt x="131658" y="836968"/>
                </a:lnTo>
                <a:lnTo>
                  <a:pt x="102518" y="802109"/>
                </a:lnTo>
                <a:lnTo>
                  <a:pt x="76581" y="764690"/>
                </a:lnTo>
                <a:lnTo>
                  <a:pt x="54057" y="724924"/>
                </a:lnTo>
                <a:lnTo>
                  <a:pt x="35157" y="683020"/>
                </a:lnTo>
                <a:lnTo>
                  <a:pt x="20091" y="639192"/>
                </a:lnTo>
                <a:lnTo>
                  <a:pt x="9069" y="593650"/>
                </a:lnTo>
                <a:lnTo>
                  <a:pt x="2302" y="546606"/>
                </a:lnTo>
                <a:lnTo>
                  <a:pt x="0" y="498271"/>
                </a:lnTo>
                <a:lnTo>
                  <a:pt x="2302" y="449776"/>
                </a:lnTo>
                <a:lnTo>
                  <a:pt x="9069" y="402610"/>
                </a:lnTo>
                <a:lnTo>
                  <a:pt x="20091" y="356980"/>
                </a:lnTo>
                <a:lnTo>
                  <a:pt x="35157" y="313096"/>
                </a:lnTo>
                <a:lnTo>
                  <a:pt x="54057" y="271164"/>
                </a:lnTo>
                <a:lnTo>
                  <a:pt x="76581" y="231393"/>
                </a:lnTo>
                <a:lnTo>
                  <a:pt x="102518" y="193989"/>
                </a:lnTo>
                <a:lnTo>
                  <a:pt x="131658" y="159162"/>
                </a:lnTo>
                <a:lnTo>
                  <a:pt x="163791" y="127118"/>
                </a:lnTo>
                <a:lnTo>
                  <a:pt x="198707" y="98067"/>
                </a:lnTo>
                <a:lnTo>
                  <a:pt x="236195" y="72214"/>
                </a:lnTo>
                <a:lnTo>
                  <a:pt x="276045" y="49769"/>
                </a:lnTo>
                <a:lnTo>
                  <a:pt x="318046" y="30938"/>
                </a:lnTo>
                <a:lnTo>
                  <a:pt x="361989" y="15931"/>
                </a:lnTo>
                <a:lnTo>
                  <a:pt x="407663" y="4954"/>
                </a:lnTo>
                <a:lnTo>
                  <a:pt x="442362" y="0"/>
                </a:lnTo>
                <a:lnTo>
                  <a:pt x="564155" y="0"/>
                </a:lnTo>
                <a:lnTo>
                  <a:pt x="644284" y="15931"/>
                </a:lnTo>
                <a:lnTo>
                  <a:pt x="688113" y="30938"/>
                </a:lnTo>
                <a:lnTo>
                  <a:pt x="730016" y="49769"/>
                </a:lnTo>
                <a:lnTo>
                  <a:pt x="769783" y="72214"/>
                </a:lnTo>
                <a:lnTo>
                  <a:pt x="807202" y="98067"/>
                </a:lnTo>
                <a:lnTo>
                  <a:pt x="842060" y="127118"/>
                </a:lnTo>
                <a:lnTo>
                  <a:pt x="874148" y="159162"/>
                </a:lnTo>
                <a:lnTo>
                  <a:pt x="903253" y="193989"/>
                </a:lnTo>
                <a:lnTo>
                  <a:pt x="929164" y="231393"/>
                </a:lnTo>
                <a:lnTo>
                  <a:pt x="951668" y="271164"/>
                </a:lnTo>
                <a:lnTo>
                  <a:pt x="970555" y="313096"/>
                </a:lnTo>
                <a:lnTo>
                  <a:pt x="985614" y="356980"/>
                </a:lnTo>
                <a:lnTo>
                  <a:pt x="996632" y="402610"/>
                </a:lnTo>
                <a:lnTo>
                  <a:pt x="1003033" y="447233"/>
                </a:lnTo>
                <a:lnTo>
                  <a:pt x="1003033" y="549142"/>
                </a:lnTo>
                <a:lnTo>
                  <a:pt x="996632" y="593650"/>
                </a:lnTo>
                <a:lnTo>
                  <a:pt x="985614" y="639192"/>
                </a:lnTo>
                <a:lnTo>
                  <a:pt x="970555" y="683020"/>
                </a:lnTo>
                <a:lnTo>
                  <a:pt x="951668" y="724924"/>
                </a:lnTo>
                <a:lnTo>
                  <a:pt x="929164" y="764690"/>
                </a:lnTo>
                <a:lnTo>
                  <a:pt x="903253" y="802109"/>
                </a:lnTo>
                <a:lnTo>
                  <a:pt x="874148" y="836968"/>
                </a:lnTo>
                <a:lnTo>
                  <a:pt x="842060" y="869055"/>
                </a:lnTo>
                <a:lnTo>
                  <a:pt x="807202" y="898160"/>
                </a:lnTo>
                <a:lnTo>
                  <a:pt x="769783" y="924071"/>
                </a:lnTo>
                <a:lnTo>
                  <a:pt x="730016" y="946575"/>
                </a:lnTo>
                <a:lnTo>
                  <a:pt x="688113" y="965463"/>
                </a:lnTo>
                <a:lnTo>
                  <a:pt x="644284" y="980521"/>
                </a:lnTo>
                <a:lnTo>
                  <a:pt x="598742" y="991539"/>
                </a:lnTo>
                <a:lnTo>
                  <a:pt x="551698" y="998305"/>
                </a:lnTo>
                <a:lnTo>
                  <a:pt x="503364" y="1000607"/>
                </a:lnTo>
                <a:close/>
              </a:path>
            </a:pathLst>
          </a:custGeom>
          <a:solidFill>
            <a:srgbClr val="DFB5B8"/>
          </a:solidFill>
        </p:spPr>
        <p:txBody>
          <a:bodyPr wrap="square" lIns="0" tIns="0" rIns="0" bIns="0" rtlCol="0"/>
          <a:lstStyle/>
          <a:p>
            <a:pPr algn="ctr"/>
            <a:endParaRPr sz="2000"/>
          </a:p>
        </p:txBody>
      </p:sp>
      <p:sp>
        <p:nvSpPr>
          <p:cNvPr id="154" name="object 69"/>
          <p:cNvSpPr/>
          <p:nvPr/>
        </p:nvSpPr>
        <p:spPr>
          <a:xfrm>
            <a:off x="10181528" y="4885664"/>
            <a:ext cx="108585" cy="108585"/>
          </a:xfrm>
          <a:custGeom>
            <a:avLst/>
            <a:gdLst/>
            <a:ahLst/>
            <a:cxnLst/>
            <a:rect l="l" t="t" r="r" b="b"/>
            <a:pathLst>
              <a:path w="108584" h="108585">
                <a:moveTo>
                  <a:pt x="54000" y="108000"/>
                </a:moveTo>
                <a:lnTo>
                  <a:pt x="33100" y="103719"/>
                </a:lnTo>
                <a:lnTo>
                  <a:pt x="15922" y="92082"/>
                </a:lnTo>
                <a:lnTo>
                  <a:pt x="4283" y="74905"/>
                </a:lnTo>
                <a:lnTo>
                  <a:pt x="0" y="54000"/>
                </a:lnTo>
                <a:lnTo>
                  <a:pt x="4283" y="33095"/>
                </a:lnTo>
                <a:lnTo>
                  <a:pt x="15922" y="15917"/>
                </a:lnTo>
                <a:lnTo>
                  <a:pt x="33100" y="4281"/>
                </a:lnTo>
                <a:lnTo>
                  <a:pt x="54000" y="0"/>
                </a:lnTo>
                <a:lnTo>
                  <a:pt x="74907" y="4281"/>
                </a:lnTo>
                <a:lnTo>
                  <a:pt x="92089" y="15917"/>
                </a:lnTo>
                <a:lnTo>
                  <a:pt x="103729" y="33095"/>
                </a:lnTo>
                <a:lnTo>
                  <a:pt x="108013" y="54000"/>
                </a:lnTo>
                <a:lnTo>
                  <a:pt x="103729" y="74905"/>
                </a:lnTo>
                <a:lnTo>
                  <a:pt x="92089" y="92082"/>
                </a:lnTo>
                <a:lnTo>
                  <a:pt x="74907" y="103719"/>
                </a:lnTo>
                <a:lnTo>
                  <a:pt x="54000" y="108000"/>
                </a:lnTo>
                <a:close/>
              </a:path>
            </a:pathLst>
          </a:custGeom>
          <a:solidFill>
            <a:srgbClr val="FDFDFD"/>
          </a:solidFill>
        </p:spPr>
        <p:txBody>
          <a:bodyPr wrap="square" lIns="0" tIns="0" rIns="0" bIns="0" rtlCol="0"/>
          <a:lstStyle/>
          <a:p>
            <a:pPr algn="ctr"/>
            <a:endParaRPr sz="2000"/>
          </a:p>
        </p:txBody>
      </p:sp>
      <p:sp>
        <p:nvSpPr>
          <p:cNvPr id="155" name="object 70"/>
          <p:cNvSpPr/>
          <p:nvPr/>
        </p:nvSpPr>
        <p:spPr>
          <a:xfrm>
            <a:off x="10280371" y="5074170"/>
            <a:ext cx="628015" cy="634365"/>
          </a:xfrm>
          <a:custGeom>
            <a:avLst/>
            <a:gdLst/>
            <a:ahLst/>
            <a:cxnLst/>
            <a:rect l="l" t="t" r="r" b="b"/>
            <a:pathLst>
              <a:path w="628015" h="634364">
                <a:moveTo>
                  <a:pt x="174231" y="42786"/>
                </a:moveTo>
                <a:lnTo>
                  <a:pt x="128384" y="42786"/>
                </a:lnTo>
                <a:lnTo>
                  <a:pt x="128384" y="23431"/>
                </a:lnTo>
                <a:lnTo>
                  <a:pt x="130166" y="14182"/>
                </a:lnTo>
                <a:lnTo>
                  <a:pt x="135005" y="6748"/>
                </a:lnTo>
                <a:lnTo>
                  <a:pt x="142137" y="1798"/>
                </a:lnTo>
                <a:lnTo>
                  <a:pt x="150799" y="0"/>
                </a:lnTo>
                <a:lnTo>
                  <a:pt x="160477" y="1798"/>
                </a:lnTo>
                <a:lnTo>
                  <a:pt x="167863" y="6748"/>
                </a:lnTo>
                <a:lnTo>
                  <a:pt x="172575" y="14182"/>
                </a:lnTo>
                <a:lnTo>
                  <a:pt x="174231" y="23431"/>
                </a:lnTo>
                <a:lnTo>
                  <a:pt x="174231" y="42786"/>
                </a:lnTo>
                <a:close/>
              </a:path>
              <a:path w="628015" h="634364">
                <a:moveTo>
                  <a:pt x="500303" y="42786"/>
                </a:moveTo>
                <a:lnTo>
                  <a:pt x="452412" y="42786"/>
                </a:lnTo>
                <a:lnTo>
                  <a:pt x="452412" y="23431"/>
                </a:lnTo>
                <a:lnTo>
                  <a:pt x="454194" y="14182"/>
                </a:lnTo>
                <a:lnTo>
                  <a:pt x="459033" y="6748"/>
                </a:lnTo>
                <a:lnTo>
                  <a:pt x="466165" y="1798"/>
                </a:lnTo>
                <a:lnTo>
                  <a:pt x="474827" y="0"/>
                </a:lnTo>
                <a:lnTo>
                  <a:pt x="484825" y="1798"/>
                </a:lnTo>
                <a:lnTo>
                  <a:pt x="492913" y="6748"/>
                </a:lnTo>
                <a:lnTo>
                  <a:pt x="498328" y="14182"/>
                </a:lnTo>
                <a:lnTo>
                  <a:pt x="500303" y="23431"/>
                </a:lnTo>
                <a:lnTo>
                  <a:pt x="500303" y="42786"/>
                </a:lnTo>
                <a:close/>
              </a:path>
              <a:path w="628015" h="634364">
                <a:moveTo>
                  <a:pt x="604227" y="90677"/>
                </a:moveTo>
                <a:lnTo>
                  <a:pt x="22415" y="90677"/>
                </a:lnTo>
                <a:lnTo>
                  <a:pt x="13731" y="88720"/>
                </a:lnTo>
                <a:lnTo>
                  <a:pt x="6621" y="83548"/>
                </a:lnTo>
                <a:lnTo>
                  <a:pt x="1782" y="76067"/>
                </a:lnTo>
                <a:lnTo>
                  <a:pt x="0" y="67246"/>
                </a:lnTo>
                <a:lnTo>
                  <a:pt x="1782" y="57836"/>
                </a:lnTo>
                <a:lnTo>
                  <a:pt x="6621" y="50049"/>
                </a:lnTo>
                <a:lnTo>
                  <a:pt x="13753" y="44745"/>
                </a:lnTo>
                <a:lnTo>
                  <a:pt x="22415" y="42786"/>
                </a:lnTo>
                <a:lnTo>
                  <a:pt x="604227" y="42786"/>
                </a:lnTo>
                <a:lnTo>
                  <a:pt x="613073" y="44745"/>
                </a:lnTo>
                <a:lnTo>
                  <a:pt x="620536" y="49922"/>
                </a:lnTo>
                <a:lnTo>
                  <a:pt x="625728" y="57407"/>
                </a:lnTo>
                <a:lnTo>
                  <a:pt x="627672" y="66230"/>
                </a:lnTo>
                <a:lnTo>
                  <a:pt x="625728" y="75638"/>
                </a:lnTo>
                <a:lnTo>
                  <a:pt x="620536" y="83421"/>
                </a:lnTo>
                <a:lnTo>
                  <a:pt x="613050" y="88720"/>
                </a:lnTo>
                <a:lnTo>
                  <a:pt x="604227" y="90677"/>
                </a:lnTo>
                <a:close/>
              </a:path>
              <a:path w="628015" h="634364">
                <a:moveTo>
                  <a:pt x="151815" y="132460"/>
                </a:moveTo>
                <a:lnTo>
                  <a:pt x="142566" y="130660"/>
                </a:lnTo>
                <a:lnTo>
                  <a:pt x="135132" y="125706"/>
                </a:lnTo>
                <a:lnTo>
                  <a:pt x="130182" y="118268"/>
                </a:lnTo>
                <a:lnTo>
                  <a:pt x="128384" y="109016"/>
                </a:lnTo>
                <a:lnTo>
                  <a:pt x="128384" y="90677"/>
                </a:lnTo>
                <a:lnTo>
                  <a:pt x="174231" y="90677"/>
                </a:lnTo>
                <a:lnTo>
                  <a:pt x="174231" y="109016"/>
                </a:lnTo>
                <a:lnTo>
                  <a:pt x="172591" y="118268"/>
                </a:lnTo>
                <a:lnTo>
                  <a:pt x="167990" y="125706"/>
                </a:lnTo>
                <a:lnTo>
                  <a:pt x="160906" y="130660"/>
                </a:lnTo>
                <a:lnTo>
                  <a:pt x="151815" y="132460"/>
                </a:lnTo>
                <a:close/>
              </a:path>
              <a:path w="628015" h="634364">
                <a:moveTo>
                  <a:pt x="476859" y="132460"/>
                </a:moveTo>
                <a:lnTo>
                  <a:pt x="467022" y="130660"/>
                </a:lnTo>
                <a:lnTo>
                  <a:pt x="459287" y="125706"/>
                </a:lnTo>
                <a:lnTo>
                  <a:pt x="454226" y="118268"/>
                </a:lnTo>
                <a:lnTo>
                  <a:pt x="452412" y="109016"/>
                </a:lnTo>
                <a:lnTo>
                  <a:pt x="452412" y="90677"/>
                </a:lnTo>
                <a:lnTo>
                  <a:pt x="500303" y="90677"/>
                </a:lnTo>
                <a:lnTo>
                  <a:pt x="500303" y="109016"/>
                </a:lnTo>
                <a:lnTo>
                  <a:pt x="498360" y="118268"/>
                </a:lnTo>
                <a:lnTo>
                  <a:pt x="493167" y="125706"/>
                </a:lnTo>
                <a:lnTo>
                  <a:pt x="485682" y="130660"/>
                </a:lnTo>
                <a:lnTo>
                  <a:pt x="476859" y="132460"/>
                </a:lnTo>
                <a:close/>
              </a:path>
              <a:path w="628015" h="634364">
                <a:moveTo>
                  <a:pt x="30931" y="387006"/>
                </a:moveTo>
                <a:lnTo>
                  <a:pt x="22029" y="386434"/>
                </a:lnTo>
                <a:lnTo>
                  <a:pt x="14083" y="382420"/>
                </a:lnTo>
                <a:lnTo>
                  <a:pt x="8140" y="374967"/>
                </a:lnTo>
                <a:lnTo>
                  <a:pt x="5246" y="366310"/>
                </a:lnTo>
                <a:lnTo>
                  <a:pt x="5599" y="357651"/>
                </a:lnTo>
                <a:lnTo>
                  <a:pt x="9006" y="349753"/>
                </a:lnTo>
                <a:lnTo>
                  <a:pt x="15278" y="343382"/>
                </a:lnTo>
                <a:lnTo>
                  <a:pt x="47374" y="323639"/>
                </a:lnTo>
                <a:lnTo>
                  <a:pt x="77943" y="302369"/>
                </a:lnTo>
                <a:lnTo>
                  <a:pt x="134493" y="253707"/>
                </a:lnTo>
                <a:lnTo>
                  <a:pt x="163010" y="223046"/>
                </a:lnTo>
                <a:lnTo>
                  <a:pt x="172199" y="211937"/>
                </a:lnTo>
                <a:lnTo>
                  <a:pt x="80475" y="210010"/>
                </a:lnTo>
                <a:lnTo>
                  <a:pt x="30689" y="204930"/>
                </a:lnTo>
                <a:lnTo>
                  <a:pt x="10136" y="197750"/>
                </a:lnTo>
                <a:lnTo>
                  <a:pt x="6108" y="189522"/>
                </a:lnTo>
                <a:lnTo>
                  <a:pt x="7907" y="179683"/>
                </a:lnTo>
                <a:lnTo>
                  <a:pt x="12857" y="171943"/>
                </a:lnTo>
                <a:lnTo>
                  <a:pt x="20290" y="166878"/>
                </a:lnTo>
                <a:lnTo>
                  <a:pt x="29540" y="165061"/>
                </a:lnTo>
                <a:lnTo>
                  <a:pt x="135451" y="157422"/>
                </a:lnTo>
                <a:lnTo>
                  <a:pt x="192066" y="149782"/>
                </a:lnTo>
                <a:lnTo>
                  <a:pt x="215818" y="142139"/>
                </a:lnTo>
                <a:lnTo>
                  <a:pt x="223139" y="134492"/>
                </a:lnTo>
                <a:lnTo>
                  <a:pt x="228922" y="127459"/>
                </a:lnTo>
                <a:lnTo>
                  <a:pt x="236518" y="123290"/>
                </a:lnTo>
                <a:lnTo>
                  <a:pt x="265938" y="138569"/>
                </a:lnTo>
                <a:lnTo>
                  <a:pt x="267982" y="144691"/>
                </a:lnTo>
                <a:lnTo>
                  <a:pt x="266954" y="150799"/>
                </a:lnTo>
                <a:lnTo>
                  <a:pt x="264922" y="156908"/>
                </a:lnTo>
                <a:lnTo>
                  <a:pt x="259829" y="165061"/>
                </a:lnTo>
                <a:lnTo>
                  <a:pt x="600151" y="165061"/>
                </a:lnTo>
                <a:lnTo>
                  <a:pt x="609243" y="166846"/>
                </a:lnTo>
                <a:lnTo>
                  <a:pt x="616332" y="171688"/>
                </a:lnTo>
                <a:lnTo>
                  <a:pt x="620937" y="178820"/>
                </a:lnTo>
                <a:lnTo>
                  <a:pt x="622579" y="187477"/>
                </a:lnTo>
                <a:lnTo>
                  <a:pt x="620937" y="196887"/>
                </a:lnTo>
                <a:lnTo>
                  <a:pt x="616332" y="204674"/>
                </a:lnTo>
                <a:lnTo>
                  <a:pt x="609243" y="209978"/>
                </a:lnTo>
                <a:lnTo>
                  <a:pt x="600151" y="211937"/>
                </a:lnTo>
                <a:lnTo>
                  <a:pt x="481784" y="223371"/>
                </a:lnTo>
                <a:lnTo>
                  <a:pt x="387546" y="234570"/>
                </a:lnTo>
                <a:lnTo>
                  <a:pt x="314392" y="245525"/>
                </a:lnTo>
                <a:lnTo>
                  <a:pt x="259277" y="256228"/>
                </a:lnTo>
                <a:lnTo>
                  <a:pt x="219156" y="266672"/>
                </a:lnTo>
                <a:lnTo>
                  <a:pt x="171724" y="286744"/>
                </a:lnTo>
                <a:lnTo>
                  <a:pt x="147739" y="305676"/>
                </a:lnTo>
                <a:lnTo>
                  <a:pt x="149695" y="308605"/>
                </a:lnTo>
                <a:lnTo>
                  <a:pt x="149601" y="349753"/>
                </a:lnTo>
                <a:lnTo>
                  <a:pt x="149447" y="379097"/>
                </a:lnTo>
                <a:lnTo>
                  <a:pt x="50352" y="379097"/>
                </a:lnTo>
                <a:lnTo>
                  <a:pt x="39738" y="384136"/>
                </a:lnTo>
                <a:lnTo>
                  <a:pt x="30931" y="387006"/>
                </a:lnTo>
                <a:close/>
              </a:path>
              <a:path w="628015" h="634364">
                <a:moveTo>
                  <a:pt x="594592" y="464642"/>
                </a:moveTo>
                <a:lnTo>
                  <a:pt x="231292" y="464642"/>
                </a:lnTo>
                <a:lnTo>
                  <a:pt x="222043" y="462857"/>
                </a:lnTo>
                <a:lnTo>
                  <a:pt x="214609" y="458014"/>
                </a:lnTo>
                <a:lnTo>
                  <a:pt x="209659" y="450877"/>
                </a:lnTo>
                <a:lnTo>
                  <a:pt x="207860" y="442213"/>
                </a:lnTo>
                <a:lnTo>
                  <a:pt x="209659" y="432377"/>
                </a:lnTo>
                <a:lnTo>
                  <a:pt x="214609" y="424641"/>
                </a:lnTo>
                <a:lnTo>
                  <a:pt x="222043" y="419580"/>
                </a:lnTo>
                <a:lnTo>
                  <a:pt x="231292" y="417766"/>
                </a:lnTo>
                <a:lnTo>
                  <a:pt x="449351" y="416750"/>
                </a:lnTo>
                <a:lnTo>
                  <a:pt x="471321" y="392371"/>
                </a:lnTo>
                <a:lnTo>
                  <a:pt x="490616" y="367707"/>
                </a:lnTo>
                <a:lnTo>
                  <a:pt x="508383" y="342089"/>
                </a:lnTo>
                <a:lnTo>
                  <a:pt x="525767" y="314845"/>
                </a:lnTo>
                <a:lnTo>
                  <a:pt x="409539" y="314105"/>
                </a:lnTo>
                <a:lnTo>
                  <a:pt x="330247" y="311977"/>
                </a:lnTo>
                <a:lnTo>
                  <a:pt x="280844" y="308605"/>
                </a:lnTo>
                <a:lnTo>
                  <a:pt x="254282" y="304128"/>
                </a:lnTo>
                <a:lnTo>
                  <a:pt x="243513" y="298689"/>
                </a:lnTo>
                <a:lnTo>
                  <a:pt x="241490" y="292430"/>
                </a:lnTo>
                <a:lnTo>
                  <a:pt x="243288" y="283022"/>
                </a:lnTo>
                <a:lnTo>
                  <a:pt x="248238" y="275239"/>
                </a:lnTo>
                <a:lnTo>
                  <a:pt x="255672" y="269939"/>
                </a:lnTo>
                <a:lnTo>
                  <a:pt x="264922" y="267982"/>
                </a:lnTo>
                <a:lnTo>
                  <a:pt x="562457" y="267982"/>
                </a:lnTo>
                <a:lnTo>
                  <a:pt x="574111" y="271086"/>
                </a:lnTo>
                <a:lnTo>
                  <a:pt x="582325" y="279061"/>
                </a:lnTo>
                <a:lnTo>
                  <a:pt x="585955" y="289901"/>
                </a:lnTo>
                <a:lnTo>
                  <a:pt x="583857" y="301599"/>
                </a:lnTo>
                <a:lnTo>
                  <a:pt x="567265" y="334656"/>
                </a:lnTo>
                <a:lnTo>
                  <a:pt x="549717" y="365036"/>
                </a:lnTo>
                <a:lnTo>
                  <a:pt x="531405" y="392739"/>
                </a:lnTo>
                <a:lnTo>
                  <a:pt x="512521" y="417766"/>
                </a:lnTo>
                <a:lnTo>
                  <a:pt x="576083" y="419580"/>
                </a:lnTo>
                <a:lnTo>
                  <a:pt x="611236" y="424514"/>
                </a:lnTo>
                <a:lnTo>
                  <a:pt x="621644" y="429603"/>
                </a:lnTo>
                <a:lnTo>
                  <a:pt x="617702" y="435178"/>
                </a:lnTo>
                <a:lnTo>
                  <a:pt x="610374" y="445020"/>
                </a:lnTo>
                <a:lnTo>
                  <a:pt x="602805" y="454685"/>
                </a:lnTo>
                <a:lnTo>
                  <a:pt x="595020" y="464146"/>
                </a:lnTo>
                <a:lnTo>
                  <a:pt x="594592" y="464642"/>
                </a:lnTo>
                <a:close/>
              </a:path>
              <a:path w="628015" h="634364">
                <a:moveTo>
                  <a:pt x="127368" y="633780"/>
                </a:moveTo>
                <a:lnTo>
                  <a:pt x="91695" y="504998"/>
                </a:lnTo>
                <a:lnTo>
                  <a:pt x="81471" y="436670"/>
                </a:lnTo>
                <a:lnTo>
                  <a:pt x="71191" y="397892"/>
                </a:lnTo>
                <a:lnTo>
                  <a:pt x="60827" y="381192"/>
                </a:lnTo>
                <a:lnTo>
                  <a:pt x="50352" y="379097"/>
                </a:lnTo>
                <a:lnTo>
                  <a:pt x="149447" y="379097"/>
                </a:lnTo>
                <a:lnTo>
                  <a:pt x="149236" y="419580"/>
                </a:lnTo>
                <a:lnTo>
                  <a:pt x="147477" y="513096"/>
                </a:lnTo>
                <a:lnTo>
                  <a:pt x="144808" y="569994"/>
                </a:lnTo>
                <a:lnTo>
                  <a:pt x="137155" y="624560"/>
                </a:lnTo>
                <a:lnTo>
                  <a:pt x="132456" y="632316"/>
                </a:lnTo>
                <a:lnTo>
                  <a:pt x="127368" y="633780"/>
                </a:lnTo>
                <a:close/>
              </a:path>
              <a:path w="628015" h="634364">
                <a:moveTo>
                  <a:pt x="347287" y="624142"/>
                </a:moveTo>
                <a:lnTo>
                  <a:pt x="341614" y="619598"/>
                </a:lnTo>
                <a:lnTo>
                  <a:pt x="339305" y="610349"/>
                </a:lnTo>
                <a:lnTo>
                  <a:pt x="340945" y="601097"/>
                </a:lnTo>
                <a:lnTo>
                  <a:pt x="345546" y="593659"/>
                </a:lnTo>
                <a:lnTo>
                  <a:pt x="352630" y="588705"/>
                </a:lnTo>
                <a:lnTo>
                  <a:pt x="361721" y="586905"/>
                </a:lnTo>
                <a:lnTo>
                  <a:pt x="394484" y="586301"/>
                </a:lnTo>
                <a:lnTo>
                  <a:pt x="414448" y="584361"/>
                </a:lnTo>
                <a:lnTo>
                  <a:pt x="443494" y="554781"/>
                </a:lnTo>
                <a:lnTo>
                  <a:pt x="444258" y="547166"/>
                </a:lnTo>
                <a:lnTo>
                  <a:pt x="444258" y="464642"/>
                </a:lnTo>
                <a:lnTo>
                  <a:pt x="492150" y="464642"/>
                </a:lnTo>
                <a:lnTo>
                  <a:pt x="492150" y="547166"/>
                </a:lnTo>
                <a:lnTo>
                  <a:pt x="491608" y="556148"/>
                </a:lnTo>
                <a:lnTo>
                  <a:pt x="453618" y="580415"/>
                </a:lnTo>
                <a:lnTo>
                  <a:pt x="409194" y="602221"/>
                </a:lnTo>
                <a:lnTo>
                  <a:pt x="362432" y="619645"/>
                </a:lnTo>
                <a:lnTo>
                  <a:pt x="350418" y="623277"/>
                </a:lnTo>
                <a:lnTo>
                  <a:pt x="347287" y="624142"/>
                </a:lnTo>
                <a:close/>
              </a:path>
            </a:pathLst>
          </a:custGeom>
          <a:solidFill>
            <a:srgbClr val="893D51"/>
          </a:solidFill>
        </p:spPr>
        <p:txBody>
          <a:bodyPr wrap="square" lIns="0" tIns="0" rIns="0" bIns="0" rtlCol="0"/>
          <a:lstStyle/>
          <a:p>
            <a:pPr algn="ctr"/>
            <a:endParaRPr sz="2000"/>
          </a:p>
        </p:txBody>
      </p:sp>
      <p:sp>
        <p:nvSpPr>
          <p:cNvPr id="156" name="object 71"/>
          <p:cNvSpPr txBox="1"/>
          <p:nvPr/>
        </p:nvSpPr>
        <p:spPr>
          <a:xfrm>
            <a:off x="1112661" y="2313925"/>
            <a:ext cx="122237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门店</a:t>
            </a:r>
            <a:r>
              <a:rPr lang="en-US" sz="2000" spc="-5" dirty="0" smtClean="0">
                <a:latin typeface="Microsoft YaHei"/>
                <a:cs typeface="Microsoft YaHei"/>
              </a:rPr>
              <a:t>POS</a:t>
            </a:r>
            <a:r>
              <a:rPr lang="zh-CN" altLang="en-US" sz="2000" spc="-5" dirty="0" smtClean="0">
                <a:latin typeface="Microsoft YaHei"/>
                <a:cs typeface="Microsoft YaHei"/>
              </a:rPr>
              <a:t>销售系统</a:t>
            </a:r>
            <a:endParaRPr sz="2000" dirty="0">
              <a:latin typeface="Microsoft YaHei"/>
              <a:cs typeface="Microsoft YaHei"/>
            </a:endParaRPr>
          </a:p>
        </p:txBody>
      </p:sp>
      <p:sp>
        <p:nvSpPr>
          <p:cNvPr id="157" name="object 72"/>
          <p:cNvSpPr txBox="1"/>
          <p:nvPr/>
        </p:nvSpPr>
        <p:spPr>
          <a:xfrm>
            <a:off x="2904693" y="2313926"/>
            <a:ext cx="11436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调价运营系统</a:t>
            </a:r>
            <a:endParaRPr sz="2000" dirty="0">
              <a:latin typeface="Microsoft YaHei"/>
              <a:cs typeface="Microsoft YaHei"/>
            </a:endParaRPr>
          </a:p>
        </p:txBody>
      </p:sp>
      <p:sp>
        <p:nvSpPr>
          <p:cNvPr id="158" name="object 73"/>
          <p:cNvSpPr txBox="1"/>
          <p:nvPr/>
        </p:nvSpPr>
        <p:spPr>
          <a:xfrm>
            <a:off x="4657535" y="2313925"/>
            <a:ext cx="1143635" cy="615553"/>
          </a:xfrm>
          <a:prstGeom prst="rect">
            <a:avLst/>
          </a:prstGeom>
        </p:spPr>
        <p:txBody>
          <a:bodyPr vert="horz" wrap="square" lIns="0" tIns="0" rIns="0" bIns="0" rtlCol="0">
            <a:spAutoFit/>
          </a:bodyPr>
          <a:lstStyle/>
          <a:p>
            <a:pPr marL="12700" algn="ctr">
              <a:lnSpc>
                <a:spcPct val="100000"/>
              </a:lnSpc>
            </a:pPr>
            <a:r>
              <a:rPr lang="en-US" sz="2000" dirty="0" smtClean="0">
                <a:latin typeface="Microsoft YaHei"/>
                <a:cs typeface="Microsoft YaHei"/>
              </a:rPr>
              <a:t>O2O</a:t>
            </a:r>
            <a:r>
              <a:rPr lang="zh-CN" altLang="en-US" sz="2000" dirty="0" smtClean="0">
                <a:latin typeface="Microsoft YaHei"/>
                <a:cs typeface="Microsoft YaHei"/>
              </a:rPr>
              <a:t>微商城系统</a:t>
            </a:r>
            <a:endParaRPr sz="2000" dirty="0">
              <a:latin typeface="Microsoft YaHei"/>
              <a:cs typeface="Microsoft YaHei"/>
            </a:endParaRPr>
          </a:p>
        </p:txBody>
      </p:sp>
      <p:sp>
        <p:nvSpPr>
          <p:cNvPr id="159" name="object 74"/>
          <p:cNvSpPr txBox="1"/>
          <p:nvPr/>
        </p:nvSpPr>
        <p:spPr>
          <a:xfrm>
            <a:off x="6410389" y="2313926"/>
            <a:ext cx="11436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人力资源系统</a:t>
            </a:r>
            <a:endParaRPr sz="2000" dirty="0">
              <a:latin typeface="Microsoft YaHei"/>
              <a:cs typeface="Microsoft YaHei"/>
            </a:endParaRPr>
          </a:p>
        </p:txBody>
      </p:sp>
      <p:sp>
        <p:nvSpPr>
          <p:cNvPr id="160" name="object 75"/>
          <p:cNvSpPr txBox="1"/>
          <p:nvPr/>
        </p:nvSpPr>
        <p:spPr>
          <a:xfrm>
            <a:off x="8163243" y="2309888"/>
            <a:ext cx="1143635" cy="307777"/>
          </a:xfrm>
          <a:prstGeom prst="rect">
            <a:avLst/>
          </a:prstGeom>
        </p:spPr>
        <p:txBody>
          <a:bodyPr vert="horz" wrap="square" lIns="0" tIns="0" rIns="0" bIns="0" rtlCol="0">
            <a:spAutoFit/>
          </a:bodyPr>
          <a:lstStyle/>
          <a:p>
            <a:pPr marL="12700" algn="ctr">
              <a:lnSpc>
                <a:spcPct val="100000"/>
              </a:lnSpc>
            </a:pPr>
            <a:r>
              <a:rPr lang="en-US" altLang="zh-CN" sz="2000" dirty="0" smtClean="0">
                <a:latin typeface="Microsoft YaHei"/>
                <a:cs typeface="Microsoft YaHei"/>
              </a:rPr>
              <a:t>SCRM</a:t>
            </a:r>
            <a:endParaRPr sz="2000" dirty="0">
              <a:latin typeface="Microsoft YaHei"/>
              <a:cs typeface="Microsoft YaHei"/>
            </a:endParaRPr>
          </a:p>
        </p:txBody>
      </p:sp>
      <p:sp>
        <p:nvSpPr>
          <p:cNvPr id="161" name="object 76"/>
          <p:cNvSpPr txBox="1"/>
          <p:nvPr/>
        </p:nvSpPr>
        <p:spPr>
          <a:xfrm>
            <a:off x="9776295" y="2309887"/>
            <a:ext cx="1423035" cy="615553"/>
          </a:xfrm>
          <a:prstGeom prst="rect">
            <a:avLst/>
          </a:prstGeom>
        </p:spPr>
        <p:txBody>
          <a:bodyPr vert="horz" wrap="square" lIns="0" tIns="0" rIns="0" bIns="0" rtlCol="0">
            <a:spAutoFit/>
          </a:bodyPr>
          <a:lstStyle/>
          <a:p>
            <a:pPr marL="12700" algn="ctr">
              <a:lnSpc>
                <a:spcPct val="100000"/>
              </a:lnSpc>
            </a:pPr>
            <a:r>
              <a:rPr sz="2000" dirty="0">
                <a:latin typeface="Microsoft YaHei"/>
                <a:cs typeface="Microsoft YaHei"/>
              </a:rPr>
              <a:t>门店库存成本核销系</a:t>
            </a:r>
            <a:r>
              <a:rPr sz="2000" spc="5" dirty="0">
                <a:latin typeface="Microsoft YaHei"/>
                <a:cs typeface="Microsoft YaHei"/>
              </a:rPr>
              <a:t>统</a:t>
            </a:r>
            <a:endParaRPr sz="2000" dirty="0">
              <a:latin typeface="Microsoft YaHei"/>
              <a:cs typeface="Microsoft YaHei"/>
            </a:endParaRPr>
          </a:p>
        </p:txBody>
      </p:sp>
      <p:sp>
        <p:nvSpPr>
          <p:cNvPr id="162" name="object 77"/>
          <p:cNvSpPr txBox="1"/>
          <p:nvPr/>
        </p:nvSpPr>
        <p:spPr>
          <a:xfrm>
            <a:off x="1067181" y="4093501"/>
            <a:ext cx="1313180" cy="615553"/>
          </a:xfrm>
          <a:prstGeom prst="rect">
            <a:avLst/>
          </a:prstGeom>
        </p:spPr>
        <p:txBody>
          <a:bodyPr vert="horz" wrap="square" lIns="0" tIns="0" rIns="0" bIns="0" rtlCol="0">
            <a:spAutoFit/>
          </a:bodyPr>
          <a:lstStyle/>
          <a:p>
            <a:pPr marL="12700" algn="ctr">
              <a:lnSpc>
                <a:spcPct val="100000"/>
              </a:lnSpc>
            </a:pPr>
            <a:r>
              <a:rPr sz="2000" spc="-5" dirty="0" smtClean="0">
                <a:latin typeface="Microsoft YaHei"/>
                <a:cs typeface="Microsoft YaHei"/>
              </a:rPr>
              <a:t>会员营销系统</a:t>
            </a:r>
            <a:endParaRPr sz="2000" dirty="0">
              <a:latin typeface="Microsoft YaHei"/>
              <a:cs typeface="Microsoft YaHei"/>
            </a:endParaRPr>
          </a:p>
        </p:txBody>
      </p:sp>
      <p:sp>
        <p:nvSpPr>
          <p:cNvPr id="163" name="object 78"/>
          <p:cNvSpPr txBox="1"/>
          <p:nvPr/>
        </p:nvSpPr>
        <p:spPr>
          <a:xfrm>
            <a:off x="3101403" y="4093501"/>
            <a:ext cx="708597"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移动管家</a:t>
            </a:r>
            <a:endParaRPr sz="2000" dirty="0">
              <a:latin typeface="Microsoft YaHei"/>
              <a:cs typeface="Microsoft YaHei"/>
            </a:endParaRPr>
          </a:p>
        </p:txBody>
      </p:sp>
      <p:sp>
        <p:nvSpPr>
          <p:cNvPr id="164" name="object 79"/>
          <p:cNvSpPr txBox="1"/>
          <p:nvPr/>
        </p:nvSpPr>
        <p:spPr>
          <a:xfrm>
            <a:off x="4724400" y="4093500"/>
            <a:ext cx="1000544"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促销方案系统</a:t>
            </a:r>
            <a:endParaRPr sz="2000" dirty="0">
              <a:latin typeface="Microsoft YaHei"/>
              <a:cs typeface="Microsoft YaHei"/>
            </a:endParaRPr>
          </a:p>
        </p:txBody>
      </p:sp>
      <p:sp>
        <p:nvSpPr>
          <p:cNvPr id="165" name="object 80"/>
          <p:cNvSpPr txBox="1"/>
          <p:nvPr/>
        </p:nvSpPr>
        <p:spPr>
          <a:xfrm>
            <a:off x="6270867" y="4093500"/>
            <a:ext cx="1423035" cy="615553"/>
          </a:xfrm>
          <a:prstGeom prst="rect">
            <a:avLst/>
          </a:prstGeom>
        </p:spPr>
        <p:txBody>
          <a:bodyPr vert="horz" wrap="square" lIns="0" tIns="0" rIns="0" bIns="0" rtlCol="0">
            <a:spAutoFit/>
          </a:bodyPr>
          <a:lstStyle/>
          <a:p>
            <a:pPr marL="12700" algn="ctr">
              <a:lnSpc>
                <a:spcPct val="100000"/>
              </a:lnSpc>
            </a:pPr>
            <a:r>
              <a:rPr sz="2000" dirty="0">
                <a:latin typeface="Microsoft YaHei"/>
                <a:cs typeface="Microsoft YaHei"/>
              </a:rPr>
              <a:t>连锁集团采购配送系</a:t>
            </a:r>
            <a:r>
              <a:rPr sz="2000" spc="5" dirty="0">
                <a:latin typeface="Microsoft YaHei"/>
                <a:cs typeface="Microsoft YaHei"/>
              </a:rPr>
              <a:t>统</a:t>
            </a:r>
            <a:endParaRPr sz="2000" dirty="0">
              <a:latin typeface="Microsoft YaHei"/>
              <a:cs typeface="Microsoft YaHei"/>
            </a:endParaRPr>
          </a:p>
        </p:txBody>
      </p:sp>
      <p:sp>
        <p:nvSpPr>
          <p:cNvPr id="166" name="object 81"/>
          <p:cNvSpPr txBox="1"/>
          <p:nvPr/>
        </p:nvSpPr>
        <p:spPr>
          <a:xfrm>
            <a:off x="8163243" y="4093500"/>
            <a:ext cx="11436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门店</a:t>
            </a:r>
            <a:r>
              <a:rPr sz="2000" dirty="0" smtClean="0">
                <a:latin typeface="Microsoft YaHei"/>
                <a:cs typeface="Microsoft YaHei"/>
              </a:rPr>
              <a:t>后台管理系</a:t>
            </a:r>
            <a:r>
              <a:rPr sz="2000" spc="5" dirty="0" smtClean="0">
                <a:latin typeface="Microsoft YaHei"/>
                <a:cs typeface="Microsoft YaHei"/>
              </a:rPr>
              <a:t>统</a:t>
            </a:r>
            <a:endParaRPr sz="2000" dirty="0">
              <a:latin typeface="Microsoft YaHei"/>
              <a:cs typeface="Microsoft YaHei"/>
            </a:endParaRPr>
          </a:p>
        </p:txBody>
      </p:sp>
      <p:sp>
        <p:nvSpPr>
          <p:cNvPr id="167" name="object 82"/>
          <p:cNvSpPr txBox="1"/>
          <p:nvPr/>
        </p:nvSpPr>
        <p:spPr>
          <a:xfrm>
            <a:off x="10055885" y="4093500"/>
            <a:ext cx="864235" cy="615553"/>
          </a:xfrm>
          <a:prstGeom prst="rect">
            <a:avLst/>
          </a:prstGeom>
        </p:spPr>
        <p:txBody>
          <a:bodyPr vert="horz" wrap="square" lIns="0" tIns="0" rIns="0" bIns="0" rtlCol="0">
            <a:spAutoFit/>
          </a:bodyPr>
          <a:lstStyle/>
          <a:p>
            <a:pPr marL="12700" algn="ctr">
              <a:lnSpc>
                <a:spcPct val="100000"/>
              </a:lnSpc>
            </a:pPr>
            <a:r>
              <a:rPr sz="2000" dirty="0">
                <a:latin typeface="Microsoft YaHei"/>
                <a:cs typeface="Microsoft YaHei"/>
              </a:rPr>
              <a:t>决策报表系</a:t>
            </a:r>
            <a:r>
              <a:rPr sz="2000" spc="5" dirty="0">
                <a:latin typeface="Microsoft YaHei"/>
                <a:cs typeface="Microsoft YaHei"/>
              </a:rPr>
              <a:t>统</a:t>
            </a:r>
            <a:endParaRPr sz="2000">
              <a:latin typeface="Microsoft YaHei"/>
              <a:cs typeface="Microsoft YaHei"/>
            </a:endParaRPr>
          </a:p>
        </p:txBody>
      </p:sp>
      <p:sp>
        <p:nvSpPr>
          <p:cNvPr id="168" name="object 83"/>
          <p:cNvSpPr txBox="1"/>
          <p:nvPr/>
        </p:nvSpPr>
        <p:spPr>
          <a:xfrm>
            <a:off x="1202829" y="5873075"/>
            <a:ext cx="1083171"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营业员提成系统</a:t>
            </a:r>
            <a:endParaRPr sz="2000" dirty="0">
              <a:latin typeface="Microsoft YaHei"/>
              <a:cs typeface="Microsoft YaHei"/>
            </a:endParaRPr>
          </a:p>
        </p:txBody>
      </p:sp>
      <p:sp>
        <p:nvSpPr>
          <p:cNvPr id="169" name="object 84"/>
          <p:cNvSpPr txBox="1"/>
          <p:nvPr/>
        </p:nvSpPr>
        <p:spPr>
          <a:xfrm>
            <a:off x="3025202" y="5873076"/>
            <a:ext cx="937199" cy="307777"/>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微信通</a:t>
            </a:r>
            <a:endParaRPr sz="2000" dirty="0">
              <a:latin typeface="Microsoft YaHei"/>
              <a:cs typeface="Microsoft YaHei"/>
            </a:endParaRPr>
          </a:p>
        </p:txBody>
      </p:sp>
      <p:sp>
        <p:nvSpPr>
          <p:cNvPr id="170" name="object 85"/>
          <p:cNvSpPr txBox="1"/>
          <p:nvPr/>
        </p:nvSpPr>
        <p:spPr>
          <a:xfrm>
            <a:off x="4724401" y="5914580"/>
            <a:ext cx="1013156" cy="307777"/>
          </a:xfrm>
          <a:prstGeom prst="rect">
            <a:avLst/>
          </a:prstGeom>
        </p:spPr>
        <p:txBody>
          <a:bodyPr vert="horz" wrap="square" lIns="0" tIns="0" rIns="0" bIns="0" rtlCol="0">
            <a:spAutoFit/>
          </a:bodyPr>
          <a:lstStyle/>
          <a:p>
            <a:pPr marL="12700" algn="ctr">
              <a:lnSpc>
                <a:spcPct val="100000"/>
              </a:lnSpc>
            </a:pPr>
            <a:r>
              <a:rPr lang="zh-CN" altLang="en-US" sz="2000" dirty="0">
                <a:latin typeface="Microsoft YaHei"/>
                <a:cs typeface="Microsoft YaHei"/>
              </a:rPr>
              <a:t>订货快</a:t>
            </a:r>
            <a:endParaRPr sz="2000" dirty="0">
              <a:latin typeface="Microsoft YaHei"/>
              <a:cs typeface="Microsoft YaHei"/>
            </a:endParaRPr>
          </a:p>
        </p:txBody>
      </p:sp>
      <p:sp>
        <p:nvSpPr>
          <p:cNvPr id="171" name="object 86"/>
          <p:cNvSpPr txBox="1"/>
          <p:nvPr/>
        </p:nvSpPr>
        <p:spPr>
          <a:xfrm>
            <a:off x="6607100" y="5873076"/>
            <a:ext cx="784301"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礼券系统</a:t>
            </a:r>
            <a:endParaRPr sz="2000" dirty="0">
              <a:latin typeface="Microsoft YaHei"/>
              <a:cs typeface="Microsoft YaHei"/>
            </a:endParaRPr>
          </a:p>
        </p:txBody>
      </p:sp>
      <p:sp>
        <p:nvSpPr>
          <p:cNvPr id="172" name="object 87"/>
          <p:cNvSpPr txBox="1"/>
          <p:nvPr/>
        </p:nvSpPr>
        <p:spPr>
          <a:xfrm>
            <a:off x="8029283" y="5873076"/>
            <a:ext cx="14230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业绩考核管理系统</a:t>
            </a:r>
            <a:endParaRPr sz="2000" dirty="0">
              <a:latin typeface="Microsoft YaHei"/>
              <a:cs typeface="Microsoft YaHei"/>
            </a:endParaRPr>
          </a:p>
        </p:txBody>
      </p:sp>
      <p:sp>
        <p:nvSpPr>
          <p:cNvPr id="173" name="object 88"/>
          <p:cNvSpPr txBox="1"/>
          <p:nvPr/>
        </p:nvSpPr>
        <p:spPr>
          <a:xfrm>
            <a:off x="9916351" y="5873075"/>
            <a:ext cx="1143635" cy="615553"/>
          </a:xfrm>
          <a:prstGeom prst="rect">
            <a:avLst/>
          </a:prstGeom>
        </p:spPr>
        <p:txBody>
          <a:bodyPr vert="horz" wrap="square" lIns="0" tIns="0" rIns="0" bIns="0" rtlCol="0">
            <a:spAutoFit/>
          </a:bodyPr>
          <a:lstStyle/>
          <a:p>
            <a:pPr marL="12700" algn="ctr">
              <a:lnSpc>
                <a:spcPct val="100000"/>
              </a:lnSpc>
            </a:pPr>
            <a:r>
              <a:rPr sz="2000" dirty="0" smtClean="0">
                <a:latin typeface="Microsoft YaHei"/>
                <a:cs typeface="Microsoft YaHei"/>
              </a:rPr>
              <a:t>会员</a:t>
            </a:r>
            <a:r>
              <a:rPr lang="zh-CN" altLang="en-US" sz="2000" dirty="0" smtClean="0">
                <a:latin typeface="Microsoft YaHei"/>
                <a:cs typeface="Microsoft YaHei"/>
              </a:rPr>
              <a:t>多级分销</a:t>
            </a:r>
            <a:endParaRPr sz="2000" dirty="0">
              <a:latin typeface="Microsoft YaHei"/>
              <a:cs typeface="Microsoft YaHe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923414" cy="553998"/>
          </a:xfrm>
          <a:prstGeom prst="rect">
            <a:avLst/>
          </a:prstGeom>
        </p:spPr>
        <p:txBody>
          <a:bodyPr vert="horz" wrap="square" lIns="0" tIns="0" rIns="0" bIns="0" rtlCol="0">
            <a:spAutoFit/>
          </a:bodyPr>
          <a:lstStyle/>
          <a:p>
            <a:pPr marL="12700">
              <a:lnSpc>
                <a:spcPct val="100000"/>
              </a:lnSpc>
            </a:pPr>
            <a:r>
              <a:rPr lang="zh-CN" altLang="en-US" sz="3600" b="1" spc="5" dirty="0" smtClean="0">
                <a:solidFill>
                  <a:srgbClr val="FFFFFF"/>
                </a:solidFill>
                <a:latin typeface="黑体" pitchFamily="49" charset="-122"/>
                <a:ea typeface="黑体" pitchFamily="49" charset="-122"/>
                <a:cs typeface="Microsoft YaHei"/>
              </a:rPr>
              <a:t>智慧门店</a:t>
            </a:r>
            <a:endParaRPr sz="3600" b="1" dirty="0">
              <a:latin typeface="黑体" pitchFamily="49" charset="-122"/>
              <a:ea typeface="黑体" pitchFamily="49" charset="-122"/>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58370" name="Picture 2"/>
          <p:cNvPicPr>
            <a:picLocks noChangeAspect="1" noChangeArrowheads="1"/>
          </p:cNvPicPr>
          <p:nvPr/>
        </p:nvPicPr>
        <p:blipFill>
          <a:blip r:embed="rId2"/>
          <a:srcRect/>
          <a:stretch>
            <a:fillRect/>
          </a:stretch>
        </p:blipFill>
        <p:spPr bwMode="auto">
          <a:xfrm>
            <a:off x="7991475" y="3562350"/>
            <a:ext cx="4200525" cy="32956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24" name="object 24"/>
          <p:cNvSpPr txBox="1"/>
          <p:nvPr/>
        </p:nvSpPr>
        <p:spPr>
          <a:xfrm>
            <a:off x="838200" y="609600"/>
            <a:ext cx="3962400" cy="369332"/>
          </a:xfrm>
          <a:prstGeom prst="rect">
            <a:avLst/>
          </a:prstGeom>
        </p:spPr>
        <p:txBody>
          <a:bodyPr vert="horz" wrap="square" lIns="0" tIns="0" rIns="0" bIns="0" rtlCol="0">
            <a:spAutoFit/>
          </a:bodyPr>
          <a:lstStyle/>
          <a:p>
            <a:pPr marL="12700">
              <a:lnSpc>
                <a:spcPct val="100000"/>
              </a:lnSpc>
            </a:pPr>
            <a:r>
              <a:rPr lang="zh-CN" altLang="en-US" sz="2400" b="1" spc="-110" dirty="0" smtClean="0">
                <a:solidFill>
                  <a:srgbClr val="FFFFFF"/>
                </a:solidFill>
                <a:latin typeface="+mn-ea"/>
                <a:cs typeface="Microsoft YaHei"/>
              </a:rPr>
              <a:t>入店感知</a:t>
            </a:r>
            <a:endParaRPr sz="2400" b="1" dirty="0">
              <a:latin typeface="+mn-ea"/>
              <a:cs typeface="Microsoft YaHei"/>
            </a:endParaRPr>
          </a:p>
        </p:txBody>
      </p:sp>
      <p:graphicFrame>
        <p:nvGraphicFramePr>
          <p:cNvPr id="25" name="图示 24"/>
          <p:cNvGraphicFramePr/>
          <p:nvPr/>
        </p:nvGraphicFramePr>
        <p:xfrm>
          <a:off x="457200" y="1219200"/>
          <a:ext cx="11253814"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p:cNvPicPr>
            <a:picLocks noChangeAspect="1" noChangeArrowheads="1"/>
          </p:cNvPicPr>
          <p:nvPr/>
        </p:nvPicPr>
        <p:blipFill>
          <a:blip r:embed="rId3"/>
          <a:srcRect/>
          <a:stretch>
            <a:fillRect/>
          </a:stretch>
        </p:blipFill>
        <p:spPr bwMode="auto">
          <a:xfrm>
            <a:off x="381000" y="1143000"/>
            <a:ext cx="2286000" cy="5766619"/>
          </a:xfrm>
          <a:prstGeom prst="rect">
            <a:avLst/>
          </a:prstGeom>
          <a:noFill/>
          <a:ln w="9525">
            <a:noFill/>
            <a:miter lim="800000"/>
            <a:headEnd/>
            <a:tailEnd/>
          </a:ln>
          <a:effectLst/>
        </p:spPr>
      </p:pic>
      <p:sp>
        <p:nvSpPr>
          <p:cNvPr id="23"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24" name="object 24"/>
          <p:cNvSpPr txBox="1"/>
          <p:nvPr/>
        </p:nvSpPr>
        <p:spPr>
          <a:xfrm>
            <a:off x="838200" y="609600"/>
            <a:ext cx="3962400" cy="369332"/>
          </a:xfrm>
          <a:prstGeom prst="rect">
            <a:avLst/>
          </a:prstGeom>
        </p:spPr>
        <p:txBody>
          <a:bodyPr vert="horz" wrap="square" lIns="0" tIns="0" rIns="0" bIns="0" rtlCol="0">
            <a:spAutoFit/>
          </a:bodyPr>
          <a:lstStyle/>
          <a:p>
            <a:pPr marL="12700">
              <a:lnSpc>
                <a:spcPct val="100000"/>
              </a:lnSpc>
            </a:pPr>
            <a:r>
              <a:rPr lang="zh-CN" altLang="en-US" sz="2400" b="1" spc="-110" dirty="0" smtClean="0">
                <a:solidFill>
                  <a:srgbClr val="FFFFFF"/>
                </a:solidFill>
                <a:latin typeface="+mn-ea"/>
                <a:cs typeface="Microsoft YaHei"/>
              </a:rPr>
              <a:t>竖屏应用</a:t>
            </a:r>
            <a:endParaRPr sz="2400" b="1" dirty="0">
              <a:latin typeface="+mn-ea"/>
              <a:cs typeface="Microsoft YaHei"/>
            </a:endParaRPr>
          </a:p>
        </p:txBody>
      </p:sp>
      <p:graphicFrame>
        <p:nvGraphicFramePr>
          <p:cNvPr id="6" name="图示 5"/>
          <p:cNvGraphicFramePr/>
          <p:nvPr/>
        </p:nvGraphicFramePr>
        <p:xfrm>
          <a:off x="3429000" y="1828800"/>
          <a:ext cx="67056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9394" name="Picture 2"/>
          <p:cNvPicPr>
            <a:picLocks noChangeAspect="1" noChangeArrowheads="1"/>
          </p:cNvPicPr>
          <p:nvPr/>
        </p:nvPicPr>
        <p:blipFill>
          <a:blip r:embed="rId8"/>
          <a:stretch>
            <a:fillRect/>
          </a:stretch>
        </p:blipFill>
        <p:spPr bwMode="auto">
          <a:xfrm>
            <a:off x="609600" y="1371600"/>
            <a:ext cx="1828800" cy="4537710"/>
          </a:xfrm>
          <a:prstGeom prst="trapezoid">
            <a:avLst>
              <a:gd name="adj" fmla="val 0"/>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71716" y="1219200"/>
            <a:ext cx="772160" cy="771525"/>
          </a:xfrm>
          <a:custGeom>
            <a:avLst/>
            <a:gdLst/>
            <a:ahLst/>
            <a:cxnLst/>
            <a:rect l="l" t="t" r="r" b="b"/>
            <a:pathLst>
              <a:path w="772159" h="771525">
                <a:moveTo>
                  <a:pt x="386321" y="771525"/>
                </a:moveTo>
                <a:lnTo>
                  <a:pt x="337933" y="768519"/>
                </a:lnTo>
                <a:lnTo>
                  <a:pt x="291335" y="759743"/>
                </a:lnTo>
                <a:lnTo>
                  <a:pt x="246889" y="745559"/>
                </a:lnTo>
                <a:lnTo>
                  <a:pt x="204953" y="726327"/>
                </a:lnTo>
                <a:lnTo>
                  <a:pt x="165888" y="702410"/>
                </a:lnTo>
                <a:lnTo>
                  <a:pt x="130055" y="674168"/>
                </a:lnTo>
                <a:lnTo>
                  <a:pt x="97813" y="641964"/>
                </a:lnTo>
                <a:lnTo>
                  <a:pt x="69524" y="606158"/>
                </a:lnTo>
                <a:lnTo>
                  <a:pt x="45549" y="567113"/>
                </a:lnTo>
                <a:lnTo>
                  <a:pt x="26249" y="525189"/>
                </a:lnTo>
                <a:lnTo>
                  <a:pt x="12006" y="480864"/>
                </a:lnTo>
                <a:lnTo>
                  <a:pt x="3127" y="434302"/>
                </a:lnTo>
                <a:lnTo>
                  <a:pt x="0" y="385953"/>
                </a:lnTo>
                <a:lnTo>
                  <a:pt x="3127" y="337522"/>
                </a:lnTo>
                <a:lnTo>
                  <a:pt x="12006" y="290891"/>
                </a:lnTo>
                <a:lnTo>
                  <a:pt x="26316" y="246335"/>
                </a:lnTo>
                <a:lnTo>
                  <a:pt x="45617" y="204411"/>
                </a:lnTo>
                <a:lnTo>
                  <a:pt x="69587" y="165366"/>
                </a:lnTo>
                <a:lnTo>
                  <a:pt x="97866" y="129560"/>
                </a:lnTo>
                <a:lnTo>
                  <a:pt x="130097" y="97356"/>
                </a:lnTo>
                <a:lnTo>
                  <a:pt x="165919" y="69114"/>
                </a:lnTo>
                <a:lnTo>
                  <a:pt x="204974" y="45197"/>
                </a:lnTo>
                <a:lnTo>
                  <a:pt x="246901" y="25965"/>
                </a:lnTo>
                <a:lnTo>
                  <a:pt x="291341" y="11781"/>
                </a:lnTo>
                <a:lnTo>
                  <a:pt x="337935" y="3005"/>
                </a:lnTo>
                <a:lnTo>
                  <a:pt x="386321" y="0"/>
                </a:lnTo>
                <a:lnTo>
                  <a:pt x="434709" y="3005"/>
                </a:lnTo>
                <a:lnTo>
                  <a:pt x="481304" y="11781"/>
                </a:lnTo>
                <a:lnTo>
                  <a:pt x="525746" y="25968"/>
                </a:lnTo>
                <a:lnTo>
                  <a:pt x="567672" y="45202"/>
                </a:lnTo>
                <a:lnTo>
                  <a:pt x="606721" y="69125"/>
                </a:lnTo>
                <a:lnTo>
                  <a:pt x="642531" y="97374"/>
                </a:lnTo>
                <a:lnTo>
                  <a:pt x="674739" y="129590"/>
                </a:lnTo>
                <a:lnTo>
                  <a:pt x="702984" y="165410"/>
                </a:lnTo>
                <a:lnTo>
                  <a:pt x="726903" y="204474"/>
                </a:lnTo>
                <a:lnTo>
                  <a:pt x="746133" y="246422"/>
                </a:lnTo>
                <a:lnTo>
                  <a:pt x="760289" y="290776"/>
                </a:lnTo>
                <a:lnTo>
                  <a:pt x="769065" y="337372"/>
                </a:lnTo>
                <a:lnTo>
                  <a:pt x="772071" y="385762"/>
                </a:lnTo>
                <a:lnTo>
                  <a:pt x="769065" y="434152"/>
                </a:lnTo>
                <a:lnTo>
                  <a:pt x="760289" y="480748"/>
                </a:lnTo>
                <a:lnTo>
                  <a:pt x="746065" y="525276"/>
                </a:lnTo>
                <a:lnTo>
                  <a:pt x="726835" y="567176"/>
                </a:lnTo>
                <a:lnTo>
                  <a:pt x="702922" y="606203"/>
                </a:lnTo>
                <a:lnTo>
                  <a:pt x="674686" y="641994"/>
                </a:lnTo>
                <a:lnTo>
                  <a:pt x="642488" y="674187"/>
                </a:lnTo>
                <a:lnTo>
                  <a:pt x="606690" y="702421"/>
                </a:lnTo>
                <a:lnTo>
                  <a:pt x="567651" y="726333"/>
                </a:lnTo>
                <a:lnTo>
                  <a:pt x="525734" y="745561"/>
                </a:lnTo>
                <a:lnTo>
                  <a:pt x="481298" y="759744"/>
                </a:lnTo>
                <a:lnTo>
                  <a:pt x="434707" y="768519"/>
                </a:lnTo>
                <a:lnTo>
                  <a:pt x="386321" y="771525"/>
                </a:lnTo>
                <a:close/>
              </a:path>
            </a:pathLst>
          </a:custGeom>
          <a:solidFill>
            <a:srgbClr val="3A3838"/>
          </a:solidFill>
        </p:spPr>
        <p:txBody>
          <a:bodyPr wrap="square" lIns="0" tIns="0" rIns="0" bIns="0" rtlCol="0"/>
          <a:lstStyle/>
          <a:p>
            <a:endParaRPr/>
          </a:p>
        </p:txBody>
      </p:sp>
      <p:sp>
        <p:nvSpPr>
          <p:cNvPr id="3" name="object 3"/>
          <p:cNvSpPr txBox="1"/>
          <p:nvPr/>
        </p:nvSpPr>
        <p:spPr>
          <a:xfrm>
            <a:off x="7135760" y="1295400"/>
            <a:ext cx="636640" cy="553998"/>
          </a:xfrm>
          <a:prstGeom prst="rect">
            <a:avLst/>
          </a:prstGeom>
        </p:spPr>
        <p:txBody>
          <a:bodyPr vert="horz" wrap="square" lIns="0" tIns="0" rIns="0" bIns="0" rtlCol="0">
            <a:spAutoFit/>
          </a:bodyPr>
          <a:lstStyle/>
          <a:p>
            <a:pPr marL="12700">
              <a:lnSpc>
                <a:spcPct val="100000"/>
              </a:lnSpc>
            </a:pPr>
            <a:r>
              <a:rPr lang="en-US" sz="3600" spc="495" dirty="0" smtClean="0">
                <a:solidFill>
                  <a:srgbClr val="FFFFFF"/>
                </a:solidFill>
                <a:latin typeface="Calibri"/>
                <a:cs typeface="Calibri"/>
              </a:rPr>
              <a:t>1</a:t>
            </a:r>
            <a:endParaRPr sz="3600" dirty="0">
              <a:latin typeface="Calibri"/>
              <a:cs typeface="Calibri"/>
            </a:endParaRPr>
          </a:p>
        </p:txBody>
      </p:sp>
      <p:sp>
        <p:nvSpPr>
          <p:cNvPr id="4" name="object 4"/>
          <p:cNvSpPr txBox="1">
            <a:spLocks noGrp="1"/>
          </p:cNvSpPr>
          <p:nvPr>
            <p:ph type="title"/>
          </p:nvPr>
        </p:nvSpPr>
        <p:spPr>
          <a:xfrm>
            <a:off x="7951127" y="1429080"/>
            <a:ext cx="1244600" cy="378460"/>
          </a:xfrm>
          <a:prstGeom prst="rect">
            <a:avLst/>
          </a:prstGeom>
        </p:spPr>
        <p:txBody>
          <a:bodyPr vert="horz" wrap="square" lIns="0" tIns="0" rIns="0" bIns="0" rtlCol="0">
            <a:spAutoFit/>
          </a:bodyPr>
          <a:lstStyle/>
          <a:p>
            <a:pPr marL="12700">
              <a:lnSpc>
                <a:spcPct val="100000"/>
              </a:lnSpc>
            </a:pPr>
            <a:r>
              <a:rPr b="0" dirty="0">
                <a:solidFill>
                  <a:srgbClr val="3A3838"/>
                </a:solidFill>
                <a:latin typeface="Microsoft YaHei"/>
                <a:cs typeface="Microsoft YaHei"/>
              </a:rPr>
              <a:t>公司介绍</a:t>
            </a:r>
          </a:p>
        </p:txBody>
      </p:sp>
      <p:sp>
        <p:nvSpPr>
          <p:cNvPr id="5" name="object 5"/>
          <p:cNvSpPr/>
          <p:nvPr/>
        </p:nvSpPr>
        <p:spPr>
          <a:xfrm>
            <a:off x="6871716" y="2462212"/>
            <a:ext cx="772160" cy="771525"/>
          </a:xfrm>
          <a:custGeom>
            <a:avLst/>
            <a:gdLst/>
            <a:ahLst/>
            <a:cxnLst/>
            <a:rect l="l" t="t" r="r" b="b"/>
            <a:pathLst>
              <a:path w="772159" h="771525">
                <a:moveTo>
                  <a:pt x="386321" y="771525"/>
                </a:moveTo>
                <a:lnTo>
                  <a:pt x="337931" y="768519"/>
                </a:lnTo>
                <a:lnTo>
                  <a:pt x="291329" y="759743"/>
                </a:lnTo>
                <a:lnTo>
                  <a:pt x="246873" y="745559"/>
                </a:lnTo>
                <a:lnTo>
                  <a:pt x="204925" y="726327"/>
                </a:lnTo>
                <a:lnTo>
                  <a:pt x="165847" y="702410"/>
                </a:lnTo>
                <a:lnTo>
                  <a:pt x="129998" y="674168"/>
                </a:lnTo>
                <a:lnTo>
                  <a:pt x="97837" y="642083"/>
                </a:lnTo>
                <a:lnTo>
                  <a:pt x="69552" y="606336"/>
                </a:lnTo>
                <a:lnTo>
                  <a:pt x="45578" y="567366"/>
                </a:lnTo>
                <a:lnTo>
                  <a:pt x="26276" y="525536"/>
                </a:lnTo>
                <a:lnTo>
                  <a:pt x="12006" y="481210"/>
                </a:lnTo>
                <a:lnTo>
                  <a:pt x="3127" y="434751"/>
                </a:lnTo>
                <a:lnTo>
                  <a:pt x="0" y="386524"/>
                </a:lnTo>
                <a:lnTo>
                  <a:pt x="3127" y="337971"/>
                </a:lnTo>
                <a:lnTo>
                  <a:pt x="12006" y="291237"/>
                </a:lnTo>
                <a:lnTo>
                  <a:pt x="26276" y="246682"/>
                </a:lnTo>
                <a:lnTo>
                  <a:pt x="45578" y="204664"/>
                </a:lnTo>
                <a:lnTo>
                  <a:pt x="69552" y="165543"/>
                </a:lnTo>
                <a:lnTo>
                  <a:pt x="97837" y="129679"/>
                </a:lnTo>
                <a:lnTo>
                  <a:pt x="130073" y="97431"/>
                </a:lnTo>
                <a:lnTo>
                  <a:pt x="165972" y="69114"/>
                </a:lnTo>
                <a:lnTo>
                  <a:pt x="205010" y="45197"/>
                </a:lnTo>
                <a:lnTo>
                  <a:pt x="246923" y="25965"/>
                </a:lnTo>
                <a:lnTo>
                  <a:pt x="291352" y="11781"/>
                </a:lnTo>
                <a:lnTo>
                  <a:pt x="337939" y="3005"/>
                </a:lnTo>
                <a:lnTo>
                  <a:pt x="386321" y="0"/>
                </a:lnTo>
                <a:lnTo>
                  <a:pt x="434710" y="3005"/>
                </a:lnTo>
                <a:lnTo>
                  <a:pt x="481311" y="11784"/>
                </a:lnTo>
                <a:lnTo>
                  <a:pt x="525761" y="25975"/>
                </a:lnTo>
                <a:lnTo>
                  <a:pt x="567699" y="45219"/>
                </a:lnTo>
                <a:lnTo>
                  <a:pt x="606762" y="69157"/>
                </a:lnTo>
                <a:lnTo>
                  <a:pt x="642587" y="97431"/>
                </a:lnTo>
                <a:lnTo>
                  <a:pt x="674716" y="129560"/>
                </a:lnTo>
                <a:lnTo>
                  <a:pt x="702957" y="165366"/>
                </a:lnTo>
                <a:lnTo>
                  <a:pt x="726874" y="204411"/>
                </a:lnTo>
                <a:lnTo>
                  <a:pt x="746105" y="246335"/>
                </a:lnTo>
                <a:lnTo>
                  <a:pt x="760289" y="290776"/>
                </a:lnTo>
                <a:lnTo>
                  <a:pt x="769065" y="337372"/>
                </a:lnTo>
                <a:lnTo>
                  <a:pt x="772071" y="385762"/>
                </a:lnTo>
                <a:lnTo>
                  <a:pt x="769065" y="434152"/>
                </a:lnTo>
                <a:lnTo>
                  <a:pt x="760289" y="480748"/>
                </a:lnTo>
                <a:lnTo>
                  <a:pt x="746105" y="525189"/>
                </a:lnTo>
                <a:lnTo>
                  <a:pt x="726874" y="567113"/>
                </a:lnTo>
                <a:lnTo>
                  <a:pt x="702957" y="606158"/>
                </a:lnTo>
                <a:lnTo>
                  <a:pt x="674716" y="641964"/>
                </a:lnTo>
                <a:lnTo>
                  <a:pt x="642512" y="674168"/>
                </a:lnTo>
                <a:lnTo>
                  <a:pt x="606637" y="702453"/>
                </a:lnTo>
                <a:lnTo>
                  <a:pt x="567615" y="726349"/>
                </a:lnTo>
                <a:lnTo>
                  <a:pt x="525712" y="745568"/>
                </a:lnTo>
                <a:lnTo>
                  <a:pt x="481287" y="759746"/>
                </a:lnTo>
                <a:lnTo>
                  <a:pt x="434703" y="768519"/>
                </a:lnTo>
                <a:lnTo>
                  <a:pt x="386321" y="771525"/>
                </a:lnTo>
                <a:close/>
              </a:path>
            </a:pathLst>
          </a:custGeom>
          <a:solidFill>
            <a:srgbClr val="3A3838"/>
          </a:solidFill>
        </p:spPr>
        <p:txBody>
          <a:bodyPr wrap="square" lIns="0" tIns="0" rIns="0" bIns="0" rtlCol="0"/>
          <a:lstStyle/>
          <a:p>
            <a:endParaRPr/>
          </a:p>
        </p:txBody>
      </p:sp>
      <p:sp>
        <p:nvSpPr>
          <p:cNvPr id="6" name="object 6"/>
          <p:cNvSpPr txBox="1"/>
          <p:nvPr/>
        </p:nvSpPr>
        <p:spPr>
          <a:xfrm>
            <a:off x="7135760" y="2538413"/>
            <a:ext cx="636640" cy="553998"/>
          </a:xfrm>
          <a:prstGeom prst="rect">
            <a:avLst/>
          </a:prstGeom>
        </p:spPr>
        <p:txBody>
          <a:bodyPr vert="horz" wrap="square" lIns="0" tIns="0" rIns="0" bIns="0" rtlCol="0">
            <a:spAutoFit/>
          </a:bodyPr>
          <a:lstStyle/>
          <a:p>
            <a:pPr marL="12700">
              <a:lnSpc>
                <a:spcPct val="100000"/>
              </a:lnSpc>
            </a:pPr>
            <a:r>
              <a:rPr lang="en-US" sz="3600" spc="495" dirty="0" smtClean="0">
                <a:solidFill>
                  <a:srgbClr val="FFFFFF"/>
                </a:solidFill>
                <a:latin typeface="Calibri"/>
                <a:cs typeface="Calibri"/>
              </a:rPr>
              <a:t>2</a:t>
            </a:r>
            <a:endParaRPr sz="3600" dirty="0">
              <a:latin typeface="Calibri"/>
              <a:cs typeface="Calibri"/>
            </a:endParaRPr>
          </a:p>
        </p:txBody>
      </p:sp>
      <p:sp>
        <p:nvSpPr>
          <p:cNvPr id="7" name="object 7"/>
          <p:cNvSpPr txBox="1"/>
          <p:nvPr/>
        </p:nvSpPr>
        <p:spPr>
          <a:xfrm>
            <a:off x="7951127" y="2669654"/>
            <a:ext cx="1244600" cy="378460"/>
          </a:xfrm>
          <a:prstGeom prst="rect">
            <a:avLst/>
          </a:prstGeom>
        </p:spPr>
        <p:txBody>
          <a:bodyPr vert="horz" wrap="square" lIns="0" tIns="0" rIns="0" bIns="0" rtlCol="0">
            <a:spAutoFit/>
          </a:bodyPr>
          <a:lstStyle/>
          <a:p>
            <a:pPr marL="12700">
              <a:lnSpc>
                <a:spcPct val="100000"/>
              </a:lnSpc>
            </a:pPr>
            <a:r>
              <a:rPr sz="2400" dirty="0">
                <a:solidFill>
                  <a:srgbClr val="3A3838"/>
                </a:solidFill>
                <a:latin typeface="Microsoft YaHei"/>
                <a:cs typeface="Microsoft YaHei"/>
              </a:rPr>
              <a:t>产品结构</a:t>
            </a:r>
            <a:endParaRPr sz="2400">
              <a:latin typeface="Microsoft YaHei"/>
              <a:cs typeface="Microsoft YaHei"/>
            </a:endParaRPr>
          </a:p>
        </p:txBody>
      </p:sp>
      <p:sp>
        <p:nvSpPr>
          <p:cNvPr id="8" name="object 8"/>
          <p:cNvSpPr/>
          <p:nvPr/>
        </p:nvSpPr>
        <p:spPr>
          <a:xfrm>
            <a:off x="6871716" y="3705225"/>
            <a:ext cx="772160" cy="771525"/>
          </a:xfrm>
          <a:custGeom>
            <a:avLst/>
            <a:gdLst/>
            <a:ahLst/>
            <a:cxnLst/>
            <a:rect l="l" t="t" r="r" b="b"/>
            <a:pathLst>
              <a:path w="772159" h="771525">
                <a:moveTo>
                  <a:pt x="386321" y="771525"/>
                </a:moveTo>
                <a:lnTo>
                  <a:pt x="337933" y="768519"/>
                </a:lnTo>
                <a:lnTo>
                  <a:pt x="291337" y="759743"/>
                </a:lnTo>
                <a:lnTo>
                  <a:pt x="246894" y="745556"/>
                </a:lnTo>
                <a:lnTo>
                  <a:pt x="204962" y="726322"/>
                </a:lnTo>
                <a:lnTo>
                  <a:pt x="165902" y="702399"/>
                </a:lnTo>
                <a:lnTo>
                  <a:pt x="130073" y="674150"/>
                </a:lnTo>
                <a:lnTo>
                  <a:pt x="97837" y="641934"/>
                </a:lnTo>
                <a:lnTo>
                  <a:pt x="69552" y="606114"/>
                </a:lnTo>
                <a:lnTo>
                  <a:pt x="45578" y="567050"/>
                </a:lnTo>
                <a:lnTo>
                  <a:pt x="26276" y="525102"/>
                </a:lnTo>
                <a:lnTo>
                  <a:pt x="12006" y="480633"/>
                </a:lnTo>
                <a:lnTo>
                  <a:pt x="3127" y="434002"/>
                </a:lnTo>
                <a:lnTo>
                  <a:pt x="0" y="385572"/>
                </a:lnTo>
                <a:lnTo>
                  <a:pt x="3127" y="337222"/>
                </a:lnTo>
                <a:lnTo>
                  <a:pt x="12006" y="290660"/>
                </a:lnTo>
                <a:lnTo>
                  <a:pt x="26276" y="246248"/>
                </a:lnTo>
                <a:lnTo>
                  <a:pt x="45578" y="204348"/>
                </a:lnTo>
                <a:lnTo>
                  <a:pt x="69552" y="165321"/>
                </a:lnTo>
                <a:lnTo>
                  <a:pt x="97837" y="129530"/>
                </a:lnTo>
                <a:lnTo>
                  <a:pt x="130073" y="97337"/>
                </a:lnTo>
                <a:lnTo>
                  <a:pt x="165902" y="69103"/>
                </a:lnTo>
                <a:lnTo>
                  <a:pt x="204962" y="45191"/>
                </a:lnTo>
                <a:lnTo>
                  <a:pt x="246894" y="25963"/>
                </a:lnTo>
                <a:lnTo>
                  <a:pt x="291337" y="11780"/>
                </a:lnTo>
                <a:lnTo>
                  <a:pt x="337933" y="3005"/>
                </a:lnTo>
                <a:lnTo>
                  <a:pt x="386321" y="0"/>
                </a:lnTo>
                <a:lnTo>
                  <a:pt x="434708" y="3005"/>
                </a:lnTo>
                <a:lnTo>
                  <a:pt x="481302" y="11781"/>
                </a:lnTo>
                <a:lnTo>
                  <a:pt x="525741" y="25965"/>
                </a:lnTo>
                <a:lnTo>
                  <a:pt x="567663" y="45197"/>
                </a:lnTo>
                <a:lnTo>
                  <a:pt x="606707" y="69114"/>
                </a:lnTo>
                <a:lnTo>
                  <a:pt x="642512" y="97356"/>
                </a:lnTo>
                <a:lnTo>
                  <a:pt x="674716" y="129560"/>
                </a:lnTo>
                <a:lnTo>
                  <a:pt x="702957" y="165366"/>
                </a:lnTo>
                <a:lnTo>
                  <a:pt x="726874" y="204411"/>
                </a:lnTo>
                <a:lnTo>
                  <a:pt x="746105" y="246335"/>
                </a:lnTo>
                <a:lnTo>
                  <a:pt x="760289" y="290776"/>
                </a:lnTo>
                <a:lnTo>
                  <a:pt x="769065" y="337372"/>
                </a:lnTo>
                <a:lnTo>
                  <a:pt x="772071" y="385762"/>
                </a:lnTo>
                <a:lnTo>
                  <a:pt x="769065" y="434152"/>
                </a:lnTo>
                <a:lnTo>
                  <a:pt x="760289" y="480748"/>
                </a:lnTo>
                <a:lnTo>
                  <a:pt x="746105" y="525189"/>
                </a:lnTo>
                <a:lnTo>
                  <a:pt x="726874" y="567113"/>
                </a:lnTo>
                <a:lnTo>
                  <a:pt x="702957" y="606158"/>
                </a:lnTo>
                <a:lnTo>
                  <a:pt x="674716" y="641964"/>
                </a:lnTo>
                <a:lnTo>
                  <a:pt x="642512" y="674168"/>
                </a:lnTo>
                <a:lnTo>
                  <a:pt x="606707" y="702410"/>
                </a:lnTo>
                <a:lnTo>
                  <a:pt x="567663" y="726327"/>
                </a:lnTo>
                <a:lnTo>
                  <a:pt x="525741" y="745559"/>
                </a:lnTo>
                <a:lnTo>
                  <a:pt x="481302" y="759743"/>
                </a:lnTo>
                <a:lnTo>
                  <a:pt x="434708" y="768519"/>
                </a:lnTo>
                <a:lnTo>
                  <a:pt x="386321" y="771525"/>
                </a:lnTo>
                <a:close/>
              </a:path>
            </a:pathLst>
          </a:custGeom>
          <a:solidFill>
            <a:srgbClr val="3A3838"/>
          </a:solidFill>
        </p:spPr>
        <p:txBody>
          <a:bodyPr wrap="square" lIns="0" tIns="0" rIns="0" bIns="0" rtlCol="0"/>
          <a:lstStyle/>
          <a:p>
            <a:endParaRPr/>
          </a:p>
        </p:txBody>
      </p:sp>
      <p:sp>
        <p:nvSpPr>
          <p:cNvPr id="9" name="object 9"/>
          <p:cNvSpPr txBox="1"/>
          <p:nvPr/>
        </p:nvSpPr>
        <p:spPr>
          <a:xfrm>
            <a:off x="7135760" y="3781426"/>
            <a:ext cx="636640" cy="553998"/>
          </a:xfrm>
          <a:prstGeom prst="rect">
            <a:avLst/>
          </a:prstGeom>
        </p:spPr>
        <p:txBody>
          <a:bodyPr vert="horz" wrap="square" lIns="0" tIns="0" rIns="0" bIns="0" rtlCol="0">
            <a:spAutoFit/>
          </a:bodyPr>
          <a:lstStyle/>
          <a:p>
            <a:pPr marL="12700">
              <a:lnSpc>
                <a:spcPct val="100000"/>
              </a:lnSpc>
            </a:pPr>
            <a:r>
              <a:rPr lang="en-US" sz="3600" spc="495" dirty="0" smtClean="0">
                <a:solidFill>
                  <a:srgbClr val="FFFFFF"/>
                </a:solidFill>
                <a:latin typeface="Calibri"/>
                <a:cs typeface="Calibri"/>
              </a:rPr>
              <a:t>3</a:t>
            </a:r>
            <a:endParaRPr sz="3600" dirty="0">
              <a:latin typeface="Calibri"/>
              <a:cs typeface="Calibri"/>
            </a:endParaRPr>
          </a:p>
        </p:txBody>
      </p:sp>
      <p:sp>
        <p:nvSpPr>
          <p:cNvPr id="10" name="object 10"/>
          <p:cNvSpPr txBox="1"/>
          <p:nvPr/>
        </p:nvSpPr>
        <p:spPr>
          <a:xfrm>
            <a:off x="7951127" y="3910215"/>
            <a:ext cx="1854200" cy="378460"/>
          </a:xfrm>
          <a:prstGeom prst="rect">
            <a:avLst/>
          </a:prstGeom>
        </p:spPr>
        <p:txBody>
          <a:bodyPr vert="horz" wrap="square" lIns="0" tIns="0" rIns="0" bIns="0" rtlCol="0">
            <a:spAutoFit/>
          </a:bodyPr>
          <a:lstStyle/>
          <a:p>
            <a:pPr marL="12700">
              <a:lnSpc>
                <a:spcPct val="100000"/>
              </a:lnSpc>
            </a:pPr>
            <a:r>
              <a:rPr sz="2400" dirty="0">
                <a:solidFill>
                  <a:srgbClr val="3A3838"/>
                </a:solidFill>
                <a:latin typeface="Microsoft YaHei"/>
                <a:cs typeface="Microsoft YaHei"/>
              </a:rPr>
              <a:t>产品特点介绍</a:t>
            </a:r>
            <a:endParaRPr sz="2400">
              <a:latin typeface="Microsoft YaHei"/>
              <a:cs typeface="Microsoft YaHei"/>
            </a:endParaRPr>
          </a:p>
        </p:txBody>
      </p:sp>
      <p:sp>
        <p:nvSpPr>
          <p:cNvPr id="11" name="object 11"/>
          <p:cNvSpPr/>
          <p:nvPr/>
        </p:nvSpPr>
        <p:spPr>
          <a:xfrm>
            <a:off x="6871716" y="4948237"/>
            <a:ext cx="772160" cy="771525"/>
          </a:xfrm>
          <a:custGeom>
            <a:avLst/>
            <a:gdLst/>
            <a:ahLst/>
            <a:cxnLst/>
            <a:rect l="l" t="t" r="r" b="b"/>
            <a:pathLst>
              <a:path w="772159" h="771525">
                <a:moveTo>
                  <a:pt x="386321" y="771525"/>
                </a:moveTo>
                <a:lnTo>
                  <a:pt x="337932" y="768519"/>
                </a:lnTo>
                <a:lnTo>
                  <a:pt x="291333" y="759743"/>
                </a:lnTo>
                <a:lnTo>
                  <a:pt x="246883" y="745559"/>
                </a:lnTo>
                <a:lnTo>
                  <a:pt x="204944" y="726327"/>
                </a:lnTo>
                <a:lnTo>
                  <a:pt x="165874" y="702410"/>
                </a:lnTo>
                <a:lnTo>
                  <a:pt x="130036" y="674168"/>
                </a:lnTo>
                <a:lnTo>
                  <a:pt x="97790" y="641964"/>
                </a:lnTo>
                <a:lnTo>
                  <a:pt x="69497" y="606158"/>
                </a:lnTo>
                <a:lnTo>
                  <a:pt x="45578" y="567239"/>
                </a:lnTo>
                <a:lnTo>
                  <a:pt x="26276" y="525362"/>
                </a:lnTo>
                <a:lnTo>
                  <a:pt x="12006" y="480979"/>
                </a:lnTo>
                <a:lnTo>
                  <a:pt x="3127" y="434452"/>
                </a:lnTo>
                <a:lnTo>
                  <a:pt x="0" y="386143"/>
                </a:lnTo>
                <a:lnTo>
                  <a:pt x="3127" y="337672"/>
                </a:lnTo>
                <a:lnTo>
                  <a:pt x="12006" y="291007"/>
                </a:lnTo>
                <a:lnTo>
                  <a:pt x="26276" y="246508"/>
                </a:lnTo>
                <a:lnTo>
                  <a:pt x="45578" y="204538"/>
                </a:lnTo>
                <a:lnTo>
                  <a:pt x="69552" y="165454"/>
                </a:lnTo>
                <a:lnTo>
                  <a:pt x="97896" y="129560"/>
                </a:lnTo>
                <a:lnTo>
                  <a:pt x="130121" y="97356"/>
                </a:lnTo>
                <a:lnTo>
                  <a:pt x="165937" y="69114"/>
                </a:lnTo>
                <a:lnTo>
                  <a:pt x="204986" y="45197"/>
                </a:lnTo>
                <a:lnTo>
                  <a:pt x="246908" y="25965"/>
                </a:lnTo>
                <a:lnTo>
                  <a:pt x="291345" y="11781"/>
                </a:lnTo>
                <a:lnTo>
                  <a:pt x="337936" y="3005"/>
                </a:lnTo>
                <a:lnTo>
                  <a:pt x="386321" y="0"/>
                </a:lnTo>
                <a:lnTo>
                  <a:pt x="434709" y="3005"/>
                </a:lnTo>
                <a:lnTo>
                  <a:pt x="481306" y="11782"/>
                </a:lnTo>
                <a:lnTo>
                  <a:pt x="525751" y="25970"/>
                </a:lnTo>
                <a:lnTo>
                  <a:pt x="567681" y="45208"/>
                </a:lnTo>
                <a:lnTo>
                  <a:pt x="606735" y="69136"/>
                </a:lnTo>
                <a:lnTo>
                  <a:pt x="642550" y="97393"/>
                </a:lnTo>
                <a:lnTo>
                  <a:pt x="674763" y="129619"/>
                </a:lnTo>
                <a:lnTo>
                  <a:pt x="703011" y="165454"/>
                </a:lnTo>
                <a:lnTo>
                  <a:pt x="726874" y="204411"/>
                </a:lnTo>
                <a:lnTo>
                  <a:pt x="746105" y="246335"/>
                </a:lnTo>
                <a:lnTo>
                  <a:pt x="760289" y="290776"/>
                </a:lnTo>
                <a:lnTo>
                  <a:pt x="769065" y="337372"/>
                </a:lnTo>
                <a:lnTo>
                  <a:pt x="772071" y="385762"/>
                </a:lnTo>
                <a:lnTo>
                  <a:pt x="769065" y="434152"/>
                </a:lnTo>
                <a:lnTo>
                  <a:pt x="760289" y="480748"/>
                </a:lnTo>
                <a:lnTo>
                  <a:pt x="746105" y="525189"/>
                </a:lnTo>
                <a:lnTo>
                  <a:pt x="726874" y="567113"/>
                </a:lnTo>
                <a:lnTo>
                  <a:pt x="702957" y="606158"/>
                </a:lnTo>
                <a:lnTo>
                  <a:pt x="674656" y="642024"/>
                </a:lnTo>
                <a:lnTo>
                  <a:pt x="642465" y="674206"/>
                </a:lnTo>
                <a:lnTo>
                  <a:pt x="606672" y="702432"/>
                </a:lnTo>
                <a:lnTo>
                  <a:pt x="567639" y="726338"/>
                </a:lnTo>
                <a:lnTo>
                  <a:pt x="525726" y="745564"/>
                </a:lnTo>
                <a:lnTo>
                  <a:pt x="481295" y="759745"/>
                </a:lnTo>
                <a:lnTo>
                  <a:pt x="434705" y="768519"/>
                </a:lnTo>
                <a:lnTo>
                  <a:pt x="386321" y="771525"/>
                </a:lnTo>
                <a:close/>
              </a:path>
            </a:pathLst>
          </a:custGeom>
          <a:solidFill>
            <a:srgbClr val="3A3838"/>
          </a:solidFill>
        </p:spPr>
        <p:txBody>
          <a:bodyPr wrap="square" lIns="0" tIns="0" rIns="0" bIns="0" rtlCol="0"/>
          <a:lstStyle/>
          <a:p>
            <a:endParaRPr/>
          </a:p>
        </p:txBody>
      </p:sp>
      <p:sp>
        <p:nvSpPr>
          <p:cNvPr id="12" name="object 12"/>
          <p:cNvSpPr txBox="1"/>
          <p:nvPr/>
        </p:nvSpPr>
        <p:spPr>
          <a:xfrm>
            <a:off x="7135760" y="5024438"/>
            <a:ext cx="636640" cy="553998"/>
          </a:xfrm>
          <a:prstGeom prst="rect">
            <a:avLst/>
          </a:prstGeom>
        </p:spPr>
        <p:txBody>
          <a:bodyPr vert="horz" wrap="square" lIns="0" tIns="0" rIns="0" bIns="0" rtlCol="0">
            <a:spAutoFit/>
          </a:bodyPr>
          <a:lstStyle/>
          <a:p>
            <a:pPr marL="12700">
              <a:lnSpc>
                <a:spcPct val="100000"/>
              </a:lnSpc>
            </a:pPr>
            <a:r>
              <a:rPr lang="en-US" sz="3600" spc="495" dirty="0" smtClean="0">
                <a:solidFill>
                  <a:srgbClr val="FFFFFF"/>
                </a:solidFill>
                <a:latin typeface="Calibri"/>
                <a:cs typeface="Calibri"/>
              </a:rPr>
              <a:t>4</a:t>
            </a:r>
            <a:endParaRPr sz="3600" dirty="0">
              <a:latin typeface="Calibri"/>
              <a:cs typeface="Calibri"/>
            </a:endParaRPr>
          </a:p>
        </p:txBody>
      </p:sp>
      <p:sp>
        <p:nvSpPr>
          <p:cNvPr id="13" name="object 13"/>
          <p:cNvSpPr txBox="1"/>
          <p:nvPr/>
        </p:nvSpPr>
        <p:spPr>
          <a:xfrm>
            <a:off x="7951127" y="5150789"/>
            <a:ext cx="1854200" cy="378460"/>
          </a:xfrm>
          <a:prstGeom prst="rect">
            <a:avLst/>
          </a:prstGeom>
        </p:spPr>
        <p:txBody>
          <a:bodyPr vert="horz" wrap="square" lIns="0" tIns="0" rIns="0" bIns="0" rtlCol="0">
            <a:spAutoFit/>
          </a:bodyPr>
          <a:lstStyle/>
          <a:p>
            <a:pPr marL="12700">
              <a:lnSpc>
                <a:spcPct val="100000"/>
              </a:lnSpc>
            </a:pPr>
            <a:r>
              <a:rPr sz="2400" dirty="0">
                <a:solidFill>
                  <a:srgbClr val="3A3838"/>
                </a:solidFill>
                <a:latin typeface="Microsoft YaHei"/>
                <a:cs typeface="Microsoft YaHei"/>
              </a:rPr>
              <a:t>功能亮点讲解</a:t>
            </a:r>
            <a:endParaRPr sz="2400">
              <a:latin typeface="Microsoft YaHei"/>
              <a:cs typeface="Microsoft YaHei"/>
            </a:endParaRPr>
          </a:p>
        </p:txBody>
      </p:sp>
      <p:sp>
        <p:nvSpPr>
          <p:cNvPr id="14" name="object 14"/>
          <p:cNvSpPr/>
          <p:nvPr/>
        </p:nvSpPr>
        <p:spPr>
          <a:xfrm>
            <a:off x="6076188" y="3140964"/>
            <a:ext cx="358140" cy="576580"/>
          </a:xfrm>
          <a:custGeom>
            <a:avLst/>
            <a:gdLst/>
            <a:ahLst/>
            <a:cxnLst/>
            <a:rect l="l" t="t" r="r" b="b"/>
            <a:pathLst>
              <a:path w="358139" h="576579">
                <a:moveTo>
                  <a:pt x="0" y="576072"/>
                </a:moveTo>
                <a:lnTo>
                  <a:pt x="0" y="0"/>
                </a:lnTo>
                <a:lnTo>
                  <a:pt x="358139" y="288036"/>
                </a:lnTo>
                <a:lnTo>
                  <a:pt x="0" y="576072"/>
                </a:lnTo>
                <a:close/>
              </a:path>
            </a:pathLst>
          </a:custGeom>
          <a:solidFill>
            <a:srgbClr val="FF9500"/>
          </a:solidFill>
        </p:spPr>
        <p:txBody>
          <a:bodyPr wrap="square" lIns="0" tIns="0" rIns="0" bIns="0" rtlCol="0"/>
          <a:lstStyle/>
          <a:p>
            <a:endParaRPr/>
          </a:p>
        </p:txBody>
      </p:sp>
      <p:sp>
        <p:nvSpPr>
          <p:cNvPr id="15" name="object 15"/>
          <p:cNvSpPr/>
          <p:nvPr/>
        </p:nvSpPr>
        <p:spPr>
          <a:xfrm>
            <a:off x="0" y="0"/>
            <a:ext cx="6076315" cy="6858000"/>
          </a:xfrm>
          <a:custGeom>
            <a:avLst/>
            <a:gdLst/>
            <a:ahLst/>
            <a:cxnLst/>
            <a:rect l="l" t="t" r="r" b="b"/>
            <a:pathLst>
              <a:path w="6076315" h="6858000">
                <a:moveTo>
                  <a:pt x="0" y="0"/>
                </a:moveTo>
                <a:lnTo>
                  <a:pt x="6076188" y="0"/>
                </a:lnTo>
                <a:lnTo>
                  <a:pt x="6076188" y="6858000"/>
                </a:lnTo>
                <a:lnTo>
                  <a:pt x="0" y="6858000"/>
                </a:lnTo>
                <a:lnTo>
                  <a:pt x="0" y="0"/>
                </a:lnTo>
                <a:close/>
              </a:path>
            </a:pathLst>
          </a:custGeom>
          <a:solidFill>
            <a:srgbClr val="FF9500"/>
          </a:solidFill>
        </p:spPr>
        <p:txBody>
          <a:bodyPr wrap="square" lIns="0" tIns="0" rIns="0" bIns="0" rtlCol="0"/>
          <a:lstStyle/>
          <a:p>
            <a:endParaRPr/>
          </a:p>
        </p:txBody>
      </p:sp>
      <p:sp>
        <p:nvSpPr>
          <p:cNvPr id="16" name="object 16"/>
          <p:cNvSpPr txBox="1"/>
          <p:nvPr/>
        </p:nvSpPr>
        <p:spPr>
          <a:xfrm>
            <a:off x="2099068" y="2889250"/>
            <a:ext cx="1807210" cy="682625"/>
          </a:xfrm>
          <a:prstGeom prst="rect">
            <a:avLst/>
          </a:prstGeom>
        </p:spPr>
        <p:txBody>
          <a:bodyPr vert="horz" wrap="square" lIns="0" tIns="0" rIns="0" bIns="0" rtlCol="0">
            <a:spAutoFit/>
          </a:bodyPr>
          <a:lstStyle/>
          <a:p>
            <a:pPr marL="12700">
              <a:lnSpc>
                <a:spcPct val="100000"/>
              </a:lnSpc>
              <a:tabLst>
                <a:tab pos="1234440" algn="l"/>
              </a:tabLst>
            </a:pPr>
            <a:r>
              <a:rPr sz="4400" b="1" spc="5" dirty="0">
                <a:solidFill>
                  <a:srgbClr val="FFFFFF"/>
                </a:solidFill>
                <a:latin typeface="Microsoft YaHei"/>
                <a:cs typeface="Microsoft YaHei"/>
              </a:rPr>
              <a:t>目	录</a:t>
            </a:r>
            <a:endParaRPr sz="4400">
              <a:latin typeface="Microsoft YaHei"/>
              <a:cs typeface="Microsoft YaHe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53"/>
          <p:cNvCxnSpPr/>
          <p:nvPr/>
        </p:nvCxnSpPr>
        <p:spPr>
          <a:xfrm>
            <a:off x="2466641" y="3923329"/>
            <a:ext cx="0" cy="408878"/>
          </a:xfrm>
          <a:prstGeom prst="line">
            <a:avLst/>
          </a:prstGeom>
          <a:noFill/>
          <a:ln w="3175" cap="flat" cmpd="sng" algn="ctr">
            <a:solidFill>
              <a:schemeClr val="bg1">
                <a:lumMod val="75000"/>
              </a:schemeClr>
            </a:solidFill>
            <a:prstDash val="solid"/>
            <a:miter lim="800000"/>
          </a:ln>
          <a:effectLst/>
        </p:spPr>
      </p:cxnSp>
      <p:cxnSp>
        <p:nvCxnSpPr>
          <p:cNvPr id="14" name="Straight Connector 58"/>
          <p:cNvCxnSpPr/>
          <p:nvPr/>
        </p:nvCxnSpPr>
        <p:spPr>
          <a:xfrm>
            <a:off x="9781630" y="3923329"/>
            <a:ext cx="0" cy="408878"/>
          </a:xfrm>
          <a:prstGeom prst="line">
            <a:avLst/>
          </a:prstGeom>
          <a:noFill/>
          <a:ln w="3175" cap="flat" cmpd="sng" algn="ctr">
            <a:solidFill>
              <a:schemeClr val="bg1">
                <a:lumMod val="75000"/>
              </a:schemeClr>
            </a:solidFill>
            <a:prstDash val="solid"/>
            <a:miter lim="800000"/>
          </a:ln>
          <a:effectLst/>
        </p:spPr>
      </p:cxnSp>
      <p:cxnSp>
        <p:nvCxnSpPr>
          <p:cNvPr id="15" name="Straight Connector 45"/>
          <p:cNvCxnSpPr/>
          <p:nvPr/>
        </p:nvCxnSpPr>
        <p:spPr>
          <a:xfrm>
            <a:off x="6129682" y="3708906"/>
            <a:ext cx="0" cy="623301"/>
          </a:xfrm>
          <a:prstGeom prst="line">
            <a:avLst/>
          </a:prstGeom>
          <a:noFill/>
          <a:ln w="3175" cap="flat" cmpd="sng" algn="ctr">
            <a:solidFill>
              <a:schemeClr val="bg1">
                <a:lumMod val="75000"/>
              </a:schemeClr>
            </a:solidFill>
            <a:prstDash val="solid"/>
            <a:miter lim="800000"/>
          </a:ln>
          <a:effectLst/>
        </p:spPr>
      </p:cxnSp>
      <p:cxnSp>
        <p:nvCxnSpPr>
          <p:cNvPr id="16" name="Straight Connector 7"/>
          <p:cNvCxnSpPr/>
          <p:nvPr/>
        </p:nvCxnSpPr>
        <p:spPr>
          <a:xfrm>
            <a:off x="2466641" y="3923328"/>
            <a:ext cx="7314989" cy="0"/>
          </a:xfrm>
          <a:prstGeom prst="line">
            <a:avLst/>
          </a:prstGeom>
          <a:noFill/>
          <a:ln w="12700" cap="flat" cmpd="sng" algn="ctr">
            <a:solidFill>
              <a:schemeClr val="bg1">
                <a:lumMod val="75000"/>
              </a:schemeClr>
            </a:solidFill>
            <a:prstDash val="solid"/>
            <a:miter lim="800000"/>
          </a:ln>
          <a:effectLst/>
        </p:spPr>
      </p:cxnSp>
      <p:sp>
        <p:nvSpPr>
          <p:cNvPr id="18" name="Oval 13"/>
          <p:cNvSpPr/>
          <p:nvPr/>
        </p:nvSpPr>
        <p:spPr>
          <a:xfrm>
            <a:off x="5769469" y="4252019"/>
            <a:ext cx="720428" cy="648529"/>
          </a:xfrm>
          <a:prstGeom prst="ellipse">
            <a:avLst/>
          </a:prstGeom>
          <a:gradFill>
            <a:gsLst>
              <a:gs pos="0">
                <a:srgbClr val="0A80F1"/>
              </a:gs>
              <a:gs pos="100000">
                <a:srgbClr val="0B6E38"/>
              </a:gs>
            </a:gsLst>
            <a:path path="circle">
              <a:fillToRect l="50000" t="50000" r="50000" b="50000"/>
            </a:path>
            <a:tileRect/>
          </a:gra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sz="2800" dirty="0">
              <a:solidFill>
                <a:srgbClr val="FEFABC"/>
              </a:solidFill>
              <a:latin typeface="+mn-ea"/>
              <a:sym typeface="Bebas" pitchFamily="2" charset="0"/>
            </a:endParaRPr>
          </a:p>
        </p:txBody>
      </p:sp>
      <p:sp>
        <p:nvSpPr>
          <p:cNvPr id="19" name="Freeform 46"/>
          <p:cNvSpPr>
            <a:spLocks noChangeAspect="1" noChangeArrowheads="1"/>
          </p:cNvSpPr>
          <p:nvPr/>
        </p:nvSpPr>
        <p:spPr bwMode="auto">
          <a:xfrm>
            <a:off x="5954147" y="4412333"/>
            <a:ext cx="353803" cy="303827"/>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2967" tIns="16483" rIns="32967" bIns="16483" anchor="ctr"/>
          <a:lstStyle/>
          <a:p>
            <a:pPr defTabSz="1318473">
              <a:defRPr/>
            </a:pPr>
            <a:endParaRPr lang="en-US" sz="3500" kern="0" dirty="0">
              <a:solidFill>
                <a:srgbClr val="737572"/>
              </a:solidFill>
              <a:latin typeface="+mn-ea"/>
              <a:sym typeface="Bebas" pitchFamily="2" charset="0"/>
            </a:endParaRPr>
          </a:p>
        </p:txBody>
      </p:sp>
      <p:sp>
        <p:nvSpPr>
          <p:cNvPr id="20" name="Freeform 204"/>
          <p:cNvSpPr>
            <a:spLocks noEditPoints="1"/>
          </p:cNvSpPr>
          <p:nvPr/>
        </p:nvSpPr>
        <p:spPr bwMode="auto">
          <a:xfrm>
            <a:off x="1143000" y="2196223"/>
            <a:ext cx="399756" cy="1445378"/>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gradFill>
            <a:gsLst>
              <a:gs pos="0">
                <a:srgbClr val="0A80F1"/>
              </a:gs>
              <a:gs pos="100000">
                <a:srgbClr val="0B6E38"/>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3956" rIns="0" bIns="43956" numCol="1" spcCol="0" rtlCol="0" fromWordArt="0" anchor="ctr" anchorCtr="0" forceAA="0" compatLnSpc="1">
            <a:noAutofit/>
          </a:bodyPr>
          <a:lstStyle/>
          <a:p>
            <a:pPr algn="ctr"/>
            <a:endParaRPr lang="id-ID" sz="2800" dirty="0">
              <a:latin typeface="+mn-ea"/>
              <a:sym typeface="Bebas" pitchFamily="2" charset="0"/>
            </a:endParaRPr>
          </a:p>
        </p:txBody>
      </p:sp>
      <p:sp>
        <p:nvSpPr>
          <p:cNvPr id="21" name="Freeform 200"/>
          <p:cNvSpPr>
            <a:spLocks noEditPoints="1"/>
          </p:cNvSpPr>
          <p:nvPr/>
        </p:nvSpPr>
        <p:spPr bwMode="auto">
          <a:xfrm>
            <a:off x="10380998" y="2365489"/>
            <a:ext cx="508890" cy="1447161"/>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gradFill>
            <a:gsLst>
              <a:gs pos="0">
                <a:srgbClr val="0A80F1"/>
              </a:gs>
              <a:gs pos="100000">
                <a:srgbClr val="0B6E38"/>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3956" rIns="0" bIns="43956" numCol="1" spcCol="0" rtlCol="0" fromWordArt="0" anchor="ctr" anchorCtr="0" forceAA="0" compatLnSpc="1">
            <a:noAutofit/>
          </a:bodyPr>
          <a:lstStyle/>
          <a:p>
            <a:pPr algn="ctr"/>
            <a:endParaRPr lang="id-ID" sz="2800" dirty="0">
              <a:latin typeface="+mn-ea"/>
              <a:sym typeface="Bebas" pitchFamily="2" charset="0"/>
            </a:endParaRPr>
          </a:p>
        </p:txBody>
      </p:sp>
      <p:sp>
        <p:nvSpPr>
          <p:cNvPr id="22" name="TextBox 692"/>
          <p:cNvSpPr txBox="1"/>
          <p:nvPr/>
        </p:nvSpPr>
        <p:spPr>
          <a:xfrm>
            <a:off x="1651318" y="2745207"/>
            <a:ext cx="2201056" cy="438487"/>
          </a:xfrm>
          <a:prstGeom prst="rect">
            <a:avLst/>
          </a:prstGeom>
          <a:noFill/>
        </p:spPr>
        <p:txBody>
          <a:bodyPr wrap="none" lIns="65947" tIns="32973" rIns="65947" bIns="32973" rtlCol="0">
            <a:spAutoFit/>
          </a:bodyPr>
          <a:lstStyle/>
          <a:p>
            <a:pPr marL="247299" lvl="1" indent="-247299">
              <a:lnSpc>
                <a:spcPts val="2885"/>
              </a:lnSpc>
              <a:spcAft>
                <a:spcPts val="865"/>
              </a:spcAft>
            </a:pPr>
            <a:r>
              <a:rPr lang="zh-CN" altLang="en-US" sz="1600" b="1" dirty="0" smtClean="0">
                <a:latin typeface="+mn-ea"/>
                <a:cs typeface="+mn-ea"/>
                <a:sym typeface="Bebas" pitchFamily="2" charset="0"/>
              </a:rPr>
              <a:t>一营业员管理多收银机</a:t>
            </a:r>
            <a:endParaRPr lang="zh-CN" altLang="en-US" sz="1600" b="1" dirty="0">
              <a:latin typeface="+mn-ea"/>
              <a:cs typeface="+mn-ea"/>
              <a:sym typeface="Bebas" pitchFamily="2" charset="0"/>
            </a:endParaRPr>
          </a:p>
        </p:txBody>
      </p:sp>
      <p:sp>
        <p:nvSpPr>
          <p:cNvPr id="25" name="TextBox 692"/>
          <p:cNvSpPr txBox="1"/>
          <p:nvPr/>
        </p:nvSpPr>
        <p:spPr>
          <a:xfrm>
            <a:off x="8763000" y="2744063"/>
            <a:ext cx="1898288" cy="380137"/>
          </a:xfrm>
          <a:prstGeom prst="rect">
            <a:avLst/>
          </a:prstGeom>
          <a:noFill/>
        </p:spPr>
        <p:txBody>
          <a:bodyPr wrap="square" lIns="65947" tIns="32973" rIns="65947" bIns="32973" rtlCol="0">
            <a:spAutoFit/>
          </a:bodyPr>
          <a:lstStyle/>
          <a:p>
            <a:pPr marL="247299" lvl="1" indent="-247299">
              <a:lnSpc>
                <a:spcPts val="2885"/>
              </a:lnSpc>
              <a:spcAft>
                <a:spcPts val="865"/>
              </a:spcAft>
            </a:pPr>
            <a:r>
              <a:rPr lang="zh-CN" altLang="en-US" sz="1600" b="1" dirty="0" smtClean="0">
                <a:latin typeface="+mn-ea"/>
                <a:cs typeface="+mn-ea"/>
                <a:sym typeface="Bebas" pitchFamily="2" charset="0"/>
              </a:rPr>
              <a:t>缩减人力成本</a:t>
            </a:r>
            <a:endParaRPr lang="zh-CN" altLang="en-US" sz="1500" dirty="0">
              <a:solidFill>
                <a:schemeClr val="tx1">
                  <a:lumMod val="65000"/>
                  <a:lumOff val="35000"/>
                </a:schemeClr>
              </a:solidFill>
              <a:latin typeface="+mn-ea"/>
              <a:sym typeface="Bebas" pitchFamily="2" charset="0"/>
            </a:endParaRPr>
          </a:p>
        </p:txBody>
      </p:sp>
      <p:sp>
        <p:nvSpPr>
          <p:cNvPr id="26" name="Oval 13"/>
          <p:cNvSpPr/>
          <p:nvPr/>
        </p:nvSpPr>
        <p:spPr>
          <a:xfrm>
            <a:off x="2106428" y="4252019"/>
            <a:ext cx="720428" cy="648529"/>
          </a:xfrm>
          <a:prstGeom prst="ellipse">
            <a:avLst/>
          </a:prstGeom>
          <a:gradFill>
            <a:gsLst>
              <a:gs pos="0">
                <a:srgbClr val="0A80F1"/>
              </a:gs>
              <a:gs pos="100000">
                <a:srgbClr val="0B6E38"/>
              </a:gs>
            </a:gsLst>
            <a:path path="circle">
              <a:fillToRect l="50000" t="50000" r="50000" b="50000"/>
            </a:path>
            <a:tileRect/>
          </a:gra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sz="2800" dirty="0">
              <a:solidFill>
                <a:srgbClr val="FEFABC"/>
              </a:solidFill>
              <a:latin typeface="+mn-ea"/>
              <a:sym typeface="Bebas" pitchFamily="2" charset="0"/>
            </a:endParaRPr>
          </a:p>
        </p:txBody>
      </p:sp>
      <p:sp>
        <p:nvSpPr>
          <p:cNvPr id="30" name="Freeform 46"/>
          <p:cNvSpPr>
            <a:spLocks noChangeAspect="1" noChangeArrowheads="1"/>
          </p:cNvSpPr>
          <p:nvPr/>
        </p:nvSpPr>
        <p:spPr bwMode="auto">
          <a:xfrm>
            <a:off x="2291106" y="4412333"/>
            <a:ext cx="353803" cy="303827"/>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2967" tIns="16483" rIns="32967" bIns="16483" anchor="ctr"/>
          <a:lstStyle/>
          <a:p>
            <a:pPr defTabSz="1318473">
              <a:defRPr/>
            </a:pPr>
            <a:endParaRPr lang="en-US" sz="3500" kern="0" dirty="0">
              <a:solidFill>
                <a:srgbClr val="737572"/>
              </a:solidFill>
              <a:latin typeface="+mn-ea"/>
              <a:sym typeface="Bebas" pitchFamily="2" charset="0"/>
            </a:endParaRPr>
          </a:p>
        </p:txBody>
      </p:sp>
      <p:sp>
        <p:nvSpPr>
          <p:cNvPr id="35" name="Oval 13"/>
          <p:cNvSpPr/>
          <p:nvPr/>
        </p:nvSpPr>
        <p:spPr>
          <a:xfrm>
            <a:off x="9432508" y="4252019"/>
            <a:ext cx="720428" cy="648529"/>
          </a:xfrm>
          <a:prstGeom prst="ellipse">
            <a:avLst/>
          </a:prstGeom>
          <a:gradFill>
            <a:gsLst>
              <a:gs pos="0">
                <a:srgbClr val="0A80F1"/>
              </a:gs>
              <a:gs pos="100000">
                <a:srgbClr val="0B6E38"/>
              </a:gs>
            </a:gsLst>
            <a:path path="circle">
              <a:fillToRect l="50000" t="50000" r="50000" b="50000"/>
            </a:path>
            <a:tileRect/>
          </a:gra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sz="2800" dirty="0">
              <a:solidFill>
                <a:srgbClr val="FEFABC"/>
              </a:solidFill>
              <a:latin typeface="+mn-ea"/>
              <a:sym typeface="Bebas" pitchFamily="2" charset="0"/>
            </a:endParaRPr>
          </a:p>
        </p:txBody>
      </p:sp>
      <p:sp>
        <p:nvSpPr>
          <p:cNvPr id="36" name="Freeform 46"/>
          <p:cNvSpPr>
            <a:spLocks noChangeAspect="1" noChangeArrowheads="1"/>
          </p:cNvSpPr>
          <p:nvPr/>
        </p:nvSpPr>
        <p:spPr bwMode="auto">
          <a:xfrm>
            <a:off x="9617188" y="4412333"/>
            <a:ext cx="353803" cy="303827"/>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2967" tIns="16483" rIns="32967" bIns="16483" anchor="ctr"/>
          <a:lstStyle/>
          <a:p>
            <a:pPr defTabSz="1318473">
              <a:defRPr/>
            </a:pPr>
            <a:endParaRPr lang="en-US" sz="3500" kern="0" dirty="0">
              <a:solidFill>
                <a:srgbClr val="737572"/>
              </a:solidFill>
              <a:latin typeface="+mn-ea"/>
              <a:sym typeface="Bebas" pitchFamily="2" charset="0"/>
            </a:endParaRPr>
          </a:p>
        </p:txBody>
      </p:sp>
      <p:sp>
        <p:nvSpPr>
          <p:cNvPr id="37" name="矩形 36"/>
          <p:cNvSpPr/>
          <p:nvPr/>
        </p:nvSpPr>
        <p:spPr>
          <a:xfrm>
            <a:off x="1021756" y="5077427"/>
            <a:ext cx="2846626" cy="948368"/>
          </a:xfrm>
          <a:prstGeom prst="rect">
            <a:avLst/>
          </a:prstGeom>
        </p:spPr>
        <p:txBody>
          <a:bodyPr wrap="square" lIns="88296" tIns="44148" rIns="88296" bIns="44148">
            <a:spAutoFit/>
          </a:bodyPr>
          <a:lstStyle/>
          <a:p>
            <a:pPr marL="0" lvl="1" algn="ctr">
              <a:lnSpc>
                <a:spcPts val="2885"/>
              </a:lnSpc>
              <a:spcAft>
                <a:spcPts val="865"/>
              </a:spcAft>
            </a:pPr>
            <a:r>
              <a:rPr lang="zh-CN" altLang="en-US" sz="1700" dirty="0">
                <a:latin typeface="+mn-ea"/>
                <a:cs typeface="+mn-ea"/>
                <a:sym typeface="Bebas" pitchFamily="2" charset="0"/>
              </a:rPr>
              <a:t>顾客身份的转换</a:t>
            </a:r>
          </a:p>
          <a:p>
            <a:pPr marL="0" lvl="1" algn="ctr">
              <a:lnSpc>
                <a:spcPts val="2885"/>
              </a:lnSpc>
              <a:spcAft>
                <a:spcPts val="865"/>
              </a:spcAft>
            </a:pPr>
            <a:r>
              <a:rPr lang="zh-CN" altLang="en-US" sz="1700" dirty="0">
                <a:latin typeface="+mn-ea"/>
                <a:cs typeface="+mn-ea"/>
                <a:sym typeface="Bebas" pitchFamily="2" charset="0"/>
              </a:rPr>
              <a:t>由消费者变收银员</a:t>
            </a:r>
          </a:p>
        </p:txBody>
      </p:sp>
      <p:sp>
        <p:nvSpPr>
          <p:cNvPr id="39" name="矩形 38"/>
          <p:cNvSpPr/>
          <p:nvPr/>
        </p:nvSpPr>
        <p:spPr>
          <a:xfrm>
            <a:off x="4932056" y="5125870"/>
            <a:ext cx="2606549" cy="832952"/>
          </a:xfrm>
          <a:prstGeom prst="rect">
            <a:avLst/>
          </a:prstGeom>
        </p:spPr>
        <p:txBody>
          <a:bodyPr wrap="square" lIns="88296" tIns="44148" rIns="88296" bIns="44148">
            <a:spAutoFit/>
          </a:bodyPr>
          <a:lstStyle/>
          <a:p>
            <a:pPr marL="0" lvl="1" algn="ctr">
              <a:lnSpc>
                <a:spcPts val="2885"/>
              </a:lnSpc>
              <a:spcAft>
                <a:spcPts val="865"/>
              </a:spcAft>
            </a:pPr>
            <a:r>
              <a:rPr lang="zh-CN" altLang="en-US" sz="1700" dirty="0">
                <a:latin typeface="+mn-ea"/>
                <a:cs typeface="+mn-ea"/>
                <a:sym typeface="Bebas" pitchFamily="2" charset="0"/>
              </a:rPr>
              <a:t>增加购物过程的参与感提升客单量</a:t>
            </a:r>
          </a:p>
        </p:txBody>
      </p:sp>
      <p:sp>
        <p:nvSpPr>
          <p:cNvPr id="41" name="矩形 40"/>
          <p:cNvSpPr/>
          <p:nvPr/>
        </p:nvSpPr>
        <p:spPr>
          <a:xfrm>
            <a:off x="8886179" y="5125870"/>
            <a:ext cx="2269298" cy="948368"/>
          </a:xfrm>
          <a:prstGeom prst="rect">
            <a:avLst/>
          </a:prstGeom>
        </p:spPr>
        <p:txBody>
          <a:bodyPr wrap="square" lIns="88296" tIns="44148" rIns="88296" bIns="44148">
            <a:spAutoFit/>
          </a:bodyPr>
          <a:lstStyle/>
          <a:p>
            <a:pPr marL="0" lvl="1" algn="ctr">
              <a:lnSpc>
                <a:spcPts val="2885"/>
              </a:lnSpc>
              <a:spcAft>
                <a:spcPts val="865"/>
              </a:spcAft>
            </a:pPr>
            <a:r>
              <a:rPr lang="zh-CN" altLang="en-US" sz="1700" dirty="0">
                <a:latin typeface="+mn-ea"/>
                <a:cs typeface="+mn-ea"/>
                <a:sym typeface="Bebas" pitchFamily="2" charset="0"/>
              </a:rPr>
              <a:t>购物趣味化</a:t>
            </a:r>
          </a:p>
          <a:p>
            <a:pPr marL="0" lvl="1" algn="ctr">
              <a:lnSpc>
                <a:spcPts val="2885"/>
              </a:lnSpc>
              <a:spcAft>
                <a:spcPts val="865"/>
              </a:spcAft>
            </a:pPr>
            <a:r>
              <a:rPr lang="zh-CN" altLang="en-US" sz="1700" dirty="0">
                <a:latin typeface="+mn-ea"/>
                <a:cs typeface="+mn-ea"/>
                <a:sym typeface="Bebas" pitchFamily="2" charset="0"/>
              </a:rPr>
              <a:t>玩味十足</a:t>
            </a:r>
          </a:p>
        </p:txBody>
      </p:sp>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marL="12700">
              <a:lnSpc>
                <a:spcPct val="100000"/>
              </a:lnSpc>
            </a:pPr>
            <a:r>
              <a:rPr lang="zh-CN" altLang="en-US" sz="2400" b="1" spc="-110" dirty="0" smtClean="0">
                <a:solidFill>
                  <a:srgbClr val="FFFFFF"/>
                </a:solidFill>
                <a:latin typeface="+mn-ea"/>
                <a:cs typeface="Microsoft YaHei"/>
              </a:rPr>
              <a:t>自助收银方案</a:t>
            </a:r>
            <a:endParaRPr sz="2400" b="1" dirty="0">
              <a:latin typeface="+mn-ea"/>
              <a:cs typeface="Microsoft YaHei"/>
            </a:endParaRPr>
          </a:p>
        </p:txBody>
      </p:sp>
      <p:pic>
        <p:nvPicPr>
          <p:cNvPr id="57346" name="Picture 2"/>
          <p:cNvPicPr>
            <a:picLocks noChangeAspect="1" noChangeArrowheads="1"/>
          </p:cNvPicPr>
          <p:nvPr/>
        </p:nvPicPr>
        <p:blipFill>
          <a:blip r:embed="rId3" cstate="print"/>
          <a:srcRect/>
          <a:stretch>
            <a:fillRect/>
          </a:stretch>
        </p:blipFill>
        <p:spPr bwMode="auto">
          <a:xfrm>
            <a:off x="4191000" y="1447800"/>
            <a:ext cx="4013597" cy="2256547"/>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up)">
                                      <p:cBhvr>
                                        <p:cTn id="12" dur="50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500"/>
                                        <p:tgtEl>
                                          <p:spTgt spid="1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p:bldP spid="25" grpId="0"/>
      <p:bldP spid="26" grpId="0" bldLvl="0" animBg="1"/>
      <p:bldP spid="30" grpId="0" bldLvl="0" animBg="1"/>
      <p:bldP spid="35" grpId="0" bldLvl="0" animBg="1"/>
      <p:bldP spid="36" grpId="0" bldLvl="0" animBg="1"/>
      <p:bldP spid="37" grpId="0"/>
      <p:bldP spid="39"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marL="12700">
              <a:lnSpc>
                <a:spcPct val="100000"/>
              </a:lnSpc>
            </a:pPr>
            <a:r>
              <a:rPr lang="zh-CN" altLang="en-US" sz="2400" b="1" spc="-110" dirty="0" smtClean="0">
                <a:solidFill>
                  <a:srgbClr val="FFFFFF"/>
                </a:solidFill>
                <a:latin typeface="+mn-ea"/>
                <a:cs typeface="Microsoft YaHei"/>
              </a:rPr>
              <a:t>扫码购</a:t>
            </a:r>
            <a:endParaRPr sz="2400" b="1" dirty="0">
              <a:latin typeface="+mn-ea"/>
              <a:cs typeface="Microsoft YaHei"/>
            </a:endParaRPr>
          </a:p>
        </p:txBody>
      </p:sp>
      <p:graphicFrame>
        <p:nvGraphicFramePr>
          <p:cNvPr id="23" name="图示 22"/>
          <p:cNvGraphicFramePr/>
          <p:nvPr>
            <p:extLst>
              <p:ext uri="{D42A27DB-BD31-4B8C-83A1-F6EECF244321}">
                <p14:modId xmlns:p14="http://schemas.microsoft.com/office/powerpoint/2010/main" xmlns="" val="2575055702"/>
              </p:ext>
            </p:extLst>
          </p:nvPr>
        </p:nvGraphicFramePr>
        <p:xfrm>
          <a:off x="1403648" y="699542"/>
          <a:ext cx="9950152" cy="6006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spc="-110" dirty="0" smtClean="0">
                <a:solidFill>
                  <a:srgbClr val="FFFFFF"/>
                </a:solidFill>
                <a:latin typeface="+mn-ea"/>
                <a:cs typeface="Microsoft YaHei"/>
              </a:rPr>
              <a:t>扫码购展示</a:t>
            </a:r>
            <a:endParaRPr sz="2400" b="1" dirty="0">
              <a:latin typeface="+mn-ea"/>
              <a:cs typeface="Microsoft YaHei"/>
            </a:endParaRPr>
          </a:p>
        </p:txBody>
      </p:sp>
      <p:pic>
        <p:nvPicPr>
          <p:cNvPr id="5" name="Picture 2" descr="D:\SiSS\eShop\01 产品总况\01 智慧门店\智慧门店说明及图片\新建文件夹\18760449855422291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0076" y="1231778"/>
            <a:ext cx="2388600" cy="517308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SiSS\eShop\01 产品总况\01 智慧门店\智慧门店说明及图片\新建文件夹\29370476838089682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4078" y="1219200"/>
            <a:ext cx="2388600" cy="517308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D:\SiSS\eShop\01 产品总况\01 智慧门店\智慧门店说明及图片\新建文件夹\29957778565491503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05318" y="1219200"/>
            <a:ext cx="2388600" cy="517308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D:\SiSS\eShop\01 产品总况\01 智慧门店\智慧门店说明及图片\新建文件夹\716453265792272096.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36600" y="1219200"/>
            <a:ext cx="2388600" cy="51730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spc="-110" dirty="0" smtClean="0">
                <a:solidFill>
                  <a:srgbClr val="FFFFFF"/>
                </a:solidFill>
                <a:latin typeface="+mn-ea"/>
                <a:cs typeface="Microsoft YaHei"/>
              </a:rPr>
              <a:t>人脸识别</a:t>
            </a:r>
            <a:endParaRPr sz="2400" b="1" dirty="0">
              <a:latin typeface="+mn-ea"/>
              <a:cs typeface="Microsoft YaHei"/>
            </a:endParaRPr>
          </a:p>
        </p:txBody>
      </p:sp>
      <p:graphicFrame>
        <p:nvGraphicFramePr>
          <p:cNvPr id="9" name="表格 8"/>
          <p:cNvGraphicFramePr>
            <a:graphicFrameLocks noGrp="1"/>
          </p:cNvGraphicFramePr>
          <p:nvPr>
            <p:extLst>
              <p:ext uri="{D42A27DB-BD31-4B8C-83A1-F6EECF244321}">
                <p14:modId xmlns:p14="http://schemas.microsoft.com/office/powerpoint/2010/main" xmlns="" val="1469455410"/>
              </p:ext>
            </p:extLst>
          </p:nvPr>
        </p:nvGraphicFramePr>
        <p:xfrm>
          <a:off x="1600200" y="1505082"/>
          <a:ext cx="9220200" cy="3828919"/>
        </p:xfrm>
        <a:graphic>
          <a:graphicData uri="http://schemas.openxmlformats.org/drawingml/2006/table">
            <a:tbl>
              <a:tblPr firstRow="1" bandRow="1">
                <a:tableStyleId>{93296810-A885-4BE3-A3E7-6D5BEEA58F35}</a:tableStyleId>
              </a:tblPr>
              <a:tblGrid>
                <a:gridCol w="3958093"/>
                <a:gridCol w="5262107"/>
              </a:tblGrid>
              <a:tr h="537079">
                <a:tc>
                  <a:txBody>
                    <a:bodyPr/>
                    <a:lstStyle/>
                    <a:p>
                      <a:pPr algn="ctr"/>
                      <a:r>
                        <a:rPr lang="zh-CN" altLang="en-US" dirty="0" smtClean="0"/>
                        <a:t>应用场景</a:t>
                      </a:r>
                      <a:endParaRPr lang="zh-CN" altLang="en-US" dirty="0"/>
                    </a:p>
                  </a:txBody>
                  <a:tcPr/>
                </a:tc>
                <a:tc>
                  <a:txBody>
                    <a:bodyPr/>
                    <a:lstStyle/>
                    <a:p>
                      <a:pPr algn="ctr"/>
                      <a:r>
                        <a:rPr lang="zh-CN" altLang="en-US" dirty="0" smtClean="0"/>
                        <a:t>系统功能展示</a:t>
                      </a:r>
                      <a:endParaRPr lang="zh-CN" altLang="en-US" dirty="0"/>
                    </a:p>
                  </a:txBody>
                  <a:tcPr/>
                </a:tc>
              </a:tr>
              <a:tr h="910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进店感知</a:t>
                      </a:r>
                    </a:p>
                  </a:txBody>
                  <a:tcPr/>
                </a:tc>
                <a:tc>
                  <a:txBody>
                    <a:bodyPr/>
                    <a:lstStyle/>
                    <a:p>
                      <a:pPr algn="ctr"/>
                      <a:r>
                        <a:rPr lang="zh-CN" altLang="en-US" dirty="0" smtClean="0"/>
                        <a:t>会员、非会员识别</a:t>
                      </a:r>
                      <a:endParaRPr lang="en-US" altLang="zh-CN" dirty="0" smtClean="0"/>
                    </a:p>
                    <a:p>
                      <a:pPr algn="ctr"/>
                      <a:r>
                        <a:rPr lang="zh-CN" altLang="en-US" dirty="0" smtClean="0"/>
                        <a:t>入店营销</a:t>
                      </a:r>
                      <a:endParaRPr lang="en-US" altLang="zh-CN" dirty="0" smtClean="0"/>
                    </a:p>
                    <a:p>
                      <a:pPr algn="ctr"/>
                      <a:r>
                        <a:rPr lang="zh-CN" altLang="en-US" dirty="0" smtClean="0"/>
                        <a:t>消息推送</a:t>
                      </a:r>
                      <a:endParaRPr lang="zh-CN" altLang="en-US" dirty="0" smtClean="0">
                        <a:solidFill>
                          <a:schemeClr val="tx1"/>
                        </a:solidFill>
                      </a:endParaRPr>
                    </a:p>
                  </a:txBody>
                  <a:tcPr/>
                </a:tc>
              </a:tr>
              <a:tr h="320039">
                <a:tc>
                  <a:txBody>
                    <a:bodyPr/>
                    <a:lstStyle/>
                    <a:p>
                      <a:pPr algn="ctr"/>
                      <a:r>
                        <a:rPr lang="zh-CN" altLang="en-US" dirty="0" smtClean="0"/>
                        <a:t>丰富会员资料</a:t>
                      </a:r>
                      <a:endParaRPr lang="zh-CN" altLang="en-US" dirty="0"/>
                    </a:p>
                  </a:txBody>
                  <a:tcPr/>
                </a:tc>
                <a:tc>
                  <a:txBody>
                    <a:bodyPr/>
                    <a:lstStyle/>
                    <a:p>
                      <a:pPr algn="ctr"/>
                      <a:r>
                        <a:rPr lang="zh-CN" altLang="en-US" dirty="0" smtClean="0"/>
                        <a:t>前台开卡、绑卡</a:t>
                      </a:r>
                      <a:endParaRPr lang="zh-CN" altLang="en-US" dirty="0"/>
                    </a:p>
                  </a:txBody>
                  <a:tcPr/>
                </a:tc>
              </a:tr>
              <a:tr h="907044">
                <a:tc>
                  <a:txBody>
                    <a:bodyPr/>
                    <a:lstStyle/>
                    <a:p>
                      <a:pPr algn="ctr"/>
                      <a:r>
                        <a:rPr lang="zh-CN" altLang="en-US" dirty="0" smtClean="0"/>
                        <a:t>提升收银安全、高效</a:t>
                      </a:r>
                      <a:endParaRPr lang="zh-CN" altLang="en-US" dirty="0"/>
                    </a:p>
                  </a:txBody>
                  <a:tcPr/>
                </a:tc>
                <a:tc>
                  <a:txBody>
                    <a:bodyPr/>
                    <a:lstStyle/>
                    <a:p>
                      <a:pPr algn="ctr"/>
                      <a:r>
                        <a:rPr lang="zh-CN" altLang="en-US" dirty="0" smtClean="0"/>
                        <a:t>前台会员消费录入自动识别</a:t>
                      </a:r>
                      <a:endParaRPr lang="en-US" altLang="zh-CN" dirty="0" smtClean="0"/>
                    </a:p>
                    <a:p>
                      <a:pPr algn="ctr"/>
                      <a:r>
                        <a:rPr lang="zh-CN" altLang="en-US" dirty="0" smtClean="0"/>
                        <a:t>积分奖励、积分冲减</a:t>
                      </a:r>
                      <a:endParaRPr lang="en-US" altLang="zh-CN" dirty="0" smtClean="0"/>
                    </a:p>
                    <a:p>
                      <a:pPr algn="ctr"/>
                      <a:r>
                        <a:rPr lang="zh-CN" altLang="en-US" dirty="0" smtClean="0"/>
                        <a:t>刷脸支付</a:t>
                      </a:r>
                      <a:r>
                        <a:rPr lang="en-US" altLang="zh-CN" dirty="0" smtClean="0"/>
                        <a:t>(</a:t>
                      </a:r>
                      <a:r>
                        <a:rPr lang="zh-CN" altLang="en-US" dirty="0" smtClean="0"/>
                        <a:t>暂未支持</a:t>
                      </a:r>
                      <a:r>
                        <a:rPr lang="en-US" altLang="zh-CN" dirty="0" smtClean="0"/>
                        <a:t>)</a:t>
                      </a:r>
                      <a:endParaRPr lang="zh-CN" altLang="en-US" dirty="0">
                        <a:solidFill>
                          <a:srgbClr val="FF0000"/>
                        </a:solidFill>
                      </a:endParaRPr>
                    </a:p>
                  </a:txBody>
                  <a:tcPr/>
                </a:tc>
              </a:tr>
              <a:tr h="316363">
                <a:tc>
                  <a:txBody>
                    <a:bodyPr/>
                    <a:lstStyle/>
                    <a:p>
                      <a:pPr algn="ctr"/>
                      <a:r>
                        <a:rPr lang="zh-CN" altLang="en-US" dirty="0" smtClean="0"/>
                        <a:t>防损防盗</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标签管理</a:t>
                      </a:r>
                      <a:r>
                        <a:rPr lang="en-US" altLang="zh-CN" dirty="0" smtClean="0"/>
                        <a:t>(</a:t>
                      </a:r>
                      <a:r>
                        <a:rPr lang="zh-CN" altLang="en-US" dirty="0" smtClean="0"/>
                        <a:t>暂未支持</a:t>
                      </a:r>
                      <a:r>
                        <a:rPr lang="en-US" altLang="zh-CN" dirty="0" smtClean="0"/>
                        <a:t>)</a:t>
                      </a:r>
                      <a:endParaRPr lang="zh-CN" altLang="en-US" dirty="0" smtClean="0">
                        <a:solidFill>
                          <a:srgbClr val="FF0000"/>
                        </a:solidFill>
                      </a:endParaRPr>
                    </a:p>
                  </a:txBody>
                  <a:tcPr/>
                </a:tc>
              </a:tr>
              <a:tr h="331603">
                <a:tc>
                  <a:txBody>
                    <a:bodyPr/>
                    <a:lstStyle/>
                    <a:p>
                      <a:pPr algn="ctr"/>
                      <a:r>
                        <a:rPr lang="zh-CN" altLang="en-US" dirty="0" smtClean="0"/>
                        <a:t>热区分析</a:t>
                      </a:r>
                      <a:endParaRPr lang="zh-CN" altLang="en-US" dirty="0"/>
                    </a:p>
                  </a:txBody>
                  <a:tcPr/>
                </a:tc>
                <a:tc>
                  <a:txBody>
                    <a:bodyPr/>
                    <a:lstStyle/>
                    <a:p>
                      <a:pPr algn="ctr"/>
                      <a:r>
                        <a:rPr lang="zh-CN" altLang="en-US" dirty="0" smtClean="0"/>
                        <a:t>轨迹追踪</a:t>
                      </a:r>
                      <a:r>
                        <a:rPr lang="en-US" altLang="zh-CN" dirty="0" smtClean="0"/>
                        <a:t>(</a:t>
                      </a:r>
                      <a:r>
                        <a:rPr lang="zh-CN" altLang="en-US" dirty="0" smtClean="0"/>
                        <a:t>暂未支持</a:t>
                      </a:r>
                      <a:r>
                        <a:rPr lang="en-US" altLang="zh-CN" dirty="0" smtClean="0"/>
                        <a:t>)</a:t>
                      </a:r>
                      <a:endParaRPr lang="zh-CN" altLang="en-US" dirty="0">
                        <a:solidFill>
                          <a:srgbClr val="FF0000"/>
                        </a:solidFill>
                      </a:endParaRPr>
                    </a:p>
                  </a:txBody>
                  <a:tcPr/>
                </a:tc>
              </a:tr>
              <a:tr h="346843">
                <a:tc>
                  <a:txBody>
                    <a:bodyPr/>
                    <a:lstStyle/>
                    <a:p>
                      <a:pPr algn="ctr"/>
                      <a:r>
                        <a:rPr lang="zh-CN" altLang="en-US" dirty="0" smtClean="0"/>
                        <a:t>决策分析</a:t>
                      </a:r>
                      <a:endParaRPr lang="zh-CN" altLang="en-US" dirty="0"/>
                    </a:p>
                  </a:txBody>
                  <a:tcPr/>
                </a:tc>
                <a:tc>
                  <a:txBody>
                    <a:bodyPr/>
                    <a:lstStyle/>
                    <a:p>
                      <a:pPr algn="ctr"/>
                      <a:r>
                        <a:rPr lang="zh-CN" altLang="en-US" dirty="0" smtClean="0"/>
                        <a:t>客流监控</a:t>
                      </a:r>
                      <a:r>
                        <a:rPr lang="en-US" altLang="zh-CN" dirty="0" smtClean="0"/>
                        <a:t>(</a:t>
                      </a:r>
                      <a:r>
                        <a:rPr lang="zh-CN" altLang="en-US" dirty="0" smtClean="0"/>
                        <a:t>暂未支持</a:t>
                      </a:r>
                      <a:r>
                        <a:rPr lang="en-US" altLang="zh-CN" dirty="0" smtClean="0"/>
                        <a:t>)</a:t>
                      </a:r>
                      <a:endParaRPr lang="zh-CN" altLang="en-US" dirty="0">
                        <a:solidFill>
                          <a:srgbClr val="FF0000"/>
                        </a:solidFill>
                      </a:endParaRPr>
                    </a:p>
                  </a:txBody>
                  <a:tcPr/>
                </a:tc>
              </a:tr>
            </a:tbl>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771104" cy="492443"/>
          </a:xfrm>
          <a:prstGeom prst="rect">
            <a:avLst/>
          </a:prstGeom>
        </p:spPr>
        <p:txBody>
          <a:bodyPr vert="horz" wrap="square" lIns="0" tIns="0" rIns="0" bIns="0" rtlCol="0">
            <a:spAutoFit/>
          </a:bodyPr>
          <a:lstStyle/>
          <a:p>
            <a:pPr marL="12700">
              <a:lnSpc>
                <a:spcPct val="100000"/>
              </a:lnSpc>
            </a:pPr>
            <a:r>
              <a:rPr lang="zh-CN" altLang="en-US" sz="3200" b="1" spc="-110" dirty="0" smtClean="0">
                <a:solidFill>
                  <a:srgbClr val="FFFFFF"/>
                </a:solidFill>
                <a:latin typeface="Microsoft YaHei"/>
                <a:cs typeface="Microsoft YaHei"/>
              </a:rPr>
              <a:t>会员营销</a:t>
            </a:r>
            <a:endParaRPr sz="3200" dirty="0">
              <a:latin typeface="Microsoft YaHei"/>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1026" name="Picture 2"/>
          <p:cNvPicPr>
            <a:picLocks noChangeAspect="1" noChangeArrowheads="1"/>
          </p:cNvPicPr>
          <p:nvPr/>
        </p:nvPicPr>
        <p:blipFill>
          <a:blip r:embed="rId2"/>
          <a:srcRect/>
          <a:stretch>
            <a:fillRect/>
          </a:stretch>
        </p:blipFill>
        <p:spPr bwMode="auto">
          <a:xfrm>
            <a:off x="7696200" y="4023704"/>
            <a:ext cx="4572000" cy="2910496"/>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01" y="228600"/>
            <a:ext cx="12452461" cy="7010401"/>
          </a:xfrm>
          <a:prstGeom prst="rect">
            <a:avLst/>
          </a:prstGeom>
        </p:spPr>
      </p:pic>
      <p:sp>
        <p:nvSpPr>
          <p:cNvPr id="4" name="object 2"/>
          <p:cNvSpPr/>
          <p:nvPr/>
        </p:nvSpPr>
        <p:spPr>
          <a:xfrm>
            <a:off x="6555740" y="304800"/>
            <a:ext cx="5636260" cy="53848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endParaRPr/>
          </a:p>
        </p:txBody>
      </p:sp>
      <p:sp>
        <p:nvSpPr>
          <p:cNvPr id="3" name="object 4"/>
          <p:cNvSpPr txBox="1"/>
          <p:nvPr/>
        </p:nvSpPr>
        <p:spPr>
          <a:xfrm>
            <a:off x="6934200" y="304800"/>
            <a:ext cx="4876800" cy="492443"/>
          </a:xfrm>
          <a:prstGeom prst="rect">
            <a:avLst/>
          </a:prstGeom>
        </p:spPr>
        <p:txBody>
          <a:bodyPr vert="horz" wrap="square" lIns="0" tIns="0" rIns="0" bIns="0" rtlCol="0">
            <a:spAutoFit/>
          </a:bodyPr>
          <a:lstStyle/>
          <a:p>
            <a:pPr marL="12700">
              <a:lnSpc>
                <a:spcPct val="100000"/>
              </a:lnSpc>
            </a:pPr>
            <a:r>
              <a:rPr lang="zh-CN" altLang="en-US" sz="3200" b="1" dirty="0" smtClean="0">
                <a:solidFill>
                  <a:schemeClr val="bg1"/>
                </a:solidFill>
                <a:latin typeface="Microsoft YaHei"/>
                <a:cs typeface="Microsoft YaHei"/>
              </a:rPr>
              <a:t>全场景运营企业会员</a:t>
            </a:r>
            <a:endParaRPr sz="3200" b="1" dirty="0">
              <a:solidFill>
                <a:schemeClr val="bg1"/>
              </a:solidFill>
              <a:latin typeface="Microsoft YaHei"/>
              <a:cs typeface="Microsoft YaHei"/>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会员营销</a:t>
            </a:r>
            <a:endParaRPr sz="2400" b="1" dirty="0">
              <a:solidFill>
                <a:schemeClr val="bg1"/>
              </a:solidFill>
              <a:latin typeface="+mn-ea"/>
              <a:cs typeface="Microsoft YaHei"/>
            </a:endParaRPr>
          </a:p>
        </p:txBody>
      </p:sp>
      <p:sp>
        <p:nvSpPr>
          <p:cNvPr id="5" name="内容占位符 2"/>
          <p:cNvSpPr txBox="1">
            <a:spLocks/>
          </p:cNvSpPr>
          <p:nvPr/>
        </p:nvSpPr>
        <p:spPr>
          <a:xfrm>
            <a:off x="5791200" y="1828800"/>
            <a:ext cx="5562600" cy="4419600"/>
          </a:xfrm>
          <a:prstGeom prst="rect">
            <a:avLst/>
          </a:prstGeom>
        </p:spPr>
        <p:txBody>
          <a:bodyPr wrap="square" lIns="0" tIns="0" rIns="0" bIns="0">
            <a:noAutofit/>
          </a:bodyPr>
          <a:lstStyle/>
          <a:p>
            <a:pPr marL="0" marR="0" lvl="0" indent="0" defTabSz="914400" eaLnBrk="1" fontAlgn="auto" latinLnBrk="0" hangingPunct="1">
              <a:lnSpc>
                <a:spcPct val="100000"/>
              </a:lnSpc>
              <a:spcBef>
                <a:spcPts val="0"/>
              </a:spcBef>
              <a:spcAft>
                <a:spcPts val="0"/>
              </a:spcAft>
              <a:buClr>
                <a:srgbClr val="1AB394"/>
              </a:buClr>
              <a:buSzTx/>
              <a:tabLst/>
              <a:defRPr/>
            </a:pPr>
            <a:r>
              <a:rPr kumimoji="0" lang="zh-CN" altLang="en-US"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为客户提供更好的互动和体验；</a:t>
            </a:r>
            <a:endParaRPr kumimoji="0" lang="en-US" altLang="zh-CN"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100000"/>
              </a:lnSpc>
              <a:spcBef>
                <a:spcPts val="0"/>
              </a:spcBef>
              <a:spcAft>
                <a:spcPts val="0"/>
              </a:spcAft>
              <a:buClr>
                <a:srgbClr val="1AB394"/>
              </a:buClr>
              <a:buSzTx/>
              <a:tabLst/>
              <a:defRPr/>
            </a:pPr>
            <a:r>
              <a:rPr kumimoji="0" lang="zh-CN" altLang="en-US"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让产品信息快速触达客户并及时获得反馈；</a:t>
            </a:r>
            <a:endParaRPr kumimoji="0" lang="en-US" altLang="zh-CN"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100000"/>
              </a:lnSpc>
              <a:spcBef>
                <a:spcPts val="0"/>
              </a:spcBef>
              <a:spcAft>
                <a:spcPts val="0"/>
              </a:spcAft>
              <a:buClr>
                <a:srgbClr val="1AB394"/>
              </a:buClr>
              <a:buSzTx/>
              <a:tabLst/>
              <a:defRPr/>
            </a:pPr>
            <a:r>
              <a:rPr kumimoji="0" lang="zh-CN" altLang="en-US"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让客户忠诚，吸引客流、留住客户，提升购买力。</a:t>
            </a:r>
            <a:endParaRPr kumimoji="0" lang="en-US" altLang="zh-CN" sz="2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aphicFrame>
        <p:nvGraphicFramePr>
          <p:cNvPr id="6" name="图示 5"/>
          <p:cNvGraphicFramePr/>
          <p:nvPr/>
        </p:nvGraphicFramePr>
        <p:xfrm>
          <a:off x="457200" y="1066800"/>
          <a:ext cx="5181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拉新推送卡券并引导注册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pic>
        <p:nvPicPr>
          <p:cNvPr id="13" name="图片 12" descr="IMG_6818.PNG"/>
          <p:cNvPicPr>
            <a:picLocks noChangeAspect="1"/>
          </p:cNvPicPr>
          <p:nvPr/>
        </p:nvPicPr>
        <p:blipFill>
          <a:blip r:embed="rId3"/>
          <a:stretch>
            <a:fillRect/>
          </a:stretch>
        </p:blipFill>
        <p:spPr>
          <a:xfrm>
            <a:off x="3124200" y="1219200"/>
            <a:ext cx="2880000" cy="5122560"/>
          </a:xfrm>
          <a:prstGeom prst="rect">
            <a:avLst/>
          </a:prstGeom>
        </p:spPr>
      </p:pic>
      <p:pic>
        <p:nvPicPr>
          <p:cNvPr id="15" name="图片 14" descr="IMG_6820.PNG"/>
          <p:cNvPicPr>
            <a:picLocks noChangeAspect="1"/>
          </p:cNvPicPr>
          <p:nvPr/>
        </p:nvPicPr>
        <p:blipFill>
          <a:blip r:embed="rId4" cstate="print"/>
          <a:stretch>
            <a:fillRect/>
          </a:stretch>
        </p:blipFill>
        <p:spPr>
          <a:xfrm>
            <a:off x="6324600" y="1219200"/>
            <a:ext cx="2880000" cy="5122560"/>
          </a:xfrm>
          <a:prstGeom prst="rect">
            <a:avLst/>
          </a:prstGeom>
        </p:spPr>
      </p:pic>
      <p:pic>
        <p:nvPicPr>
          <p:cNvPr id="16" name="图片 15" descr="IMG_6833.PNG"/>
          <p:cNvPicPr>
            <a:picLocks noChangeAspect="1"/>
          </p:cNvPicPr>
          <p:nvPr/>
        </p:nvPicPr>
        <p:blipFill>
          <a:blip r:embed="rId5"/>
          <a:stretch>
            <a:fillRect/>
          </a:stretch>
        </p:blipFill>
        <p:spPr>
          <a:xfrm>
            <a:off x="9372600" y="1219200"/>
            <a:ext cx="2880000" cy="5122560"/>
          </a:xfrm>
          <a:prstGeom prst="rect">
            <a:avLst/>
          </a:prstGeom>
        </p:spPr>
      </p:pic>
      <p:pic>
        <p:nvPicPr>
          <p:cNvPr id="17" name="图片 16" descr="IMG_6817.PNG"/>
          <p:cNvPicPr>
            <a:picLocks noChangeAspect="1"/>
          </p:cNvPicPr>
          <p:nvPr/>
        </p:nvPicPr>
        <p:blipFill>
          <a:blip r:embed="rId6"/>
          <a:stretch>
            <a:fillRect/>
          </a:stretch>
        </p:blipFill>
        <p:spPr>
          <a:xfrm>
            <a:off x="0" y="1219200"/>
            <a:ext cx="2880000" cy="5122560"/>
          </a:xfrm>
          <a:prstGeom prst="rect">
            <a:avLst/>
          </a:prstGeom>
        </p:spPr>
      </p:pic>
      <p:sp>
        <p:nvSpPr>
          <p:cNvPr id="19" name="object 2"/>
          <p:cNvSpPr/>
          <p:nvPr/>
        </p:nvSpPr>
        <p:spPr>
          <a:xfrm>
            <a:off x="6555740" y="0"/>
            <a:ext cx="5636260" cy="114300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pPr algn="ctr"/>
            <a:r>
              <a:rPr lang="zh-CN" altLang="en-US" sz="6000" b="1" dirty="0" smtClean="0">
                <a:solidFill>
                  <a:schemeClr val="bg1"/>
                </a:solidFill>
              </a:rPr>
              <a:t>到店前</a:t>
            </a:r>
            <a:endParaRPr sz="6000" b="1" dirty="0">
              <a:solidFill>
                <a:schemeClr val="bg1"/>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导购跟进单个顾客，推送礼券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pic>
        <p:nvPicPr>
          <p:cNvPr id="8" name="Picture 2"/>
          <p:cNvPicPr>
            <a:picLocks noChangeAspect="1" noChangeArrowheads="1"/>
          </p:cNvPicPr>
          <p:nvPr/>
        </p:nvPicPr>
        <p:blipFill>
          <a:blip r:embed="rId3" cstate="print"/>
          <a:srcRect/>
          <a:stretch>
            <a:fillRect/>
          </a:stretch>
        </p:blipFill>
        <p:spPr bwMode="auto">
          <a:xfrm>
            <a:off x="1752600" y="1295400"/>
            <a:ext cx="2913194" cy="5181601"/>
          </a:xfrm>
          <a:prstGeom prst="rect">
            <a:avLst/>
          </a:prstGeom>
          <a:noFill/>
          <a:ln w="9525">
            <a:noFill/>
            <a:miter lim="800000"/>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7620000" y="1295400"/>
            <a:ext cx="2913194" cy="5181601"/>
          </a:xfrm>
          <a:prstGeom prst="rect">
            <a:avLst/>
          </a:prstGeom>
          <a:noFill/>
          <a:ln w="9525">
            <a:noFill/>
            <a:miter lim="800000"/>
            <a:headEnd/>
            <a:tailEnd/>
          </a:ln>
          <a:effectLst/>
        </p:spPr>
      </p:pic>
      <p:sp>
        <p:nvSpPr>
          <p:cNvPr id="13" name="object 2"/>
          <p:cNvSpPr/>
          <p:nvPr/>
        </p:nvSpPr>
        <p:spPr>
          <a:xfrm>
            <a:off x="6555740" y="0"/>
            <a:ext cx="5636260" cy="114300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pPr algn="ctr"/>
            <a:r>
              <a:rPr lang="zh-CN" altLang="en-US" sz="6000" b="1" dirty="0" smtClean="0">
                <a:solidFill>
                  <a:schemeClr val="bg1"/>
                </a:solidFill>
              </a:rPr>
              <a:t>进店后</a:t>
            </a:r>
            <a:endParaRPr sz="6000" b="1" dirty="0">
              <a:solidFill>
                <a:schemeClr val="bg1"/>
              </a:solidFill>
            </a:endParaRPr>
          </a:p>
        </p:txBody>
      </p:sp>
      <p:sp>
        <p:nvSpPr>
          <p:cNvPr id="14" name="TextBox 13"/>
          <p:cNvSpPr txBox="1"/>
          <p:nvPr/>
        </p:nvSpPr>
        <p:spPr>
          <a:xfrm>
            <a:off x="4953000" y="2667000"/>
            <a:ext cx="192882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导购查看顾客信息及所有优惠券</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导购员优惠券销售与推送领券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710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sp>
        <p:nvSpPr>
          <p:cNvPr id="10" name="TextBox 9"/>
          <p:cNvSpPr txBox="1"/>
          <p:nvPr/>
        </p:nvSpPr>
        <p:spPr>
          <a:xfrm>
            <a:off x="4953000" y="2667000"/>
            <a:ext cx="192882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导购快速分享</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顾客扫码领券</a:t>
            </a:r>
            <a:endParaRPr lang="zh-CN" altLang="en-US" b="1" dirty="0">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3" cstate="print"/>
          <a:srcRect/>
          <a:stretch>
            <a:fillRect/>
          </a:stretch>
        </p:blipFill>
        <p:spPr bwMode="auto">
          <a:xfrm>
            <a:off x="7391400" y="1580896"/>
            <a:ext cx="2667000" cy="4743704"/>
          </a:xfrm>
          <a:prstGeom prst="rect">
            <a:avLst/>
          </a:prstGeom>
          <a:noFill/>
          <a:ln w="9525">
            <a:noFill/>
            <a:miter lim="800000"/>
            <a:headEnd/>
            <a:tailEnd/>
          </a:ln>
          <a:effectLst/>
        </p:spPr>
      </p:pic>
      <p:pic>
        <p:nvPicPr>
          <p:cNvPr id="15" name="Picture 3"/>
          <p:cNvPicPr>
            <a:picLocks noChangeAspect="1" noChangeArrowheads="1"/>
          </p:cNvPicPr>
          <p:nvPr/>
        </p:nvPicPr>
        <p:blipFill>
          <a:blip r:embed="rId4" cstate="print"/>
          <a:srcRect/>
          <a:stretch>
            <a:fillRect/>
          </a:stretch>
        </p:blipFill>
        <p:spPr bwMode="auto">
          <a:xfrm>
            <a:off x="1905000" y="1600200"/>
            <a:ext cx="2667000" cy="474370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219200" cy="1828800"/>
          </a:xfrm>
          <a:custGeom>
            <a:avLst/>
            <a:gdLst/>
            <a:ahLst/>
            <a:cxnLst/>
            <a:rect l="l" t="t" r="r" b="b"/>
            <a:pathLst>
              <a:path w="6096000" h="2627630">
                <a:moveTo>
                  <a:pt x="0" y="0"/>
                </a:moveTo>
                <a:lnTo>
                  <a:pt x="6096000" y="0"/>
                </a:lnTo>
                <a:lnTo>
                  <a:pt x="6096000" y="2627376"/>
                </a:lnTo>
                <a:lnTo>
                  <a:pt x="0" y="2627376"/>
                </a:lnTo>
                <a:lnTo>
                  <a:pt x="0" y="0"/>
                </a:lnTo>
                <a:close/>
              </a:path>
            </a:pathLst>
          </a:custGeom>
          <a:solidFill>
            <a:srgbClr val="FF9500"/>
          </a:solidFill>
        </p:spPr>
        <p:txBody>
          <a:bodyPr wrap="square" lIns="0" tIns="0" rIns="0" bIns="0" rtlCol="0"/>
          <a:lstStyle/>
          <a:p>
            <a:endParaRPr/>
          </a:p>
        </p:txBody>
      </p:sp>
      <p:sp>
        <p:nvSpPr>
          <p:cNvPr id="4" name="object 4"/>
          <p:cNvSpPr/>
          <p:nvPr/>
        </p:nvSpPr>
        <p:spPr>
          <a:xfrm>
            <a:off x="0" y="5029200"/>
            <a:ext cx="1219200" cy="1829308"/>
          </a:xfrm>
          <a:custGeom>
            <a:avLst/>
            <a:gdLst/>
            <a:ahLst/>
            <a:cxnLst/>
            <a:rect l="l" t="t" r="r" b="b"/>
            <a:pathLst>
              <a:path w="6096000" h="3053079">
                <a:moveTo>
                  <a:pt x="0" y="0"/>
                </a:moveTo>
                <a:lnTo>
                  <a:pt x="6096000" y="0"/>
                </a:lnTo>
                <a:lnTo>
                  <a:pt x="6096000" y="3052572"/>
                </a:lnTo>
                <a:lnTo>
                  <a:pt x="0" y="3052572"/>
                </a:lnTo>
                <a:lnTo>
                  <a:pt x="0" y="0"/>
                </a:lnTo>
                <a:close/>
              </a:path>
            </a:pathLst>
          </a:custGeom>
          <a:solidFill>
            <a:srgbClr val="FF9500"/>
          </a:solidFill>
        </p:spPr>
        <p:txBody>
          <a:bodyPr wrap="square" lIns="0" tIns="0" rIns="0" bIns="0" rtlCol="0"/>
          <a:lstStyle/>
          <a:p>
            <a:endParaRPr/>
          </a:p>
        </p:txBody>
      </p:sp>
      <p:pic>
        <p:nvPicPr>
          <p:cNvPr id="6" name="图片 5" descr="favicon.ico"/>
          <p:cNvPicPr>
            <a:picLocks noChangeAspect="1"/>
          </p:cNvPicPr>
          <p:nvPr/>
        </p:nvPicPr>
        <p:blipFill>
          <a:blip r:embed="rId2"/>
          <a:stretch>
            <a:fillRect/>
          </a:stretch>
        </p:blipFill>
        <p:spPr>
          <a:xfrm>
            <a:off x="0" y="2819400"/>
            <a:ext cx="1295400" cy="1295400"/>
          </a:xfrm>
          <a:prstGeom prst="rect">
            <a:avLst/>
          </a:prstGeom>
        </p:spPr>
      </p:pic>
      <p:sp>
        <p:nvSpPr>
          <p:cNvPr id="7" name="Text Box 2"/>
          <p:cNvSpPr txBox="1"/>
          <p:nvPr/>
        </p:nvSpPr>
        <p:spPr>
          <a:xfrm>
            <a:off x="4953000" y="457200"/>
            <a:ext cx="2470791" cy="514716"/>
          </a:xfrm>
          <a:prstGeom prst="rect">
            <a:avLst/>
          </a:prstGeom>
          <a:noFill/>
          <a:ln w="9525">
            <a:noFill/>
          </a:ln>
        </p:spPr>
        <p:txBody>
          <a:bodyPr wrap="square" lIns="65031" tIns="33889" rIns="65031" bIns="33889" anchor="t">
            <a:spAutoFit/>
          </a:bodyPr>
          <a:lstStyle/>
          <a:p>
            <a:pPr algn="ctr"/>
            <a:r>
              <a:rPr lang="zh-CN" altLang="zh-CN" sz="2900" dirty="0">
                <a:solidFill>
                  <a:srgbClr val="004CA1"/>
                </a:solidFill>
                <a:ea typeface="微软雅黑" panose="020B0503020204020204" pitchFamily="2" charset="-122"/>
              </a:rPr>
              <a:t>公 司 介 绍</a:t>
            </a:r>
          </a:p>
        </p:txBody>
      </p:sp>
      <p:pic>
        <p:nvPicPr>
          <p:cNvPr id="8" name="图片 7" descr="思迅形象画册-转曲-20161219-09"/>
          <p:cNvPicPr>
            <a:picLocks noChangeAspect="1"/>
          </p:cNvPicPr>
          <p:nvPr/>
        </p:nvPicPr>
        <p:blipFill>
          <a:blip r:embed="rId3"/>
          <a:stretch>
            <a:fillRect/>
          </a:stretch>
        </p:blipFill>
        <p:spPr>
          <a:xfrm>
            <a:off x="2588922" y="3200400"/>
            <a:ext cx="7951418" cy="3172749"/>
          </a:xfrm>
          <a:prstGeom prst="rect">
            <a:avLst/>
          </a:prstGeom>
        </p:spPr>
      </p:pic>
      <p:sp>
        <p:nvSpPr>
          <p:cNvPr id="9" name="文本框 6"/>
          <p:cNvSpPr txBox="1"/>
          <p:nvPr/>
        </p:nvSpPr>
        <p:spPr>
          <a:xfrm>
            <a:off x="1981200" y="1219200"/>
            <a:ext cx="9862207" cy="2028666"/>
          </a:xfrm>
          <a:prstGeom prst="rect">
            <a:avLst/>
          </a:prstGeom>
          <a:noFill/>
        </p:spPr>
        <p:txBody>
          <a:bodyPr wrap="square" lIns="65947" tIns="32973" rIns="65947" bIns="32973" rtlCol="0">
            <a:spAutoFit/>
          </a:bodyPr>
          <a:lstStyle/>
          <a:p>
            <a:pPr>
              <a:lnSpc>
                <a:spcPct val="150000"/>
              </a:lnSpc>
            </a:pPr>
            <a:r>
              <a:rPr lang="en-US" altLang="zh-CN" sz="1700" dirty="0"/>
              <a:t>     </a:t>
            </a:r>
            <a:r>
              <a:rPr lang="zh-CN" altLang="en-US" sz="1700" dirty="0"/>
              <a:t>总部位于深圳软件产业基地，是第一批“国家级高新技术企业”和“深圳市重点软件企业”</a:t>
            </a:r>
          </a:p>
          <a:p>
            <a:pPr>
              <a:lnSpc>
                <a:spcPct val="150000"/>
              </a:lnSpc>
            </a:pPr>
            <a:r>
              <a:rPr lang="zh-CN" altLang="en-US" sz="1700" dirty="0"/>
              <a:t>2017年成功进入新三板创新层，是中国POS行业中唯一一家进入创新层的公司。在南京、郑州、武汉、南宁、昆明设有5家分公司，以及两个全资子公司——深圳市思迅网络科技有限公司、深圳市奥凯软件有限公司，并建立武汉支持中心；思迅软件在全国所有省份的500多个大中城市里，有1000多家合作伙伴，50万终端用户。</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充值送豪礼</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sp>
        <p:nvSpPr>
          <p:cNvPr id="8" name="object 2"/>
          <p:cNvSpPr/>
          <p:nvPr/>
        </p:nvSpPr>
        <p:spPr>
          <a:xfrm>
            <a:off x="6555740" y="0"/>
            <a:ext cx="5636260" cy="114300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pPr algn="ctr"/>
            <a:r>
              <a:rPr lang="zh-CN" altLang="en-US" sz="6000" b="1" dirty="0" smtClean="0">
                <a:solidFill>
                  <a:schemeClr val="bg1"/>
                </a:solidFill>
              </a:rPr>
              <a:t>营销活动</a:t>
            </a:r>
            <a:endParaRPr sz="6000" b="1" dirty="0">
              <a:solidFill>
                <a:schemeClr val="bg1"/>
              </a:solidFill>
            </a:endParaRPr>
          </a:p>
        </p:txBody>
      </p:sp>
      <p:pic>
        <p:nvPicPr>
          <p:cNvPr id="12" name="Picture 2"/>
          <p:cNvPicPr>
            <a:picLocks noChangeAspect="1" noChangeArrowheads="1"/>
          </p:cNvPicPr>
          <p:nvPr/>
        </p:nvPicPr>
        <p:blipFill>
          <a:blip r:embed="rId3"/>
          <a:srcRect/>
          <a:stretch>
            <a:fillRect/>
          </a:stretch>
        </p:blipFill>
        <p:spPr bwMode="auto">
          <a:xfrm>
            <a:off x="304800" y="2133600"/>
            <a:ext cx="11582401" cy="202783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809149" y="1465945"/>
            <a:ext cx="10894907" cy="1092603"/>
          </a:xfrm>
          <a:prstGeom prst="rect">
            <a:avLst/>
          </a:prstGeom>
          <a:noFill/>
        </p:spPr>
        <p:txBody>
          <a:bodyPr wrap="square" lIns="121917" tIns="60958" rIns="121917" bIns="60958" rtlCol="0">
            <a:spAutoFit/>
          </a:bodyPr>
          <a:lstStyle/>
          <a:p>
            <a:pPr algn="ctr">
              <a:lnSpc>
                <a:spcPct val="150000"/>
              </a:lnSpc>
            </a:pPr>
            <a:r>
              <a:rPr lang="zh-CN" altLang="en-US" sz="2100" b="1" dirty="0" smtClean="0">
                <a:latin typeface="微软雅黑" panose="020B0503020204020204" pitchFamily="34" charset="-122"/>
                <a:ea typeface="微软雅黑" panose="020B0503020204020204" pitchFamily="34" charset="-122"/>
                <a:sym typeface="+mn-ea"/>
              </a:rPr>
              <a:t>活动主题：买满送代金券</a:t>
            </a:r>
            <a:endParaRPr lang="en-US" altLang="zh-CN" sz="2100" b="1" dirty="0">
              <a:latin typeface="微软雅黑" panose="020B0503020204020204" pitchFamily="34" charset="-122"/>
              <a:ea typeface="微软雅黑" panose="020B0503020204020204" pitchFamily="34" charset="-122"/>
              <a:sym typeface="+mn-ea"/>
            </a:endParaRPr>
          </a:p>
          <a:p>
            <a:pPr algn="ctr">
              <a:lnSpc>
                <a:spcPct val="150000"/>
              </a:lnSpc>
            </a:pPr>
            <a:r>
              <a:rPr lang="zh-CN" altLang="en-US" sz="2100" dirty="0" smtClean="0">
                <a:latin typeface="微软雅黑" panose="020B0503020204020204" pitchFamily="34" charset="-122"/>
                <a:ea typeface="微软雅黑" panose="020B0503020204020204" pitchFamily="34" charset="-122"/>
              </a:rPr>
              <a:t>活动内容：</a:t>
            </a:r>
            <a:endParaRPr lang="zh-CN" altLang="en-US" sz="2100" dirty="0" smtClean="0">
              <a:latin typeface="微软雅黑" panose="020B0503020204020204" pitchFamily="34" charset="-122"/>
              <a:ea typeface="微软雅黑" panose="020B0503020204020204" pitchFamily="34" charset="-122"/>
              <a:sym typeface="+mn-ea"/>
            </a:endParaRPr>
          </a:p>
        </p:txBody>
      </p:sp>
      <p:pic>
        <p:nvPicPr>
          <p:cNvPr id="3" name="图片 2" descr="timg"/>
          <p:cNvPicPr>
            <a:picLocks noChangeAspect="1"/>
          </p:cNvPicPr>
          <p:nvPr/>
        </p:nvPicPr>
        <p:blipFill>
          <a:blip r:embed="rId2"/>
          <a:srcRect l="10435" t="17657" r="2696" b="20947"/>
          <a:stretch>
            <a:fillRect/>
          </a:stretch>
        </p:blipFill>
        <p:spPr>
          <a:xfrm>
            <a:off x="1313181" y="2504440"/>
            <a:ext cx="9705340" cy="3464560"/>
          </a:xfrm>
          <a:prstGeom prst="rect">
            <a:avLst/>
          </a:prstGeom>
        </p:spPr>
      </p:pic>
      <p:sp>
        <p:nvSpPr>
          <p:cNvPr id="4" name="文本框 3"/>
          <p:cNvSpPr txBox="1"/>
          <p:nvPr/>
        </p:nvSpPr>
        <p:spPr>
          <a:xfrm>
            <a:off x="2076919" y="3251835"/>
            <a:ext cx="2040467" cy="1231102"/>
          </a:xfrm>
          <a:prstGeom prst="rect">
            <a:avLst/>
          </a:prstGeom>
          <a:noFill/>
        </p:spPr>
        <p:txBody>
          <a:bodyPr wrap="square" lIns="121917" tIns="60958" rIns="121917" bIns="60958" rtlCol="0">
            <a:spAutoFit/>
          </a:bodyPr>
          <a:lstStyle/>
          <a:p>
            <a:r>
              <a:rPr lang="zh-CN" altLang="en-US" sz="2400" dirty="0" smtClean="0">
                <a:latin typeface="微软雅黑" panose="020B0503020204020204" pitchFamily="34" charset="-122"/>
                <a:ea typeface="微软雅黑" panose="020B0503020204020204" pitchFamily="34" charset="-122"/>
                <a:sym typeface="+mn-ea"/>
              </a:rPr>
              <a:t>全场</a:t>
            </a:r>
            <a:r>
              <a:rPr lang="zh-CN" altLang="en-US" sz="2400" dirty="0">
                <a:latin typeface="微软雅黑" panose="020B0503020204020204" pitchFamily="34" charset="-122"/>
                <a:ea typeface="微软雅黑" panose="020B0503020204020204" pitchFamily="34" charset="-122"/>
                <a:sym typeface="+mn-ea"/>
              </a:rPr>
              <a:t>满</a:t>
            </a:r>
            <a:r>
              <a:rPr lang="en-US" altLang="zh-CN" sz="2400" dirty="0" smtClean="0">
                <a:solidFill>
                  <a:srgbClr val="FFC000"/>
                </a:solidFill>
                <a:latin typeface="微软雅黑" panose="020B0503020204020204" pitchFamily="34" charset="-122"/>
                <a:ea typeface="微软雅黑" panose="020B0503020204020204" pitchFamily="34" charset="-122"/>
                <a:sym typeface="+mn-ea"/>
              </a:rPr>
              <a:t>1500</a:t>
            </a:r>
            <a:r>
              <a:rPr lang="zh-CN" altLang="en-US" sz="2400" dirty="0" smtClean="0">
                <a:latin typeface="微软雅黑" panose="020B0503020204020204" pitchFamily="34" charset="-122"/>
                <a:ea typeface="微软雅黑" panose="020B0503020204020204" pitchFamily="34" charset="-122"/>
                <a:sym typeface="+mn-ea"/>
              </a:rPr>
              <a:t>，送</a:t>
            </a:r>
            <a:r>
              <a:rPr lang="en-US" altLang="zh-CN" sz="2400" dirty="0" smtClean="0">
                <a:solidFill>
                  <a:srgbClr val="FFC000"/>
                </a:solidFill>
                <a:latin typeface="微软雅黑" panose="020B0503020204020204" pitchFamily="34" charset="-122"/>
                <a:ea typeface="微软雅黑" panose="020B0503020204020204" pitchFamily="34" charset="-122"/>
                <a:sym typeface="+mn-ea"/>
              </a:rPr>
              <a:t>30</a:t>
            </a:r>
            <a:r>
              <a:rPr lang="zh-CN" altLang="en-US" sz="2400" dirty="0" smtClean="0">
                <a:latin typeface="微软雅黑" panose="020B0503020204020204" pitchFamily="34" charset="-122"/>
                <a:ea typeface="微软雅黑" panose="020B0503020204020204" pitchFamily="34" charset="-122"/>
                <a:sym typeface="+mn-ea"/>
              </a:rPr>
              <a:t>元代金券</a:t>
            </a:r>
          </a:p>
        </p:txBody>
      </p:sp>
      <p:sp>
        <p:nvSpPr>
          <p:cNvPr id="6" name="文本框 5"/>
          <p:cNvSpPr txBox="1"/>
          <p:nvPr/>
        </p:nvSpPr>
        <p:spPr>
          <a:xfrm>
            <a:off x="2439247" y="5131647"/>
            <a:ext cx="1544320" cy="326813"/>
          </a:xfrm>
          <a:prstGeom prst="rect">
            <a:avLst/>
          </a:prstGeom>
          <a:noFill/>
        </p:spPr>
        <p:txBody>
          <a:bodyPr wrap="square" lIns="121917" tIns="60958" rIns="121917" bIns="60958" rtlCol="0">
            <a:spAutoFit/>
          </a:bodyPr>
          <a:lstStyle/>
          <a:p>
            <a:r>
              <a:rPr lang="zh-CN" altLang="en-US" sz="1300" dirty="0" smtClean="0">
                <a:latin typeface="微软雅黑" panose="020B0503020204020204" pitchFamily="34" charset="-122"/>
                <a:ea typeface="微软雅黑" panose="020B0503020204020204" pitchFamily="34" charset="-122"/>
                <a:sym typeface="+mn-ea"/>
              </a:rPr>
              <a:t>（</a:t>
            </a:r>
            <a:r>
              <a:rPr lang="en-US" altLang="zh-CN" sz="1300" dirty="0" smtClean="0">
                <a:latin typeface="微软雅黑" panose="020B0503020204020204" pitchFamily="34" charset="-122"/>
                <a:ea typeface="微软雅黑" panose="020B0503020204020204" pitchFamily="34" charset="-122"/>
                <a:sym typeface="+mn-ea"/>
              </a:rPr>
              <a:t>7</a:t>
            </a:r>
            <a:r>
              <a:rPr lang="zh-CN" altLang="en-US" sz="1300" dirty="0" smtClean="0">
                <a:latin typeface="微软雅黑" panose="020B0503020204020204" pitchFamily="34" charset="-122"/>
                <a:ea typeface="微软雅黑" panose="020B0503020204020204" pitchFamily="34" charset="-122"/>
                <a:sym typeface="+mn-ea"/>
              </a:rPr>
              <a:t>天后使用）</a:t>
            </a:r>
          </a:p>
        </p:txBody>
      </p:sp>
      <p:sp>
        <p:nvSpPr>
          <p:cNvPr id="7" name="文本框 6"/>
          <p:cNvSpPr txBox="1"/>
          <p:nvPr/>
        </p:nvSpPr>
        <p:spPr>
          <a:xfrm>
            <a:off x="5389025" y="3268880"/>
            <a:ext cx="2048087" cy="1231102"/>
          </a:xfrm>
          <a:prstGeom prst="rect">
            <a:avLst/>
          </a:prstGeom>
          <a:noFill/>
        </p:spPr>
        <p:txBody>
          <a:bodyPr wrap="square" lIns="121917" tIns="60958" rIns="121917" bIns="60958" rtlCol="0">
            <a:spAutoFit/>
          </a:bodyPr>
          <a:lstStyle/>
          <a:p>
            <a:r>
              <a:rPr lang="zh-CN" altLang="en-US" sz="2400" dirty="0" smtClean="0">
                <a:latin typeface="微软雅黑" panose="020B0503020204020204" pitchFamily="34" charset="-122"/>
                <a:ea typeface="微软雅黑" panose="020B0503020204020204" pitchFamily="34" charset="-122"/>
                <a:sym typeface="+mn-ea"/>
              </a:rPr>
              <a:t>大类满</a:t>
            </a:r>
            <a:r>
              <a:rPr lang="en-US" altLang="zh-CN" sz="2400" dirty="0" smtClean="0">
                <a:solidFill>
                  <a:srgbClr val="FFC000"/>
                </a:solidFill>
                <a:latin typeface="微软雅黑" panose="020B0503020204020204" pitchFamily="34" charset="-122"/>
                <a:ea typeface="微软雅黑" panose="020B0503020204020204" pitchFamily="34" charset="-122"/>
                <a:sym typeface="+mn-ea"/>
              </a:rPr>
              <a:t>700</a:t>
            </a:r>
            <a:r>
              <a:rPr lang="zh-CN" altLang="en-US" sz="2400" dirty="0" smtClean="0">
                <a:latin typeface="微软雅黑" panose="020B0503020204020204" pitchFamily="34" charset="-122"/>
                <a:ea typeface="微软雅黑" panose="020B0503020204020204" pitchFamily="34" charset="-122"/>
                <a:sym typeface="+mn-ea"/>
              </a:rPr>
              <a:t>，送</a:t>
            </a:r>
            <a:r>
              <a:rPr lang="en-US" altLang="zh-CN" sz="2400" dirty="0" smtClean="0">
                <a:solidFill>
                  <a:srgbClr val="FFC000"/>
                </a:solidFill>
                <a:latin typeface="微软雅黑" panose="020B0503020204020204" pitchFamily="34" charset="-122"/>
                <a:ea typeface="微软雅黑" panose="020B0503020204020204" pitchFamily="34" charset="-122"/>
                <a:sym typeface="+mn-ea"/>
              </a:rPr>
              <a:t>15</a:t>
            </a:r>
            <a:r>
              <a:rPr lang="zh-CN" altLang="en-US" sz="2400" dirty="0" smtClean="0">
                <a:latin typeface="微软雅黑" panose="020B0503020204020204" pitchFamily="34" charset="-122"/>
                <a:ea typeface="微软雅黑" panose="020B0503020204020204" pitchFamily="34" charset="-122"/>
                <a:sym typeface="+mn-ea"/>
              </a:rPr>
              <a:t>元代金券</a:t>
            </a:r>
          </a:p>
        </p:txBody>
      </p:sp>
      <p:sp>
        <p:nvSpPr>
          <p:cNvPr id="8" name="文本框 7"/>
          <p:cNvSpPr txBox="1"/>
          <p:nvPr/>
        </p:nvSpPr>
        <p:spPr>
          <a:xfrm>
            <a:off x="4952993" y="4857761"/>
            <a:ext cx="2640039" cy="328295"/>
          </a:xfrm>
          <a:prstGeom prst="rect">
            <a:avLst/>
          </a:prstGeom>
          <a:noFill/>
        </p:spPr>
        <p:txBody>
          <a:bodyPr wrap="none" lIns="121917" tIns="60958" rIns="121917" bIns="60958" rtlCol="0" anchor="t">
            <a:spAutoFit/>
          </a:bodyPr>
          <a:lstStyle/>
          <a:p>
            <a:r>
              <a:rPr lang="zh-CN" altLang="en-US" sz="1300" dirty="0" smtClean="0">
                <a:latin typeface="微软雅黑" panose="020B0503020204020204" pitchFamily="34" charset="-122"/>
                <a:ea typeface="微软雅黑" panose="020B0503020204020204" pitchFamily="34" charset="-122"/>
                <a:sym typeface="+mn-ea"/>
              </a:rPr>
              <a:t>（领券当天生效，七天后过期）</a:t>
            </a:r>
          </a:p>
        </p:txBody>
      </p:sp>
      <p:sp>
        <p:nvSpPr>
          <p:cNvPr id="10" name="文本框 9"/>
          <p:cNvSpPr txBox="1"/>
          <p:nvPr/>
        </p:nvSpPr>
        <p:spPr>
          <a:xfrm>
            <a:off x="8572518" y="3429001"/>
            <a:ext cx="1907540" cy="677104"/>
          </a:xfrm>
          <a:prstGeom prst="rect">
            <a:avLst/>
          </a:prstGeom>
          <a:noFill/>
        </p:spPr>
        <p:txBody>
          <a:bodyPr wrap="square" lIns="121917" tIns="60958" rIns="121917" bIns="60958" rtlCol="0">
            <a:spAutoFit/>
          </a:bodyPr>
          <a:lstStyle/>
          <a:p>
            <a:r>
              <a:rPr lang="zh-CN" altLang="en-US" dirty="0" smtClean="0">
                <a:latin typeface="微软雅黑" panose="020B0503020204020204" pitchFamily="34" charset="-122"/>
                <a:ea typeface="微软雅黑" panose="020B0503020204020204" pitchFamily="34" charset="-122"/>
                <a:sym typeface="+mn-ea"/>
              </a:rPr>
              <a:t>单品满</a:t>
            </a:r>
            <a:r>
              <a:rPr lang="en-US" altLang="zh-CN" dirty="0" smtClean="0">
                <a:solidFill>
                  <a:srgbClr val="FFC000"/>
                </a:solidFill>
                <a:latin typeface="微软雅黑" panose="020B0503020204020204" pitchFamily="34" charset="-122"/>
                <a:ea typeface="微软雅黑" panose="020B0503020204020204" pitchFamily="34" charset="-122"/>
                <a:sym typeface="+mn-ea"/>
              </a:rPr>
              <a:t>500</a:t>
            </a:r>
            <a:r>
              <a:rPr lang="zh-CN" altLang="en-US" dirty="0" smtClean="0">
                <a:latin typeface="微软雅黑" panose="020B0503020204020204" pitchFamily="34" charset="-122"/>
                <a:ea typeface="微软雅黑" panose="020B0503020204020204" pitchFamily="34" charset="-122"/>
                <a:sym typeface="+mn-ea"/>
              </a:rPr>
              <a:t>，送</a:t>
            </a:r>
            <a:r>
              <a:rPr lang="en-US" altLang="zh-CN" dirty="0" smtClean="0">
                <a:solidFill>
                  <a:srgbClr val="FFC000"/>
                </a:solidFill>
                <a:latin typeface="微软雅黑" panose="020B0503020204020204" pitchFamily="34" charset="-122"/>
                <a:ea typeface="微软雅黑" panose="020B0503020204020204" pitchFamily="34" charset="-122"/>
                <a:sym typeface="+mn-ea"/>
              </a:rPr>
              <a:t>5</a:t>
            </a:r>
            <a:r>
              <a:rPr lang="zh-CN" altLang="en-US" dirty="0" smtClean="0">
                <a:latin typeface="微软雅黑" panose="020B0503020204020204" pitchFamily="34" charset="-122"/>
                <a:ea typeface="微软雅黑" panose="020B0503020204020204" pitchFamily="34" charset="-122"/>
                <a:sym typeface="+mn-ea"/>
              </a:rPr>
              <a:t>元代金券</a:t>
            </a:r>
            <a:endParaRPr lang="zh-CN" altLang="en-US" dirty="0">
              <a:latin typeface="微软雅黑" panose="020B0503020204020204" pitchFamily="34" charset="-122"/>
              <a:ea typeface="微软雅黑" panose="020B0503020204020204" pitchFamily="34" charset="-122"/>
              <a:sym typeface="+mn-ea"/>
            </a:endParaRPr>
          </a:p>
        </p:txBody>
      </p:sp>
      <p:sp>
        <p:nvSpPr>
          <p:cNvPr id="11" name="文本框 7"/>
          <p:cNvSpPr txBox="1"/>
          <p:nvPr/>
        </p:nvSpPr>
        <p:spPr>
          <a:xfrm>
            <a:off x="8763019" y="5048262"/>
            <a:ext cx="1272143" cy="328295"/>
          </a:xfrm>
          <a:prstGeom prst="rect">
            <a:avLst/>
          </a:prstGeom>
          <a:noFill/>
        </p:spPr>
        <p:txBody>
          <a:bodyPr wrap="none" lIns="121917" tIns="60958" rIns="121917" bIns="60958" rtlCol="0" anchor="t">
            <a:spAutoFit/>
          </a:bodyPr>
          <a:lstStyle/>
          <a:p>
            <a:r>
              <a:rPr lang="zh-CN" altLang="en-US" sz="1300" dirty="0" smtClean="0">
                <a:latin typeface="微软雅黑" panose="020B0503020204020204" pitchFamily="34" charset="-122"/>
                <a:ea typeface="微软雅黑" panose="020B0503020204020204" pitchFamily="34" charset="-122"/>
                <a:sym typeface="+mn-ea"/>
              </a:rPr>
              <a:t>（立即使用）</a:t>
            </a:r>
          </a:p>
        </p:txBody>
      </p:sp>
      <p:sp>
        <p:nvSpPr>
          <p:cNvPr id="12"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13"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买满送代金券</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22794" y="1453727"/>
            <a:ext cx="2495127" cy="22275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4" name="矩形 3"/>
          <p:cNvSpPr/>
          <p:nvPr/>
        </p:nvSpPr>
        <p:spPr>
          <a:xfrm>
            <a:off x="966894" y="3682154"/>
            <a:ext cx="2766060" cy="23511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9" name="TextBox 4"/>
          <p:cNvSpPr txBox="1"/>
          <p:nvPr/>
        </p:nvSpPr>
        <p:spPr>
          <a:xfrm>
            <a:off x="966894" y="3502661"/>
            <a:ext cx="2882053" cy="1992849"/>
          </a:xfrm>
          <a:prstGeom prst="rect">
            <a:avLst/>
          </a:prstGeom>
          <a:noFill/>
        </p:spPr>
        <p:txBody>
          <a:bodyPr wrap="square" lIns="121917" tIns="60958" rIns="121917" bIns="60958" rtlCol="0">
            <a:spAutoFit/>
          </a:bodyPr>
          <a:lstStyle/>
          <a:p>
            <a:pPr>
              <a:lnSpc>
                <a:spcPct val="150000"/>
              </a:lnSpc>
            </a:pPr>
            <a:endParaRPr lang="zh-CN" altLang="en-US" dirty="0" smtClean="0">
              <a:solidFill>
                <a:srgbClr val="FFC000"/>
              </a:solidFill>
              <a:latin typeface="微软雅黑" panose="020B0503020204020204" pitchFamily="34" charset="-122"/>
              <a:ea typeface="微软雅黑" panose="020B0503020204020204" pitchFamily="34" charset="-122"/>
              <a:sym typeface="+mn-ea"/>
            </a:endParaRPr>
          </a:p>
          <a:p>
            <a:pPr>
              <a:lnSpc>
                <a:spcPct val="150000"/>
              </a:lnSpc>
            </a:pPr>
            <a:r>
              <a:rPr lang="zh-CN" altLang="en-US" sz="2100" b="1" dirty="0" smtClean="0">
                <a:solidFill>
                  <a:srgbClr val="FFC000"/>
                </a:solidFill>
                <a:latin typeface="微软雅黑" panose="020B0503020204020204" pitchFamily="34" charset="-122"/>
                <a:ea typeface="微软雅黑" panose="020B0503020204020204" pitchFamily="34" charset="-122"/>
              </a:rPr>
              <a:t>活动送券：</a:t>
            </a:r>
          </a:p>
          <a:p>
            <a:pPr>
              <a:lnSpc>
                <a:spcPct val="150000"/>
              </a:lnSpc>
            </a:pPr>
            <a:r>
              <a:rPr lang="en-US" altLang="zh-CN" sz="2100" dirty="0" smtClean="0">
                <a:latin typeface="微软雅黑" panose="020B0503020204020204" pitchFamily="34" charset="-122"/>
                <a:ea typeface="微软雅黑" panose="020B0503020204020204" pitchFamily="34" charset="-122"/>
              </a:rPr>
              <a:t>80</a:t>
            </a:r>
            <a:r>
              <a:rPr lang="zh-CN" altLang="en-US" sz="2100" dirty="0" smtClean="0">
                <a:latin typeface="微软雅黑" panose="020B0503020204020204" pitchFamily="34" charset="-122"/>
                <a:ea typeface="微软雅黑" panose="020B0503020204020204" pitchFamily="34" charset="-122"/>
              </a:rPr>
              <a:t>亚麻油券无启用底线</a:t>
            </a:r>
            <a:endParaRPr lang="zh-CN" altLang="en-US" sz="2100" dirty="0">
              <a:latin typeface="微软雅黑" panose="020B0503020204020204" pitchFamily="34" charset="-122"/>
              <a:ea typeface="微软雅黑" panose="020B0503020204020204" pitchFamily="34" charset="-122"/>
              <a:sym typeface="+mn-ea"/>
            </a:endParaRPr>
          </a:p>
        </p:txBody>
      </p:sp>
      <p:pic>
        <p:nvPicPr>
          <p:cNvPr id="2" name="图片 1" descr="亚麻油券"/>
          <p:cNvPicPr>
            <a:picLocks noChangeAspect="1"/>
          </p:cNvPicPr>
          <p:nvPr/>
        </p:nvPicPr>
        <p:blipFill>
          <a:blip r:embed="rId2"/>
          <a:stretch>
            <a:fillRect/>
          </a:stretch>
        </p:blipFill>
        <p:spPr>
          <a:xfrm>
            <a:off x="6860541" y="1453727"/>
            <a:ext cx="4579620" cy="4579620"/>
          </a:xfrm>
          <a:prstGeom prst="rect">
            <a:avLst/>
          </a:prstGeom>
        </p:spPr>
      </p:pic>
      <p:sp>
        <p:nvSpPr>
          <p:cNvPr id="3" name="文本框 2"/>
          <p:cNvSpPr txBox="1"/>
          <p:nvPr/>
        </p:nvSpPr>
        <p:spPr>
          <a:xfrm>
            <a:off x="3722793" y="1634913"/>
            <a:ext cx="2675467" cy="1577351"/>
          </a:xfrm>
          <a:prstGeom prst="rect">
            <a:avLst/>
          </a:prstGeom>
          <a:noFill/>
        </p:spPr>
        <p:txBody>
          <a:bodyPr wrap="square" lIns="121917" tIns="60958" rIns="121917" bIns="60958" rtlCol="0">
            <a:spAutoFit/>
          </a:bodyPr>
          <a:lstStyle/>
          <a:p>
            <a:pPr>
              <a:lnSpc>
                <a:spcPct val="150000"/>
              </a:lnSpc>
            </a:pPr>
            <a:r>
              <a:rPr lang="zh-CN" altLang="en-US" sz="2100" b="1" dirty="0" smtClean="0">
                <a:solidFill>
                  <a:srgbClr val="FFC000"/>
                </a:solidFill>
                <a:latin typeface="微软雅黑" panose="020B0503020204020204" pitchFamily="34" charset="-122"/>
                <a:ea typeface="微软雅黑" panose="020B0503020204020204" pitchFamily="34" charset="-122"/>
                <a:sym typeface="+mn-ea"/>
              </a:rPr>
              <a:t>活动主题：</a:t>
            </a:r>
          </a:p>
          <a:p>
            <a:pPr>
              <a:lnSpc>
                <a:spcPct val="150000"/>
              </a:lnSpc>
            </a:pPr>
            <a:r>
              <a:rPr lang="zh-CN" altLang="en-US" sz="2100" dirty="0" smtClean="0">
                <a:latin typeface="微软雅黑" panose="020B0503020204020204" pitchFamily="34" charset="-122"/>
                <a:ea typeface="微软雅黑" panose="020B0503020204020204" pitchFamily="34" charset="-122"/>
                <a:sym typeface="+mn-ea"/>
              </a:rPr>
              <a:t>纸尿裤消费满</a:t>
            </a:r>
            <a:r>
              <a:rPr lang="en-US" altLang="zh-CN" sz="2100" dirty="0" smtClean="0">
                <a:latin typeface="微软雅黑" panose="020B0503020204020204" pitchFamily="34" charset="-122"/>
                <a:ea typeface="微软雅黑" panose="020B0503020204020204" pitchFamily="34" charset="-122"/>
                <a:sym typeface="+mn-ea"/>
              </a:rPr>
              <a:t>38</a:t>
            </a:r>
            <a:r>
              <a:rPr lang="zh-CN" altLang="en-US" sz="2100" dirty="0" smtClean="0">
                <a:latin typeface="微软雅黑" panose="020B0503020204020204" pitchFamily="34" charset="-122"/>
                <a:ea typeface="微软雅黑" panose="020B0503020204020204" pitchFamily="34" charset="-122"/>
                <a:sym typeface="+mn-ea"/>
              </a:rPr>
              <a:t>送</a:t>
            </a:r>
            <a:r>
              <a:rPr lang="en-US" altLang="zh-CN" sz="2100" dirty="0" smtClean="0">
                <a:latin typeface="微软雅黑" panose="020B0503020204020204" pitchFamily="34" charset="-122"/>
                <a:ea typeface="微软雅黑" panose="020B0503020204020204" pitchFamily="34" charset="-122"/>
                <a:sym typeface="+mn-ea"/>
              </a:rPr>
              <a:t>80</a:t>
            </a:r>
            <a:r>
              <a:rPr lang="zh-CN" altLang="en-US" sz="2100" dirty="0" smtClean="0">
                <a:latin typeface="微软雅黑" panose="020B0503020204020204" pitchFamily="34" charset="-122"/>
                <a:ea typeface="微软雅黑" panose="020B0503020204020204" pitchFamily="34" charset="-122"/>
                <a:sym typeface="+mn-ea"/>
              </a:rPr>
              <a:t>亚麻油券</a:t>
            </a:r>
            <a:endParaRPr lang="zh-CN" altLang="en-US" sz="2100" dirty="0"/>
          </a:p>
        </p:txBody>
      </p:sp>
      <p:sp>
        <p:nvSpPr>
          <p:cNvPr id="8"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10"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高毛利商品营销</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732103" y="1372983"/>
            <a:ext cx="10894907" cy="2754596"/>
          </a:xfrm>
          <a:prstGeom prst="rect">
            <a:avLst/>
          </a:prstGeom>
          <a:noFill/>
        </p:spPr>
        <p:txBody>
          <a:bodyPr wrap="square" lIns="121917" tIns="60958" rIns="121917" bIns="60958" rtlCol="0">
            <a:spAutoFit/>
          </a:bodyPr>
          <a:lstStyle/>
          <a:p>
            <a:pPr>
              <a:lnSpc>
                <a:spcPct val="150000"/>
              </a:lnSpc>
            </a:pPr>
            <a:r>
              <a:rPr lang="zh-CN" altLang="en-US" sz="2100" dirty="0" smtClean="0">
                <a:latin typeface="微软雅黑" panose="020B0503020204020204" pitchFamily="34" charset="-122"/>
                <a:ea typeface="微软雅黑" panose="020B0503020204020204" pitchFamily="34" charset="-122"/>
                <a:sym typeface="+mn-ea"/>
              </a:rPr>
              <a:t>活动主题：</a:t>
            </a:r>
            <a:r>
              <a:rPr lang="en-US" altLang="zh-CN" sz="2100" dirty="0" smtClean="0">
                <a:latin typeface="微软雅黑" panose="020B0503020204020204" pitchFamily="34" charset="-122"/>
                <a:ea typeface="微软雅黑" panose="020B0503020204020204" pitchFamily="34" charset="-122"/>
                <a:sym typeface="+mn-ea"/>
              </a:rPr>
              <a:t>10</a:t>
            </a:r>
            <a:r>
              <a:rPr lang="zh-CN" altLang="en-US" sz="2100" dirty="0" smtClean="0">
                <a:latin typeface="微软雅黑" panose="020B0503020204020204" pitchFamily="34" charset="-122"/>
                <a:ea typeface="微软雅黑" panose="020B0503020204020204" pitchFamily="34" charset="-122"/>
                <a:sym typeface="+mn-ea"/>
              </a:rPr>
              <a:t>元买</a:t>
            </a:r>
            <a:r>
              <a:rPr lang="en-US" altLang="zh-CN" sz="2100" dirty="0" smtClean="0">
                <a:latin typeface="微软雅黑" panose="020B0503020204020204" pitchFamily="34" charset="-122"/>
                <a:ea typeface="微软雅黑" panose="020B0503020204020204" pitchFamily="34" charset="-122"/>
                <a:sym typeface="+mn-ea"/>
              </a:rPr>
              <a:t>60</a:t>
            </a:r>
            <a:r>
              <a:rPr lang="zh-CN" altLang="en-US" sz="2100" dirty="0" smtClean="0">
                <a:latin typeface="微软雅黑" panose="020B0503020204020204" pitchFamily="34" charset="-122"/>
                <a:ea typeface="微软雅黑" panose="020B0503020204020204" pitchFamily="34" charset="-122"/>
                <a:sym typeface="+mn-ea"/>
              </a:rPr>
              <a:t>元券包</a:t>
            </a:r>
            <a:endParaRPr lang="en-US" altLang="zh-CN" sz="2100" dirty="0" smtClean="0">
              <a:latin typeface="微软雅黑" panose="020B0503020204020204" pitchFamily="34" charset="-122"/>
              <a:ea typeface="微软雅黑" panose="020B0503020204020204" pitchFamily="34" charset="-122"/>
              <a:sym typeface="+mn-ea"/>
            </a:endParaRPr>
          </a:p>
          <a:p>
            <a:pPr>
              <a:lnSpc>
                <a:spcPct val="150000"/>
              </a:lnSpc>
            </a:pPr>
            <a:r>
              <a:rPr lang="zh-CN" altLang="en-US" sz="2100" dirty="0" smtClean="0">
                <a:latin typeface="微软雅黑" panose="020B0503020204020204" pitchFamily="34" charset="-122"/>
                <a:ea typeface="微软雅黑" panose="020B0503020204020204" pitchFamily="34" charset="-122"/>
              </a:rPr>
              <a:t>活动送券：</a:t>
            </a:r>
            <a:endParaRPr lang="en-US" altLang="zh-CN" sz="2100" dirty="0" smtClean="0"/>
          </a:p>
          <a:p>
            <a:pPr>
              <a:lnSpc>
                <a:spcPct val="150000"/>
              </a:lnSpc>
            </a:pPr>
            <a:r>
              <a:rPr lang="en-US" altLang="zh-CN" dirty="0" smtClean="0">
                <a:sym typeface="+mn-ea"/>
              </a:rPr>
              <a:t>                      </a:t>
            </a:r>
          </a:p>
          <a:p>
            <a:pPr>
              <a:lnSpc>
                <a:spcPct val="150000"/>
              </a:lnSpc>
            </a:pPr>
            <a:r>
              <a:rPr lang="en-US" altLang="zh-CN" dirty="0">
                <a:sym typeface="+mn-ea"/>
              </a:rPr>
              <a:t> </a:t>
            </a:r>
            <a:r>
              <a:rPr lang="en-US" altLang="zh-CN" dirty="0" smtClean="0">
                <a:sym typeface="+mn-ea"/>
              </a:rPr>
              <a:t>                     </a:t>
            </a:r>
          </a:p>
          <a:p>
            <a:pPr>
              <a:lnSpc>
                <a:spcPct val="150000"/>
              </a:lnSpc>
            </a:pPr>
            <a:r>
              <a:rPr lang="en-US" altLang="zh-CN" dirty="0">
                <a:sym typeface="+mn-ea"/>
              </a:rPr>
              <a:t> </a:t>
            </a:r>
            <a:r>
              <a:rPr lang="en-US" altLang="zh-CN" dirty="0" smtClean="0">
                <a:sym typeface="+mn-ea"/>
              </a:rPr>
              <a:t>                   </a:t>
            </a:r>
          </a:p>
          <a:p>
            <a:pPr>
              <a:lnSpc>
                <a:spcPct val="150000"/>
              </a:lnSpc>
            </a:pPr>
            <a:r>
              <a:rPr lang="en-US" altLang="zh-CN" dirty="0">
                <a:sym typeface="+mn-ea"/>
              </a:rPr>
              <a:t> </a:t>
            </a:r>
            <a:r>
              <a:rPr lang="en-US" altLang="zh-CN" dirty="0" smtClean="0">
                <a:sym typeface="+mn-ea"/>
              </a:rPr>
              <a:t>                     </a:t>
            </a:r>
          </a:p>
        </p:txBody>
      </p:sp>
      <p:sp>
        <p:nvSpPr>
          <p:cNvPr id="2" name="椭圆 1"/>
          <p:cNvSpPr/>
          <p:nvPr/>
        </p:nvSpPr>
        <p:spPr>
          <a:xfrm>
            <a:off x="3582248" y="2595881"/>
            <a:ext cx="1746673" cy="17466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3" name="文本框 2"/>
          <p:cNvSpPr txBox="1"/>
          <p:nvPr/>
        </p:nvSpPr>
        <p:spPr>
          <a:xfrm>
            <a:off x="3674111" y="3214793"/>
            <a:ext cx="1656858" cy="446272"/>
          </a:xfrm>
          <a:prstGeom prst="rect">
            <a:avLst/>
          </a:prstGeom>
          <a:noFill/>
        </p:spPr>
        <p:txBody>
          <a:bodyPr wrap="none" lIns="121917" tIns="60958" rIns="121917" bIns="60958" rtlCol="0">
            <a:spAutoFit/>
          </a:bodyPr>
          <a:lstStyle/>
          <a:p>
            <a:pPr algn="l"/>
            <a:r>
              <a:rPr lang="en-US" altLang="zh-CN" sz="2100" b="1" dirty="0" smtClean="0">
                <a:latin typeface="微软雅黑" panose="020B0503020204020204" pitchFamily="34" charset="-122"/>
                <a:ea typeface="微软雅黑" panose="020B0503020204020204" pitchFamily="34" charset="-122"/>
                <a:sym typeface="+mn-ea"/>
              </a:rPr>
              <a:t>15</a:t>
            </a:r>
            <a:r>
              <a:rPr lang="zh-CN" altLang="en-US" sz="2100" b="1" dirty="0" smtClean="0">
                <a:latin typeface="微软雅黑" panose="020B0503020204020204" pitchFamily="34" charset="-122"/>
                <a:ea typeface="微软雅黑" panose="020B0503020204020204" pitchFamily="34" charset="-122"/>
                <a:sym typeface="+mn-ea"/>
              </a:rPr>
              <a:t>元童鞋券</a:t>
            </a:r>
            <a:endParaRPr lang="zh-CN" altLang="en-US" sz="2100" b="1" dirty="0">
              <a:latin typeface="微软雅黑" panose="020B0503020204020204" pitchFamily="34" charset="-122"/>
              <a:ea typeface="微软雅黑" panose="020B0503020204020204" pitchFamily="34" charset="-122"/>
            </a:endParaRPr>
          </a:p>
        </p:txBody>
      </p:sp>
      <p:sp>
        <p:nvSpPr>
          <p:cNvPr id="4" name="椭圆 3"/>
          <p:cNvSpPr/>
          <p:nvPr/>
        </p:nvSpPr>
        <p:spPr>
          <a:xfrm>
            <a:off x="5461848" y="2595881"/>
            <a:ext cx="1746673" cy="17466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6" name="文本框 5"/>
          <p:cNvSpPr txBox="1"/>
          <p:nvPr/>
        </p:nvSpPr>
        <p:spPr>
          <a:xfrm>
            <a:off x="5541011" y="3214793"/>
            <a:ext cx="1945640" cy="451405"/>
          </a:xfrm>
          <a:prstGeom prst="rect">
            <a:avLst/>
          </a:prstGeom>
          <a:noFill/>
        </p:spPr>
        <p:txBody>
          <a:bodyPr wrap="square" lIns="121917" tIns="60958" rIns="121917" bIns="60958" rtlCol="0">
            <a:spAutoFit/>
          </a:bodyPr>
          <a:lstStyle/>
          <a:p>
            <a:r>
              <a:rPr lang="en-US" altLang="zh-CN" sz="2100" b="1" dirty="0" smtClean="0">
                <a:latin typeface="微软雅黑" panose="020B0503020204020204" pitchFamily="34" charset="-122"/>
                <a:ea typeface="微软雅黑" panose="020B0503020204020204" pitchFamily="34" charset="-122"/>
                <a:sym typeface="+mn-ea"/>
              </a:rPr>
              <a:t>15</a:t>
            </a:r>
            <a:r>
              <a:rPr lang="zh-CN" altLang="en-US" sz="2100" b="1" dirty="0" smtClean="0">
                <a:latin typeface="微软雅黑" panose="020B0503020204020204" pitchFamily="34" charset="-122"/>
                <a:ea typeface="微软雅黑" panose="020B0503020204020204" pitchFamily="34" charset="-122"/>
                <a:sym typeface="+mn-ea"/>
              </a:rPr>
              <a:t>元童装券</a:t>
            </a:r>
            <a:endParaRPr lang="zh-CN" altLang="en-US" sz="2100" b="1" dirty="0">
              <a:latin typeface="微软雅黑" panose="020B0503020204020204" pitchFamily="34" charset="-122"/>
              <a:ea typeface="微软雅黑" panose="020B0503020204020204" pitchFamily="34" charset="-122"/>
            </a:endParaRPr>
          </a:p>
        </p:txBody>
      </p:sp>
      <p:sp>
        <p:nvSpPr>
          <p:cNvPr id="7" name="椭圆 6"/>
          <p:cNvSpPr/>
          <p:nvPr/>
        </p:nvSpPr>
        <p:spPr>
          <a:xfrm>
            <a:off x="7341448" y="2595881"/>
            <a:ext cx="1746673" cy="17466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8" name="文本框 7"/>
          <p:cNvSpPr txBox="1"/>
          <p:nvPr/>
        </p:nvSpPr>
        <p:spPr>
          <a:xfrm>
            <a:off x="7377431" y="3214793"/>
            <a:ext cx="2039620" cy="451405"/>
          </a:xfrm>
          <a:prstGeom prst="rect">
            <a:avLst/>
          </a:prstGeom>
          <a:noFill/>
        </p:spPr>
        <p:txBody>
          <a:bodyPr wrap="square" lIns="121917" tIns="60958" rIns="121917" bIns="60958" rtlCol="0">
            <a:spAutoFit/>
          </a:bodyPr>
          <a:lstStyle/>
          <a:p>
            <a:r>
              <a:rPr lang="en-US" altLang="zh-CN" sz="2100" b="1" dirty="0" smtClean="0">
                <a:latin typeface="微软雅黑" panose="020B0503020204020204" pitchFamily="34" charset="-122"/>
                <a:ea typeface="微软雅黑" panose="020B0503020204020204" pitchFamily="34" charset="-122"/>
                <a:sym typeface="+mn-ea"/>
              </a:rPr>
              <a:t>10</a:t>
            </a:r>
            <a:r>
              <a:rPr lang="zh-CN" altLang="en-US" sz="2100" b="1" dirty="0" smtClean="0">
                <a:latin typeface="微软雅黑" panose="020B0503020204020204" pitchFamily="34" charset="-122"/>
                <a:ea typeface="微软雅黑" panose="020B0503020204020204" pitchFamily="34" charset="-122"/>
                <a:sym typeface="+mn-ea"/>
              </a:rPr>
              <a:t>元纸品券</a:t>
            </a:r>
            <a:endParaRPr lang="zh-CN" altLang="en-US" sz="2100" b="1" dirty="0">
              <a:latin typeface="微软雅黑" panose="020B0503020204020204" pitchFamily="34" charset="-122"/>
              <a:ea typeface="微软雅黑" panose="020B0503020204020204" pitchFamily="34" charset="-122"/>
            </a:endParaRPr>
          </a:p>
        </p:txBody>
      </p:sp>
      <p:sp>
        <p:nvSpPr>
          <p:cNvPr id="10" name="椭圆 9"/>
          <p:cNvSpPr/>
          <p:nvPr/>
        </p:nvSpPr>
        <p:spPr>
          <a:xfrm>
            <a:off x="1702648" y="2595881"/>
            <a:ext cx="1746673" cy="17466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11" name="文本框 10"/>
          <p:cNvSpPr txBox="1"/>
          <p:nvPr/>
        </p:nvSpPr>
        <p:spPr>
          <a:xfrm>
            <a:off x="1590448" y="3238499"/>
            <a:ext cx="2314787" cy="451405"/>
          </a:xfrm>
          <a:prstGeom prst="rect">
            <a:avLst/>
          </a:prstGeom>
          <a:noFill/>
        </p:spPr>
        <p:txBody>
          <a:bodyPr wrap="square" lIns="121917" tIns="60958" rIns="121917" bIns="60958" rtlCol="0">
            <a:spAutoFit/>
          </a:bodyPr>
          <a:lstStyle/>
          <a:p>
            <a:r>
              <a:rPr lang="en-US" altLang="zh-CN" sz="2100" b="1" dirty="0" smtClean="0">
                <a:sym typeface="+mn-ea"/>
              </a:rPr>
              <a:t>  </a:t>
            </a:r>
            <a:r>
              <a:rPr lang="en-US" altLang="zh-CN" sz="2100" b="1" dirty="0" smtClean="0">
                <a:latin typeface="微软雅黑" panose="020B0503020204020204" pitchFamily="34" charset="-122"/>
                <a:ea typeface="微软雅黑" panose="020B0503020204020204" pitchFamily="34" charset="-122"/>
                <a:sym typeface="+mn-ea"/>
              </a:rPr>
              <a:t>10</a:t>
            </a:r>
            <a:r>
              <a:rPr lang="zh-CN" altLang="en-US" sz="2100" b="1" dirty="0" smtClean="0">
                <a:latin typeface="微软雅黑" panose="020B0503020204020204" pitchFamily="34" charset="-122"/>
                <a:ea typeface="微软雅黑" panose="020B0503020204020204" pitchFamily="34" charset="-122"/>
                <a:sym typeface="+mn-ea"/>
              </a:rPr>
              <a:t>元内衣券</a:t>
            </a:r>
            <a:endParaRPr lang="zh-CN" altLang="en-US" sz="2100" b="1" dirty="0">
              <a:latin typeface="微软雅黑" panose="020B0503020204020204" pitchFamily="34" charset="-122"/>
              <a:ea typeface="微软雅黑" panose="020B0503020204020204" pitchFamily="34" charset="-122"/>
            </a:endParaRPr>
          </a:p>
        </p:txBody>
      </p:sp>
      <p:sp>
        <p:nvSpPr>
          <p:cNvPr id="12" name="椭圆 11"/>
          <p:cNvSpPr/>
          <p:nvPr/>
        </p:nvSpPr>
        <p:spPr>
          <a:xfrm>
            <a:off x="9221048" y="2595881"/>
            <a:ext cx="1746673" cy="17466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13" name="文本框 12"/>
          <p:cNvSpPr txBox="1"/>
          <p:nvPr/>
        </p:nvSpPr>
        <p:spPr>
          <a:xfrm>
            <a:off x="9315451" y="3214793"/>
            <a:ext cx="2012527" cy="451405"/>
          </a:xfrm>
          <a:prstGeom prst="rect">
            <a:avLst/>
          </a:prstGeom>
          <a:noFill/>
        </p:spPr>
        <p:txBody>
          <a:bodyPr wrap="square" lIns="121917" tIns="60958" rIns="121917" bIns="60958" rtlCol="0">
            <a:spAutoFit/>
          </a:bodyPr>
          <a:lstStyle/>
          <a:p>
            <a:r>
              <a:rPr lang="en-US" altLang="zh-CN" sz="2100" b="1" dirty="0" smtClean="0">
                <a:latin typeface="微软雅黑" panose="020B0503020204020204" pitchFamily="34" charset="-122"/>
                <a:ea typeface="微软雅黑" panose="020B0503020204020204" pitchFamily="34" charset="-122"/>
                <a:sym typeface="+mn-ea"/>
              </a:rPr>
              <a:t>10</a:t>
            </a:r>
            <a:r>
              <a:rPr lang="zh-CN" altLang="en-US" sz="2100" b="1" dirty="0" smtClean="0">
                <a:latin typeface="微软雅黑" panose="020B0503020204020204" pitchFamily="34" charset="-122"/>
                <a:ea typeface="微软雅黑" panose="020B0503020204020204" pitchFamily="34" charset="-122"/>
                <a:sym typeface="+mn-ea"/>
              </a:rPr>
              <a:t>元玩具券</a:t>
            </a:r>
            <a:endParaRPr lang="zh-CN" altLang="en-US" sz="2100" b="1" dirty="0">
              <a:latin typeface="微软雅黑" panose="020B0503020204020204" pitchFamily="34" charset="-122"/>
              <a:ea typeface="微软雅黑" panose="020B0503020204020204" pitchFamily="34" charset="-122"/>
            </a:endParaRPr>
          </a:p>
        </p:txBody>
      </p:sp>
      <p:sp>
        <p:nvSpPr>
          <p:cNvPr id="1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solidFill>
                <a:srgbClr val="FFC000"/>
              </a:solidFill>
            </a:endParaRPr>
          </a:p>
        </p:txBody>
      </p:sp>
      <p:sp>
        <p:nvSpPr>
          <p:cNvPr id="15"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单笔销售</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券包售卖</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6286502" y="1619237"/>
            <a:ext cx="5701244" cy="314327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85710" y="1636813"/>
            <a:ext cx="5689631" cy="5221188"/>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5333995" y="3619502"/>
            <a:ext cx="5265435" cy="30479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solidFill>
                <a:srgbClr val="FFC000"/>
              </a:solidFill>
            </a:endParaRPr>
          </a:p>
        </p:txBody>
      </p:sp>
      <p:sp>
        <p:nvSpPr>
          <p:cNvPr id="7"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单笔销售</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券包售卖</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solidFill>
                <a:srgbClr val="FFC000"/>
              </a:solidFill>
            </a:endParaRPr>
          </a:p>
        </p:txBody>
      </p:sp>
      <p:sp>
        <p:nvSpPr>
          <p:cNvPr id="7"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单笔销售奖励</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0" y="2249355"/>
            <a:ext cx="12192000" cy="24879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4"/>
          <p:cNvSpPr txBox="1"/>
          <p:nvPr/>
        </p:nvSpPr>
        <p:spPr>
          <a:xfrm>
            <a:off x="1809115" y="1616260"/>
            <a:ext cx="8551545" cy="4708340"/>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sym typeface="+mn-ea"/>
              </a:rPr>
              <a:t>整</a:t>
            </a:r>
            <a:r>
              <a:rPr lang="zh-CN" altLang="en-US" sz="2400" dirty="0">
                <a:latin typeface="微软雅黑" panose="020B0503020204020204" pitchFamily="34" charset="-122"/>
                <a:ea typeface="微软雅黑" panose="020B0503020204020204" pitchFamily="34" charset="-122"/>
                <a:sym typeface="+mn-ea"/>
              </a:rPr>
              <a:t>单</a:t>
            </a:r>
            <a:r>
              <a:rPr lang="zh-CN" altLang="en-US" sz="2400" dirty="0" smtClean="0">
                <a:latin typeface="微软雅黑" panose="020B0503020204020204" pitchFamily="34" charset="-122"/>
                <a:ea typeface="微软雅黑" panose="020B0503020204020204" pitchFamily="34" charset="-122"/>
                <a:sym typeface="+mn-ea"/>
              </a:rPr>
              <a:t>满</a:t>
            </a:r>
            <a:r>
              <a:rPr lang="en-US" altLang="zh-CN" sz="2400" dirty="0" smtClean="0">
                <a:latin typeface="微软雅黑" panose="020B0503020204020204" pitchFamily="34" charset="-122"/>
                <a:ea typeface="微软雅黑" panose="020B0503020204020204" pitchFamily="34" charset="-122"/>
                <a:sym typeface="+mn-ea"/>
              </a:rPr>
              <a:t>500</a:t>
            </a:r>
            <a:r>
              <a:rPr lang="zh-CN" altLang="en-US" sz="2400" dirty="0" smtClean="0">
                <a:latin typeface="微软雅黑" panose="020B0503020204020204" pitchFamily="34" charset="-122"/>
                <a:ea typeface="微软雅黑" panose="020B0503020204020204" pitchFamily="34" charset="-122"/>
                <a:sym typeface="+mn-ea"/>
              </a:rPr>
              <a:t>元，送</a:t>
            </a:r>
            <a:r>
              <a:rPr lang="en-US" altLang="zh-CN" sz="2400" dirty="0" smtClean="0">
                <a:latin typeface="微软雅黑" panose="020B0503020204020204" pitchFamily="34" charset="-122"/>
                <a:ea typeface="微软雅黑" panose="020B0503020204020204" pitchFamily="34" charset="-122"/>
                <a:sym typeface="+mn-ea"/>
              </a:rPr>
              <a:t>88</a:t>
            </a:r>
            <a:r>
              <a:rPr lang="zh-CN" altLang="en-US" sz="2400" dirty="0" smtClean="0">
                <a:latin typeface="微软雅黑" panose="020B0503020204020204" pitchFamily="34" charset="-122"/>
                <a:ea typeface="微软雅黑" panose="020B0503020204020204" pitchFamily="34" charset="-122"/>
                <a:sym typeface="+mn-ea"/>
              </a:rPr>
              <a:t>元购物券</a:t>
            </a:r>
            <a:r>
              <a:rPr lang="zh-CN" altLang="en-US" sz="2400" b="1" dirty="0" smtClean="0">
                <a:latin typeface="微软雅黑" panose="020B0503020204020204" pitchFamily="34" charset="-122"/>
                <a:ea typeface="微软雅黑" panose="020B0503020204020204" pitchFamily="34" charset="-122"/>
              </a:rPr>
              <a:t>包</a:t>
            </a:r>
            <a:endParaRPr lang="en-US" altLang="zh-CN" sz="2400" dirty="0" smtClean="0">
              <a:latin typeface="微软雅黑" panose="020B0503020204020204" pitchFamily="34" charset="-122"/>
              <a:ea typeface="微软雅黑" panose="020B0503020204020204" pitchFamily="34" charset="-122"/>
              <a:sym typeface="+mn-ea"/>
            </a:endParaRPr>
          </a:p>
          <a:p>
            <a:endParaRPr lang="en-US" altLang="zh-CN" sz="2400" b="1" dirty="0">
              <a:latin typeface="微软雅黑" panose="020B0503020204020204" pitchFamily="34" charset="-122"/>
              <a:ea typeface="微软雅黑" panose="020B0503020204020204" pitchFamily="34" charset="-122"/>
              <a:sym typeface="+mn-ea"/>
            </a:endParaRPr>
          </a:p>
          <a:p>
            <a:r>
              <a:rPr lang="en-US" altLang="zh-CN" sz="2400" b="1" dirty="0" smtClean="0">
                <a:latin typeface="微软雅黑" panose="020B0503020204020204" pitchFamily="34" charset="-122"/>
                <a:ea typeface="微软雅黑" panose="020B0503020204020204" pitchFamily="34" charset="-122"/>
              </a:rPr>
              <a:t>88</a:t>
            </a:r>
            <a:r>
              <a:rPr lang="zh-CN" altLang="en-US" sz="2400" b="1" dirty="0" smtClean="0">
                <a:latin typeface="微软雅黑" panose="020B0503020204020204" pitchFamily="34" charset="-122"/>
                <a:ea typeface="微软雅黑" panose="020B0503020204020204" pitchFamily="34" charset="-122"/>
              </a:rPr>
              <a:t>元券包：</a:t>
            </a:r>
            <a:endParaRPr lang="en-US" altLang="zh-CN" sz="2400" b="1" dirty="0" smtClean="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8</a:t>
            </a:r>
            <a:r>
              <a:rPr lang="zh-CN" altLang="en-US" sz="2400" dirty="0" smtClean="0">
                <a:latin typeface="微软雅黑" panose="020B0503020204020204" pitchFamily="34" charset="-122"/>
                <a:ea typeface="微软雅黑" panose="020B0503020204020204" pitchFamily="34" charset="-122"/>
              </a:rPr>
              <a:t>元代金券，限定</a:t>
            </a:r>
            <a:r>
              <a:rPr lang="en-US" altLang="zh-CN" sz="2400" dirty="0" smtClean="0">
                <a:latin typeface="微软雅黑" panose="020B0503020204020204" pitchFamily="34" charset="-122"/>
                <a:ea typeface="微软雅黑" panose="020B0503020204020204" pitchFamily="34" charset="-122"/>
              </a:rPr>
              <a:t>11</a:t>
            </a:r>
            <a:r>
              <a:rPr lang="zh-CN" altLang="en-US" sz="2400" dirty="0" smtClean="0">
                <a:latin typeface="微软雅黑" panose="020B0503020204020204" pitchFamily="34" charset="-122"/>
                <a:ea typeface="微软雅黑" panose="020B0503020204020204" pitchFamily="34" charset="-122"/>
              </a:rPr>
              <a:t>月</a:t>
            </a:r>
            <a:r>
              <a:rPr lang="en-US" altLang="zh-CN" sz="2400" dirty="0" smtClean="0">
                <a:latin typeface="微软雅黑" panose="020B0503020204020204" pitchFamily="34" charset="-122"/>
                <a:ea typeface="微软雅黑" panose="020B0503020204020204" pitchFamily="34" charset="-122"/>
              </a:rPr>
              <a:t>5---10</a:t>
            </a:r>
            <a:r>
              <a:rPr lang="zh-CN" altLang="en-US" sz="2400" dirty="0" smtClean="0">
                <a:latin typeface="微软雅黑" panose="020B0503020204020204" pitchFamily="34" charset="-122"/>
                <a:ea typeface="微软雅黑" panose="020B0503020204020204" pitchFamily="34" charset="-122"/>
              </a:rPr>
              <a:t>日使用</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20</a:t>
            </a:r>
            <a:r>
              <a:rPr lang="zh-CN" altLang="en-US" sz="2400" dirty="0" smtClean="0">
                <a:latin typeface="微软雅黑" panose="020B0503020204020204" pitchFamily="34" charset="-122"/>
                <a:ea typeface="微软雅黑" panose="020B0503020204020204" pitchFamily="34" charset="-122"/>
              </a:rPr>
              <a:t>元服装券，限定</a:t>
            </a:r>
            <a:r>
              <a:rPr lang="en-US" altLang="zh-CN" sz="2400" dirty="0" smtClean="0">
                <a:latin typeface="微软雅黑" panose="020B0503020204020204" pitchFamily="34" charset="-122"/>
                <a:ea typeface="微软雅黑" panose="020B0503020204020204" pitchFamily="34" charset="-122"/>
              </a:rPr>
              <a:t>11</a:t>
            </a:r>
            <a:r>
              <a:rPr lang="zh-CN" altLang="en-US" sz="2400" dirty="0" smtClean="0">
                <a:latin typeface="微软雅黑" panose="020B0503020204020204" pitchFamily="34" charset="-122"/>
                <a:ea typeface="微软雅黑" panose="020B0503020204020204" pitchFamily="34" charset="-122"/>
              </a:rPr>
              <a:t>月</a:t>
            </a:r>
            <a:r>
              <a:rPr lang="en-US" altLang="zh-CN" sz="2400" dirty="0" smtClean="0">
                <a:latin typeface="微软雅黑" panose="020B0503020204020204" pitchFamily="34" charset="-122"/>
                <a:ea typeface="微软雅黑" panose="020B0503020204020204" pitchFamily="34" charset="-122"/>
              </a:rPr>
              <a:t>5—30</a:t>
            </a:r>
            <a:r>
              <a:rPr lang="zh-CN" altLang="en-US" sz="2400" dirty="0" smtClean="0">
                <a:latin typeface="微软雅黑" panose="020B0503020204020204" pitchFamily="34" charset="-122"/>
                <a:ea typeface="微软雅黑" panose="020B0503020204020204" pitchFamily="34" charset="-122"/>
              </a:rPr>
              <a:t>日使用</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20</a:t>
            </a:r>
            <a:r>
              <a:rPr lang="zh-CN" altLang="en-US" sz="2400" dirty="0" smtClean="0">
                <a:latin typeface="微软雅黑" panose="020B0503020204020204" pitchFamily="34" charset="-122"/>
                <a:ea typeface="微软雅黑" panose="020B0503020204020204" pitchFamily="34" charset="-122"/>
              </a:rPr>
              <a:t>元玩具券，限定</a:t>
            </a:r>
            <a:r>
              <a:rPr lang="en-US" altLang="zh-CN" sz="2400" dirty="0" smtClean="0">
                <a:latin typeface="微软雅黑" panose="020B0503020204020204" pitchFamily="34" charset="-122"/>
                <a:ea typeface="微软雅黑" panose="020B0503020204020204" pitchFamily="34" charset="-122"/>
              </a:rPr>
              <a:t>11</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5—30</a:t>
            </a:r>
            <a:r>
              <a:rPr lang="zh-CN" altLang="en-US" sz="2400" dirty="0" smtClean="0">
                <a:latin typeface="微软雅黑" panose="020B0503020204020204" pitchFamily="34" charset="-122"/>
                <a:ea typeface="微软雅黑" panose="020B0503020204020204" pitchFamily="34" charset="-122"/>
              </a:rPr>
              <a:t>日使用</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20</a:t>
            </a:r>
            <a:r>
              <a:rPr lang="zh-CN" altLang="en-US" sz="2400" dirty="0" smtClean="0">
                <a:latin typeface="微软雅黑" panose="020B0503020204020204" pitchFamily="34" charset="-122"/>
                <a:ea typeface="微软雅黑" panose="020B0503020204020204" pitchFamily="34" charset="-122"/>
              </a:rPr>
              <a:t>元营养品券，限定</a:t>
            </a:r>
            <a:r>
              <a:rPr lang="en-US" altLang="zh-CN" sz="2400" dirty="0" smtClean="0">
                <a:latin typeface="微软雅黑" panose="020B0503020204020204" pitchFamily="34" charset="-122"/>
                <a:ea typeface="微软雅黑" panose="020B0503020204020204" pitchFamily="34" charset="-122"/>
              </a:rPr>
              <a:t>11</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5—30</a:t>
            </a:r>
            <a:r>
              <a:rPr lang="zh-CN" altLang="en-US" sz="2400" dirty="0" smtClean="0">
                <a:latin typeface="微软雅黑" panose="020B0503020204020204" pitchFamily="34" charset="-122"/>
                <a:ea typeface="微软雅黑" panose="020B0503020204020204" pitchFamily="34" charset="-122"/>
              </a:rPr>
              <a:t>日使用</a:t>
            </a:r>
            <a:endParaRPr lang="en-US" altLang="zh-CN" sz="2400" dirty="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20</a:t>
            </a:r>
            <a:r>
              <a:rPr lang="zh-CN" altLang="en-US" sz="2400" dirty="0" smtClean="0">
                <a:latin typeface="微软雅黑" panose="020B0503020204020204" pitchFamily="34" charset="-122"/>
                <a:ea typeface="微软雅黑" panose="020B0503020204020204" pitchFamily="34" charset="-122"/>
              </a:rPr>
              <a:t>元纸品券（或奶粉券），限定</a:t>
            </a:r>
            <a:r>
              <a:rPr lang="en-US" altLang="zh-CN" sz="2400" dirty="0" smtClean="0">
                <a:latin typeface="微软雅黑" panose="020B0503020204020204" pitchFamily="34" charset="-122"/>
                <a:ea typeface="微软雅黑" panose="020B0503020204020204" pitchFamily="34" charset="-122"/>
              </a:rPr>
              <a:t>11</a:t>
            </a:r>
            <a:r>
              <a:rPr lang="zh-CN" altLang="en-US" sz="2400" dirty="0">
                <a:latin typeface="微软雅黑" panose="020B0503020204020204" pitchFamily="34" charset="-122"/>
                <a:ea typeface="微软雅黑" panose="020B0503020204020204" pitchFamily="34" charset="-122"/>
              </a:rPr>
              <a:t>月</a:t>
            </a:r>
            <a:r>
              <a:rPr lang="en-US" altLang="zh-CN" sz="2400" dirty="0" smtClean="0">
                <a:latin typeface="微软雅黑" panose="020B0503020204020204" pitchFamily="34" charset="-122"/>
                <a:ea typeface="微软雅黑" panose="020B0503020204020204" pitchFamily="34" charset="-122"/>
              </a:rPr>
              <a:t>5—15</a:t>
            </a:r>
            <a:r>
              <a:rPr lang="zh-CN" altLang="en-US" sz="2400" dirty="0" smtClean="0">
                <a:latin typeface="微软雅黑" panose="020B0503020204020204" pitchFamily="34" charset="-122"/>
                <a:ea typeface="微软雅黑" panose="020B0503020204020204" pitchFamily="34" charset="-122"/>
              </a:rPr>
              <a:t>日使用</a:t>
            </a:r>
            <a:endParaRPr lang="en-US" altLang="zh-CN" sz="2400" dirty="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pPr>
              <a:lnSpc>
                <a:spcPct val="120000"/>
              </a:lnSpc>
            </a:pPr>
            <a:r>
              <a:rPr lang="zh-CN" altLang="en-US" sz="2400" dirty="0" smtClean="0">
                <a:latin typeface="微软雅黑" panose="020B0503020204020204" pitchFamily="34" charset="-122"/>
                <a:ea typeface="微软雅黑" panose="020B0503020204020204" pitchFamily="34" charset="-122"/>
              </a:rPr>
              <a:t>备注：代金券可以发放的金额要根据促销的力度决定。</a:t>
            </a:r>
            <a:endParaRPr lang="en-US" altLang="zh-CN" sz="2400" dirty="0" smtClean="0">
              <a:latin typeface="微软雅黑" panose="020B0503020204020204" pitchFamily="34" charset="-122"/>
              <a:ea typeface="微软雅黑" panose="020B0503020204020204" pitchFamily="34" charset="-122"/>
            </a:endParaRPr>
          </a:p>
          <a:p>
            <a:pPr>
              <a:lnSpc>
                <a:spcPct val="12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参考“品类渗透率”“品牌渗透率”，决定促销的重点品牌、品类；以及发券的品牌、品类、             单品。</a:t>
            </a:r>
            <a:endParaRPr lang="en-US" altLang="zh-CN" sz="24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会员开卡领券后在线领券下单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pic>
        <p:nvPicPr>
          <p:cNvPr id="9" name="Picture 4"/>
          <p:cNvPicPr>
            <a:picLocks noChangeAspect="1" noChangeArrowheads="1"/>
          </p:cNvPicPr>
          <p:nvPr/>
        </p:nvPicPr>
        <p:blipFill>
          <a:blip r:embed="rId3" cstate="print"/>
          <a:srcRect/>
          <a:stretch>
            <a:fillRect/>
          </a:stretch>
        </p:blipFill>
        <p:spPr bwMode="auto">
          <a:xfrm>
            <a:off x="990560" y="1295399"/>
            <a:ext cx="2913194" cy="5181601"/>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4724400" y="1295400"/>
            <a:ext cx="2913194" cy="5181601"/>
          </a:xfrm>
          <a:prstGeom prst="rect">
            <a:avLst/>
          </a:prstGeom>
          <a:noFill/>
          <a:ln w="9525">
            <a:noFill/>
            <a:miter lim="800000"/>
            <a:headEnd/>
            <a:tailEnd/>
          </a:ln>
          <a:effectLst/>
        </p:spPr>
      </p:pic>
      <p:pic>
        <p:nvPicPr>
          <p:cNvPr id="11" name="Picture 6"/>
          <p:cNvPicPr>
            <a:picLocks noChangeAspect="1" noChangeArrowheads="1"/>
          </p:cNvPicPr>
          <p:nvPr/>
        </p:nvPicPr>
        <p:blipFill>
          <a:blip r:embed="rId5" cstate="print"/>
          <a:srcRect/>
          <a:stretch>
            <a:fillRect/>
          </a:stretch>
        </p:blipFill>
        <p:spPr bwMode="auto">
          <a:xfrm>
            <a:off x="8458200" y="1295400"/>
            <a:ext cx="2913194" cy="5181601"/>
          </a:xfrm>
          <a:prstGeom prst="rect">
            <a:avLst/>
          </a:prstGeom>
          <a:noFill/>
          <a:ln w="9525">
            <a:noFill/>
            <a:miter lim="800000"/>
            <a:headEnd/>
            <a:tailEnd/>
          </a:ln>
          <a:effectLst/>
        </p:spPr>
      </p:pic>
      <p:sp>
        <p:nvSpPr>
          <p:cNvPr id="8" name="object 2"/>
          <p:cNvSpPr/>
          <p:nvPr/>
        </p:nvSpPr>
        <p:spPr>
          <a:xfrm>
            <a:off x="6555740" y="0"/>
            <a:ext cx="5636260" cy="114300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pPr algn="ctr"/>
            <a:r>
              <a:rPr lang="zh-CN" altLang="en-US" sz="6000" b="1" dirty="0" smtClean="0">
                <a:solidFill>
                  <a:schemeClr val="bg1"/>
                </a:solidFill>
              </a:rPr>
              <a:t>购物中</a:t>
            </a:r>
            <a:endParaRPr sz="6000" b="1" dirty="0">
              <a:solidFill>
                <a:schemeClr val="bg1"/>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顾客自行扫码领券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1" name="Picture 2"/>
          <p:cNvPicPr>
            <a:picLocks noChangeAspect="1" noChangeArrowheads="1"/>
          </p:cNvPicPr>
          <p:nvPr/>
        </p:nvPicPr>
        <p:blipFill>
          <a:blip r:embed="rId3"/>
          <a:srcRect/>
          <a:stretch>
            <a:fillRect/>
          </a:stretch>
        </p:blipFill>
        <p:spPr bwMode="auto">
          <a:xfrm>
            <a:off x="1830680" y="1551966"/>
            <a:ext cx="8391525" cy="3924300"/>
          </a:xfrm>
          <a:prstGeom prst="rect">
            <a:avLst/>
          </a:prstGeom>
          <a:noFill/>
          <a:ln w="9525">
            <a:noFill/>
            <a:miter lim="800000"/>
            <a:headEnd/>
            <a:tailEnd/>
          </a:ln>
          <a:effectLst/>
        </p:spPr>
      </p:pic>
      <p:pic>
        <p:nvPicPr>
          <p:cNvPr id="12" name="图片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77000" y="1752600"/>
            <a:ext cx="3857625" cy="40501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消费信息推送客户手机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sp>
        <p:nvSpPr>
          <p:cNvPr id="13" name="object 2"/>
          <p:cNvSpPr/>
          <p:nvPr/>
        </p:nvSpPr>
        <p:spPr>
          <a:xfrm>
            <a:off x="6555740" y="0"/>
            <a:ext cx="5636260" cy="114300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pPr algn="ctr"/>
            <a:r>
              <a:rPr lang="zh-CN" altLang="en-US" sz="6000" b="1" dirty="0" smtClean="0">
                <a:solidFill>
                  <a:schemeClr val="bg1"/>
                </a:solidFill>
              </a:rPr>
              <a:t>离店后</a:t>
            </a:r>
            <a:endParaRPr sz="6000" b="1" dirty="0">
              <a:solidFill>
                <a:schemeClr val="bg1"/>
              </a:solidFill>
            </a:endParaRPr>
          </a:p>
        </p:txBody>
      </p:sp>
      <p:pic>
        <p:nvPicPr>
          <p:cNvPr id="14" name="Picture 10"/>
          <p:cNvPicPr>
            <a:picLocks noChangeAspect="1" noChangeArrowheads="1"/>
          </p:cNvPicPr>
          <p:nvPr/>
        </p:nvPicPr>
        <p:blipFill>
          <a:blip r:embed="rId3"/>
          <a:srcRect/>
          <a:stretch>
            <a:fillRect/>
          </a:stretch>
        </p:blipFill>
        <p:spPr bwMode="auto">
          <a:xfrm>
            <a:off x="6705600" y="1143000"/>
            <a:ext cx="2743200" cy="4893590"/>
          </a:xfrm>
          <a:prstGeom prst="rect">
            <a:avLst/>
          </a:prstGeom>
          <a:noFill/>
          <a:ln w="9525">
            <a:noFill/>
            <a:miter lim="800000"/>
            <a:headEnd/>
            <a:tailEnd/>
          </a:ln>
          <a:effectLst/>
        </p:spPr>
      </p:pic>
      <p:pic>
        <p:nvPicPr>
          <p:cNvPr id="15" name="Picture 2"/>
          <p:cNvPicPr>
            <a:picLocks noChangeAspect="1" noChangeArrowheads="1"/>
          </p:cNvPicPr>
          <p:nvPr/>
        </p:nvPicPr>
        <p:blipFill>
          <a:blip r:embed="rId4" cstate="print"/>
          <a:srcRect/>
          <a:stretch>
            <a:fillRect/>
          </a:stretch>
        </p:blipFill>
        <p:spPr bwMode="auto">
          <a:xfrm>
            <a:off x="2285975" y="1161336"/>
            <a:ext cx="2764781" cy="491762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客户评价后领券，增加复购率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pic>
        <p:nvPicPr>
          <p:cNvPr id="12" name="Picture 3"/>
          <p:cNvPicPr>
            <a:picLocks noChangeAspect="1" noChangeArrowheads="1"/>
          </p:cNvPicPr>
          <p:nvPr/>
        </p:nvPicPr>
        <p:blipFill>
          <a:blip r:embed="rId3" cstate="print"/>
          <a:srcRect/>
          <a:stretch>
            <a:fillRect/>
          </a:stretch>
        </p:blipFill>
        <p:spPr bwMode="auto">
          <a:xfrm>
            <a:off x="1219200" y="1500182"/>
            <a:ext cx="2848926" cy="5067291"/>
          </a:xfrm>
          <a:prstGeom prst="rect">
            <a:avLst/>
          </a:prstGeom>
          <a:noFill/>
          <a:ln w="9525">
            <a:noFill/>
            <a:miter lim="800000"/>
            <a:headEnd/>
            <a:tailEnd/>
          </a:ln>
          <a:effectLst/>
        </p:spPr>
      </p:pic>
      <p:pic>
        <p:nvPicPr>
          <p:cNvPr id="14" name="Picture 5"/>
          <p:cNvPicPr>
            <a:picLocks noChangeAspect="1" noChangeArrowheads="1"/>
          </p:cNvPicPr>
          <p:nvPr/>
        </p:nvPicPr>
        <p:blipFill>
          <a:blip r:embed="rId4"/>
          <a:srcRect/>
          <a:stretch>
            <a:fillRect/>
          </a:stretch>
        </p:blipFill>
        <p:spPr bwMode="auto">
          <a:xfrm>
            <a:off x="4800600" y="990600"/>
            <a:ext cx="6248400" cy="1867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3"/>
          <p:cNvPicPr>
            <a:picLocks noChangeAspect="1" noChangeArrowheads="1"/>
          </p:cNvPicPr>
          <p:nvPr/>
        </p:nvPicPr>
        <p:blipFill>
          <a:blip r:embed="rId5"/>
          <a:srcRect/>
          <a:stretch>
            <a:fillRect/>
          </a:stretch>
        </p:blipFill>
        <p:spPr bwMode="auto">
          <a:xfrm>
            <a:off x="4191000" y="3067214"/>
            <a:ext cx="7786742" cy="3790786"/>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5"/>
          <p:cNvSpPr txBox="1"/>
          <p:nvPr/>
        </p:nvSpPr>
        <p:spPr>
          <a:xfrm>
            <a:off x="7222313" y="1133890"/>
            <a:ext cx="4844885"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mn-ea"/>
              </a:rPr>
              <a:t>思迅软件被评为“深圳市重点软件企业”</a:t>
            </a:r>
          </a:p>
        </p:txBody>
      </p:sp>
      <p:cxnSp>
        <p:nvCxnSpPr>
          <p:cNvPr id="345" name="Straight Connector 14"/>
          <p:cNvCxnSpPr/>
          <p:nvPr/>
        </p:nvCxnSpPr>
        <p:spPr>
          <a:xfrm>
            <a:off x="0" y="3783635"/>
            <a:ext cx="12192000" cy="0"/>
          </a:xfrm>
          <a:prstGeom prst="line">
            <a:avLst/>
          </a:prstGeom>
          <a:ln w="47625" cap="rnd">
            <a:solidFill>
              <a:srgbClr val="3366FF"/>
            </a:solidFill>
            <a:prstDash val="sysDot"/>
          </a:ln>
          <a:effectLst/>
        </p:spPr>
        <p:style>
          <a:lnRef idx="2">
            <a:schemeClr val="accent1"/>
          </a:lnRef>
          <a:fillRef idx="0">
            <a:schemeClr val="accent1"/>
          </a:fillRef>
          <a:effectRef idx="1">
            <a:schemeClr val="accent1"/>
          </a:effectRef>
          <a:fontRef idx="minor">
            <a:schemeClr val="tx1"/>
          </a:fontRef>
        </p:style>
      </p:cxnSp>
      <p:sp>
        <p:nvSpPr>
          <p:cNvPr id="62" name="矩形 61"/>
          <p:cNvSpPr/>
          <p:nvPr/>
        </p:nvSpPr>
        <p:spPr>
          <a:xfrm>
            <a:off x="6483029" y="1203767"/>
            <a:ext cx="729499" cy="420533"/>
          </a:xfrm>
          <a:prstGeom prst="rect">
            <a:avLst/>
          </a:prstGeom>
          <a:noFill/>
          <a:ln>
            <a:noFill/>
          </a:ln>
        </p:spPr>
        <p:txBody>
          <a:bodyPr wrap="none" lIns="65947" tIns="32973" rIns="65947" bIns="32973" rtlCol="0" anchor="t">
            <a:spAutoFit/>
          </a:bodyPr>
          <a:lstStyle/>
          <a:p>
            <a:pPr algn="ctr"/>
            <a:r>
              <a:rPr lang="en-US" altLang="zh-CN" sz="2300" dirty="0">
                <a:solidFill>
                  <a:srgbClr val="0A80F1"/>
                </a:solidFill>
              </a:rPr>
              <a:t>2012</a:t>
            </a:r>
          </a:p>
        </p:txBody>
      </p:sp>
      <p:sp>
        <p:nvSpPr>
          <p:cNvPr id="63" name="Text Box 5"/>
          <p:cNvSpPr txBox="1"/>
          <p:nvPr/>
        </p:nvSpPr>
        <p:spPr>
          <a:xfrm>
            <a:off x="7222313" y="1515426"/>
            <a:ext cx="4844885" cy="812233"/>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mn-ea"/>
              </a:rPr>
              <a:t>引入战略投资者—石基信息（股票代码：002153）</a:t>
            </a:r>
          </a:p>
          <a:p>
            <a:pPr>
              <a:lnSpc>
                <a:spcPts val="2885"/>
              </a:lnSpc>
            </a:pPr>
            <a:endParaRPr lang="zh-CN" altLang="en-US" sz="1400" b="1" dirty="0">
              <a:latin typeface="微软雅黑" panose="020B0503020204020204" pitchFamily="2" charset="-122"/>
              <a:ea typeface="微软雅黑" panose="020B0503020204020204" pitchFamily="2" charset="-122"/>
              <a:sym typeface="+mn-ea"/>
            </a:endParaRPr>
          </a:p>
        </p:txBody>
      </p:sp>
      <p:sp>
        <p:nvSpPr>
          <p:cNvPr id="64" name="矩形 63"/>
          <p:cNvSpPr/>
          <p:nvPr/>
        </p:nvSpPr>
        <p:spPr>
          <a:xfrm>
            <a:off x="6483029" y="1582302"/>
            <a:ext cx="729499" cy="420533"/>
          </a:xfrm>
          <a:prstGeom prst="rect">
            <a:avLst/>
          </a:prstGeom>
          <a:noFill/>
          <a:ln>
            <a:noFill/>
          </a:ln>
        </p:spPr>
        <p:txBody>
          <a:bodyPr wrap="none" lIns="65947" tIns="32973" rIns="65947" bIns="32973" rtlCol="0" anchor="t">
            <a:spAutoFit/>
          </a:bodyPr>
          <a:lstStyle/>
          <a:p>
            <a:pPr algn="ctr"/>
            <a:r>
              <a:rPr lang="en-US" altLang="zh-CN" sz="2300" dirty="0">
                <a:solidFill>
                  <a:srgbClr val="0A80F1"/>
                </a:solidFill>
              </a:rPr>
              <a:t>2013</a:t>
            </a:r>
          </a:p>
        </p:txBody>
      </p:sp>
      <p:sp>
        <p:nvSpPr>
          <p:cNvPr id="65" name="Text Box 5"/>
          <p:cNvSpPr txBox="1"/>
          <p:nvPr/>
        </p:nvSpPr>
        <p:spPr>
          <a:xfrm>
            <a:off x="7222313" y="1897820"/>
            <a:ext cx="4844885" cy="812233"/>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mn-ea"/>
              </a:rPr>
              <a:t>思迅软件发布基于公有云服务模式的管理软件-思迅天店</a:t>
            </a:r>
          </a:p>
          <a:p>
            <a:pPr>
              <a:lnSpc>
                <a:spcPts val="2885"/>
              </a:lnSpc>
            </a:pPr>
            <a:endParaRPr lang="zh-CN" altLang="en-US" sz="1400" b="1" dirty="0">
              <a:latin typeface="微软雅黑" panose="020B0503020204020204" pitchFamily="2" charset="-122"/>
              <a:ea typeface="微软雅黑" panose="020B0503020204020204" pitchFamily="2" charset="-122"/>
              <a:sym typeface="+mn-ea"/>
            </a:endParaRPr>
          </a:p>
        </p:txBody>
      </p:sp>
      <p:sp>
        <p:nvSpPr>
          <p:cNvPr id="66" name="矩形 65"/>
          <p:cNvSpPr/>
          <p:nvPr/>
        </p:nvSpPr>
        <p:spPr>
          <a:xfrm>
            <a:off x="6483029" y="1960837"/>
            <a:ext cx="729499" cy="420533"/>
          </a:xfrm>
          <a:prstGeom prst="rect">
            <a:avLst/>
          </a:prstGeom>
          <a:noFill/>
          <a:ln>
            <a:noFill/>
          </a:ln>
        </p:spPr>
        <p:txBody>
          <a:bodyPr wrap="none" lIns="65947" tIns="32973" rIns="65947" bIns="32973" rtlCol="0" anchor="t">
            <a:spAutoFit/>
          </a:bodyPr>
          <a:lstStyle/>
          <a:p>
            <a:pPr algn="ctr"/>
            <a:r>
              <a:rPr lang="en-US" altLang="zh-CN" sz="2300" dirty="0">
                <a:solidFill>
                  <a:srgbClr val="0A80F1"/>
                </a:solidFill>
              </a:rPr>
              <a:t>2014</a:t>
            </a:r>
          </a:p>
        </p:txBody>
      </p:sp>
      <p:sp>
        <p:nvSpPr>
          <p:cNvPr id="67" name="Text Box 5"/>
          <p:cNvSpPr txBox="1"/>
          <p:nvPr/>
        </p:nvSpPr>
        <p:spPr>
          <a:xfrm>
            <a:off x="7222313" y="2278927"/>
            <a:ext cx="4844885"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思迅软件设立全资子公司“思迅网络</a:t>
            </a:r>
            <a:r>
              <a:rPr lang="zh-CN" altLang="en-US" sz="1400" b="1" dirty="0">
                <a:latin typeface="微软雅黑" panose="020B0503020204020204" pitchFamily="2" charset="-122"/>
                <a:ea typeface="微软雅黑" panose="020B0503020204020204" pitchFamily="2" charset="-122"/>
                <a:sym typeface="+mn-ea"/>
              </a:rPr>
              <a:t>”</a:t>
            </a:r>
          </a:p>
        </p:txBody>
      </p:sp>
      <p:sp>
        <p:nvSpPr>
          <p:cNvPr id="68" name="矩形 67"/>
          <p:cNvSpPr/>
          <p:nvPr/>
        </p:nvSpPr>
        <p:spPr>
          <a:xfrm>
            <a:off x="6483029" y="2339372"/>
            <a:ext cx="729499" cy="420533"/>
          </a:xfrm>
          <a:prstGeom prst="rect">
            <a:avLst/>
          </a:prstGeom>
          <a:noFill/>
          <a:ln>
            <a:noFill/>
          </a:ln>
        </p:spPr>
        <p:txBody>
          <a:bodyPr wrap="none" lIns="65947" tIns="32973" rIns="65947" bIns="32973" rtlCol="0" anchor="t">
            <a:spAutoFit/>
          </a:bodyPr>
          <a:lstStyle/>
          <a:p>
            <a:pPr algn="ctr"/>
            <a:r>
              <a:rPr lang="en-US" altLang="zh-CN" sz="2300" dirty="0">
                <a:solidFill>
                  <a:srgbClr val="0A80F1"/>
                </a:solidFill>
              </a:rPr>
              <a:t>2015</a:t>
            </a:r>
          </a:p>
        </p:txBody>
      </p:sp>
      <p:sp>
        <p:nvSpPr>
          <p:cNvPr id="69" name="Text Box 5"/>
          <p:cNvSpPr txBox="1"/>
          <p:nvPr/>
        </p:nvSpPr>
        <p:spPr>
          <a:xfrm>
            <a:off x="7222313" y="2629597"/>
            <a:ext cx="4844885"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新三板上市（股票代码：</a:t>
            </a:r>
            <a:r>
              <a:rPr lang="en-US" altLang="zh-CN" sz="1400" b="1" dirty="0">
                <a:latin typeface="微软雅黑" panose="020B0503020204020204" pitchFamily="2" charset="-122"/>
                <a:ea typeface="微软雅黑" panose="020B0503020204020204" pitchFamily="2" charset="-122"/>
                <a:sym typeface="宋体" panose="02010600030101010101" pitchFamily="2" charset="-122"/>
              </a:rPr>
              <a:t>838758</a:t>
            </a: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a:t>
            </a:r>
          </a:p>
        </p:txBody>
      </p:sp>
      <p:sp>
        <p:nvSpPr>
          <p:cNvPr id="70" name="矩形 69"/>
          <p:cNvSpPr/>
          <p:nvPr/>
        </p:nvSpPr>
        <p:spPr>
          <a:xfrm>
            <a:off x="6483029" y="2717907"/>
            <a:ext cx="729499" cy="420533"/>
          </a:xfrm>
          <a:prstGeom prst="rect">
            <a:avLst/>
          </a:prstGeom>
          <a:noFill/>
          <a:ln>
            <a:noFill/>
          </a:ln>
        </p:spPr>
        <p:txBody>
          <a:bodyPr wrap="none" lIns="65947" tIns="32973" rIns="65947" bIns="32973" rtlCol="0" anchor="t">
            <a:spAutoFit/>
          </a:bodyPr>
          <a:lstStyle/>
          <a:p>
            <a:pPr algn="ctr"/>
            <a:r>
              <a:rPr lang="en-US" altLang="zh-CN" sz="2300" dirty="0">
                <a:solidFill>
                  <a:srgbClr val="0A80F1"/>
                </a:solidFill>
              </a:rPr>
              <a:t>2016</a:t>
            </a:r>
          </a:p>
        </p:txBody>
      </p:sp>
      <p:sp>
        <p:nvSpPr>
          <p:cNvPr id="71" name="Text Box 5"/>
          <p:cNvSpPr txBox="1"/>
          <p:nvPr/>
        </p:nvSpPr>
        <p:spPr>
          <a:xfrm>
            <a:off x="7222313" y="3048857"/>
            <a:ext cx="4844885"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荣获第十届中国商业信息化行业大会</a:t>
            </a:r>
            <a:r>
              <a:rPr lang="en-US" altLang="zh-CN" sz="1400" b="1" dirty="0">
                <a:latin typeface="微软雅黑" panose="020B0503020204020204" pitchFamily="2" charset="-122"/>
                <a:ea typeface="微软雅黑" panose="020B0503020204020204" pitchFamily="2" charset="-122"/>
                <a:sym typeface="宋体" panose="02010600030101010101" pitchFamily="2" charset="-122"/>
              </a:rPr>
              <a:t>“</a:t>
            </a: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十年贡献成就奖</a:t>
            </a:r>
            <a:r>
              <a:rPr lang="en-US" altLang="zh-CN" sz="1400" b="1" dirty="0">
                <a:latin typeface="微软雅黑" panose="020B0503020204020204" pitchFamily="2" charset="-122"/>
                <a:ea typeface="微软雅黑" panose="020B0503020204020204" pitchFamily="2" charset="-122"/>
                <a:sym typeface="宋体" panose="02010600030101010101" pitchFamily="2" charset="-122"/>
              </a:rPr>
              <a:t>”</a:t>
            </a:r>
          </a:p>
        </p:txBody>
      </p:sp>
      <p:sp>
        <p:nvSpPr>
          <p:cNvPr id="72" name="矩形 71"/>
          <p:cNvSpPr/>
          <p:nvPr/>
        </p:nvSpPr>
        <p:spPr>
          <a:xfrm>
            <a:off x="6483029" y="3096442"/>
            <a:ext cx="729499" cy="420533"/>
          </a:xfrm>
          <a:prstGeom prst="rect">
            <a:avLst/>
          </a:prstGeom>
          <a:noFill/>
          <a:ln>
            <a:noFill/>
          </a:ln>
        </p:spPr>
        <p:txBody>
          <a:bodyPr wrap="none" lIns="65947" tIns="32973" rIns="65947" bIns="32973" rtlCol="0" anchor="t">
            <a:spAutoFit/>
          </a:bodyPr>
          <a:lstStyle/>
          <a:p>
            <a:pPr algn="ctr"/>
            <a:r>
              <a:rPr lang="en-US" altLang="zh-CN" sz="2300" dirty="0">
                <a:solidFill>
                  <a:srgbClr val="0A80F1"/>
                </a:solidFill>
              </a:rPr>
              <a:t>2017</a:t>
            </a:r>
          </a:p>
        </p:txBody>
      </p:sp>
      <p:sp>
        <p:nvSpPr>
          <p:cNvPr id="104" name="Text Box 5"/>
          <p:cNvSpPr txBox="1"/>
          <p:nvPr/>
        </p:nvSpPr>
        <p:spPr>
          <a:xfrm>
            <a:off x="1126075" y="4041708"/>
            <a:ext cx="5768514"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rPr>
              <a:t>推出国内第一个产品化的零售管理软件“思迅</a:t>
            </a:r>
            <a:r>
              <a:rPr lang="en-US" altLang="x-none" sz="1400" b="1" dirty="0">
                <a:latin typeface="微软雅黑" panose="020B0503020204020204" pitchFamily="2" charset="-122"/>
                <a:ea typeface="微软雅黑" panose="020B0503020204020204" pitchFamily="2" charset="-122"/>
              </a:rPr>
              <a:t> 2001 </a:t>
            </a:r>
            <a:r>
              <a:rPr lang="zh-CN" altLang="en-US" sz="1400" b="1" dirty="0">
                <a:latin typeface="微软雅黑" panose="020B0503020204020204" pitchFamily="2" charset="-122"/>
                <a:ea typeface="微软雅黑" panose="020B0503020204020204" pitchFamily="2" charset="-122"/>
              </a:rPr>
              <a:t>进销存</a:t>
            </a:r>
            <a:r>
              <a:rPr lang="en-US" altLang="x-none" sz="1400" b="1" dirty="0">
                <a:latin typeface="微软雅黑" panose="020B0503020204020204" pitchFamily="2" charset="-122"/>
                <a:ea typeface="微软雅黑" panose="020B0503020204020204" pitchFamily="2" charset="-122"/>
              </a:rPr>
              <a:t>V2.0”</a:t>
            </a:r>
          </a:p>
        </p:txBody>
      </p:sp>
      <p:sp>
        <p:nvSpPr>
          <p:cNvPr id="106" name="Text Box 5"/>
          <p:cNvSpPr txBox="1"/>
          <p:nvPr/>
        </p:nvSpPr>
        <p:spPr>
          <a:xfrm>
            <a:off x="1126075" y="4413813"/>
            <a:ext cx="5247871"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mn-ea"/>
              </a:rPr>
              <a:t>荣获</a:t>
            </a:r>
            <a:r>
              <a:rPr lang="en-US" altLang="x-none" sz="1400" b="1" dirty="0">
                <a:latin typeface="微软雅黑" panose="020B0503020204020204" pitchFamily="2" charset="-122"/>
                <a:ea typeface="微软雅黑" panose="020B0503020204020204" pitchFamily="2" charset="-122"/>
                <a:sym typeface="+mn-ea"/>
              </a:rPr>
              <a:t>IBM</a:t>
            </a:r>
            <a:r>
              <a:rPr lang="zh-CN" altLang="en-US" sz="1400" b="1" dirty="0">
                <a:latin typeface="微软雅黑" panose="020B0503020204020204" pitchFamily="2" charset="-122"/>
                <a:ea typeface="微软雅黑" panose="020B0503020204020204" pitchFamily="2" charset="-122"/>
                <a:sym typeface="+mn-ea"/>
              </a:rPr>
              <a:t>亚太区零售业成就奖</a:t>
            </a:r>
          </a:p>
        </p:txBody>
      </p:sp>
      <p:sp>
        <p:nvSpPr>
          <p:cNvPr id="107" name="Text Box 5"/>
          <p:cNvSpPr txBox="1"/>
          <p:nvPr/>
        </p:nvSpPr>
        <p:spPr>
          <a:xfrm>
            <a:off x="1126075" y="4785917"/>
            <a:ext cx="5247871"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mn-ea"/>
              </a:rPr>
              <a:t>思迅软件当选</a:t>
            </a:r>
            <a:r>
              <a:rPr lang="en-US" altLang="x-none" sz="1400" b="1" dirty="0">
                <a:latin typeface="微软雅黑" panose="020B0503020204020204" pitchFamily="2" charset="-122"/>
                <a:ea typeface="微软雅黑" panose="020B0503020204020204" pitchFamily="2" charset="-122"/>
                <a:sym typeface="+mn-ea"/>
              </a:rPr>
              <a:t>“</a:t>
            </a:r>
            <a:r>
              <a:rPr lang="zh-CN" altLang="en-US" sz="1400" b="1" dirty="0">
                <a:latin typeface="微软雅黑" panose="020B0503020204020204" pitchFamily="2" charset="-122"/>
                <a:ea typeface="微软雅黑" panose="020B0503020204020204" pitchFamily="2" charset="-122"/>
                <a:sym typeface="+mn-ea"/>
              </a:rPr>
              <a:t>零售业最受好评十佳</a:t>
            </a:r>
            <a:r>
              <a:rPr lang="en-US" altLang="x-none" sz="1400" b="1" dirty="0">
                <a:latin typeface="微软雅黑" panose="020B0503020204020204" pitchFamily="2" charset="-122"/>
                <a:ea typeface="微软雅黑" panose="020B0503020204020204" pitchFamily="2" charset="-122"/>
                <a:sym typeface="+mn-ea"/>
              </a:rPr>
              <a:t>IT</a:t>
            </a:r>
            <a:r>
              <a:rPr lang="zh-CN" altLang="en-US" sz="1400" b="1" dirty="0">
                <a:latin typeface="微软雅黑" panose="020B0503020204020204" pitchFamily="2" charset="-122"/>
                <a:ea typeface="微软雅黑" panose="020B0503020204020204" pitchFamily="2" charset="-122"/>
                <a:sym typeface="+mn-ea"/>
              </a:rPr>
              <a:t>软件服务商</a:t>
            </a:r>
            <a:r>
              <a:rPr lang="en-US" altLang="x-none" sz="1400" b="1" dirty="0">
                <a:latin typeface="微软雅黑" panose="020B0503020204020204" pitchFamily="2" charset="-122"/>
                <a:ea typeface="微软雅黑" panose="020B0503020204020204" pitchFamily="2" charset="-122"/>
                <a:sym typeface="+mn-ea"/>
              </a:rPr>
              <a:t>”</a:t>
            </a:r>
          </a:p>
        </p:txBody>
      </p:sp>
      <p:sp>
        <p:nvSpPr>
          <p:cNvPr id="109" name="Text Box 5"/>
          <p:cNvSpPr txBox="1"/>
          <p:nvPr/>
        </p:nvSpPr>
        <p:spPr>
          <a:xfrm>
            <a:off x="1126075" y="5158022"/>
            <a:ext cx="5247871"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mn-ea"/>
              </a:rPr>
              <a:t>思迅软件荣获</a:t>
            </a:r>
            <a:r>
              <a:rPr lang="en-US" altLang="x-none" sz="1400" b="1" dirty="0">
                <a:latin typeface="微软雅黑" panose="020B0503020204020204" pitchFamily="2" charset="-122"/>
                <a:ea typeface="微软雅黑" panose="020B0503020204020204" pitchFamily="2" charset="-122"/>
                <a:sym typeface="+mn-ea"/>
              </a:rPr>
              <a:t>“</a:t>
            </a:r>
            <a:r>
              <a:rPr lang="zh-CN" altLang="en-US" sz="1400" b="1" dirty="0">
                <a:latin typeface="微软雅黑" panose="020B0503020204020204" pitchFamily="2" charset="-122"/>
                <a:ea typeface="微软雅黑" panose="020B0503020204020204" pitchFamily="2" charset="-122"/>
                <a:sym typeface="+mn-ea"/>
              </a:rPr>
              <a:t>国家级高新技术企业奖”</a:t>
            </a:r>
          </a:p>
        </p:txBody>
      </p:sp>
      <p:sp>
        <p:nvSpPr>
          <p:cNvPr id="110" name="Text Box 5"/>
          <p:cNvSpPr txBox="1"/>
          <p:nvPr/>
        </p:nvSpPr>
        <p:spPr>
          <a:xfrm>
            <a:off x="1126075" y="5530127"/>
            <a:ext cx="5247871"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mn-ea"/>
              </a:rPr>
              <a:t>思迅软件荣获行业信息化“十大品牌企业奖”</a:t>
            </a:r>
          </a:p>
        </p:txBody>
      </p:sp>
      <p:sp>
        <p:nvSpPr>
          <p:cNvPr id="112" name="Text Box 5"/>
          <p:cNvSpPr txBox="1"/>
          <p:nvPr/>
        </p:nvSpPr>
        <p:spPr>
          <a:xfrm>
            <a:off x="1126075" y="5902231"/>
            <a:ext cx="5247871" cy="440337"/>
          </a:xfrm>
          <a:prstGeom prst="rect">
            <a:avLst/>
          </a:prstGeom>
          <a:noFill/>
          <a:ln w="9525">
            <a:noFill/>
          </a:ln>
        </p:spPr>
        <p:txBody>
          <a:bodyPr wrap="square" lIns="65031" tIns="33889" rIns="65031" bIns="33889" anchor="t">
            <a:spAutoFit/>
          </a:bodyPr>
          <a:lstStyle/>
          <a:p>
            <a:pPr>
              <a:lnSpc>
                <a:spcPts val="2885"/>
              </a:lnSpc>
            </a:pPr>
            <a:r>
              <a:rPr lang="zh-CN" altLang="en-US" sz="1400" b="1" dirty="0">
                <a:latin typeface="微软雅黑" panose="020B0503020204020204" pitchFamily="2" charset="-122"/>
                <a:ea typeface="微软雅黑" panose="020B0503020204020204" pitchFamily="2" charset="-122"/>
                <a:sym typeface="Arial" panose="020B0604020202020204" pitchFamily="34" charset="0"/>
              </a:rPr>
              <a:t>思迅软件用户数突破20万</a:t>
            </a:r>
          </a:p>
        </p:txBody>
      </p:sp>
      <p:grpSp>
        <p:nvGrpSpPr>
          <p:cNvPr id="4" name="组合 25"/>
          <p:cNvGrpSpPr/>
          <p:nvPr/>
        </p:nvGrpSpPr>
        <p:grpSpPr>
          <a:xfrm>
            <a:off x="337251" y="4091865"/>
            <a:ext cx="781202" cy="2334656"/>
            <a:chOff x="708" y="9545"/>
            <a:chExt cx="1640" cy="5446"/>
          </a:xfrm>
        </p:grpSpPr>
        <p:sp>
          <p:nvSpPr>
            <p:cNvPr id="105" name="矩形 104"/>
            <p:cNvSpPr/>
            <p:nvPr/>
          </p:nvSpPr>
          <p:spPr>
            <a:xfrm>
              <a:off x="708" y="9545"/>
              <a:ext cx="1640" cy="1041"/>
            </a:xfrm>
            <a:prstGeom prst="rect">
              <a:avLst/>
            </a:prstGeom>
            <a:noFill/>
            <a:ln>
              <a:noFill/>
            </a:ln>
          </p:spPr>
          <p:txBody>
            <a:bodyPr wrap="none" rtlCol="0" anchor="t">
              <a:spAutoFit/>
            </a:bodyPr>
            <a:lstStyle/>
            <a:p>
              <a:pPr algn="ctr"/>
              <a:r>
                <a:rPr lang="en-US" altLang="zh-CN" sz="2300" dirty="0">
                  <a:solidFill>
                    <a:srgbClr val="0A80F1"/>
                  </a:solidFill>
                </a:rPr>
                <a:t>1998</a:t>
              </a:r>
            </a:p>
          </p:txBody>
        </p:sp>
        <p:sp>
          <p:nvSpPr>
            <p:cNvPr id="108" name="矩形 107"/>
            <p:cNvSpPr/>
            <p:nvPr/>
          </p:nvSpPr>
          <p:spPr>
            <a:xfrm>
              <a:off x="708" y="11307"/>
              <a:ext cx="1640" cy="1041"/>
            </a:xfrm>
            <a:prstGeom prst="rect">
              <a:avLst/>
            </a:prstGeom>
            <a:noFill/>
            <a:ln>
              <a:noFill/>
            </a:ln>
          </p:spPr>
          <p:txBody>
            <a:bodyPr wrap="none" rtlCol="0" anchor="t">
              <a:spAutoFit/>
            </a:bodyPr>
            <a:lstStyle/>
            <a:p>
              <a:pPr algn="ctr"/>
              <a:r>
                <a:rPr lang="en-US" altLang="zh-CN" sz="2300" dirty="0">
                  <a:solidFill>
                    <a:srgbClr val="0A80F1"/>
                  </a:solidFill>
                </a:rPr>
                <a:t>2008</a:t>
              </a:r>
            </a:p>
          </p:txBody>
        </p:sp>
        <p:sp>
          <p:nvSpPr>
            <p:cNvPr id="111" name="矩形 110"/>
            <p:cNvSpPr/>
            <p:nvPr/>
          </p:nvSpPr>
          <p:spPr>
            <a:xfrm>
              <a:off x="708" y="13069"/>
              <a:ext cx="1640" cy="1041"/>
            </a:xfrm>
            <a:prstGeom prst="rect">
              <a:avLst/>
            </a:prstGeom>
            <a:noFill/>
            <a:ln>
              <a:noFill/>
            </a:ln>
          </p:spPr>
          <p:txBody>
            <a:bodyPr wrap="none" rtlCol="0" anchor="t">
              <a:spAutoFit/>
            </a:bodyPr>
            <a:lstStyle/>
            <a:p>
              <a:pPr algn="ctr"/>
              <a:r>
                <a:rPr lang="en-US" altLang="zh-CN" sz="2300" dirty="0">
                  <a:solidFill>
                    <a:srgbClr val="0A80F1"/>
                  </a:solidFill>
                </a:rPr>
                <a:t>2010</a:t>
              </a:r>
            </a:p>
          </p:txBody>
        </p:sp>
        <p:sp>
          <p:nvSpPr>
            <p:cNvPr id="113" name="矩形 112"/>
            <p:cNvSpPr/>
            <p:nvPr/>
          </p:nvSpPr>
          <p:spPr>
            <a:xfrm>
              <a:off x="708" y="13950"/>
              <a:ext cx="1640" cy="1041"/>
            </a:xfrm>
            <a:prstGeom prst="rect">
              <a:avLst/>
            </a:prstGeom>
            <a:noFill/>
            <a:ln>
              <a:noFill/>
            </a:ln>
          </p:spPr>
          <p:txBody>
            <a:bodyPr wrap="none" rtlCol="0" anchor="t">
              <a:spAutoFit/>
            </a:bodyPr>
            <a:lstStyle/>
            <a:p>
              <a:pPr algn="ctr"/>
              <a:r>
                <a:rPr lang="en-US" altLang="zh-CN" sz="2300" dirty="0">
                  <a:solidFill>
                    <a:srgbClr val="0A80F1"/>
                  </a:solidFill>
                </a:rPr>
                <a:t>2011</a:t>
              </a:r>
            </a:p>
          </p:txBody>
        </p:sp>
        <p:sp>
          <p:nvSpPr>
            <p:cNvPr id="116" name="矩形 115"/>
            <p:cNvSpPr/>
            <p:nvPr/>
          </p:nvSpPr>
          <p:spPr>
            <a:xfrm>
              <a:off x="708" y="10426"/>
              <a:ext cx="1640" cy="1041"/>
            </a:xfrm>
            <a:prstGeom prst="rect">
              <a:avLst/>
            </a:prstGeom>
            <a:noFill/>
            <a:ln>
              <a:noFill/>
            </a:ln>
          </p:spPr>
          <p:txBody>
            <a:bodyPr wrap="none" rtlCol="0" anchor="t">
              <a:spAutoFit/>
            </a:bodyPr>
            <a:lstStyle/>
            <a:p>
              <a:pPr algn="ctr"/>
              <a:r>
                <a:rPr lang="en-US" altLang="zh-CN" sz="2300" dirty="0">
                  <a:solidFill>
                    <a:srgbClr val="0A80F1"/>
                  </a:solidFill>
                </a:rPr>
                <a:t>2005</a:t>
              </a:r>
            </a:p>
          </p:txBody>
        </p:sp>
        <p:sp>
          <p:nvSpPr>
            <p:cNvPr id="117" name="矩形 116"/>
            <p:cNvSpPr/>
            <p:nvPr/>
          </p:nvSpPr>
          <p:spPr>
            <a:xfrm>
              <a:off x="708" y="12188"/>
              <a:ext cx="1640" cy="1041"/>
            </a:xfrm>
            <a:prstGeom prst="rect">
              <a:avLst/>
            </a:prstGeom>
            <a:noFill/>
            <a:ln>
              <a:noFill/>
            </a:ln>
          </p:spPr>
          <p:txBody>
            <a:bodyPr wrap="none" rtlCol="0" anchor="t">
              <a:spAutoFit/>
            </a:bodyPr>
            <a:lstStyle/>
            <a:p>
              <a:pPr algn="ctr"/>
              <a:r>
                <a:rPr lang="en-US" altLang="zh-CN" sz="2300" dirty="0">
                  <a:solidFill>
                    <a:srgbClr val="0A80F1"/>
                  </a:solidFill>
                </a:rPr>
                <a:t>2009</a:t>
              </a:r>
            </a:p>
          </p:txBody>
        </p:sp>
      </p:grpSp>
      <p:grpSp>
        <p:nvGrpSpPr>
          <p:cNvPr id="20" name="组合 24"/>
          <p:cNvGrpSpPr/>
          <p:nvPr/>
        </p:nvGrpSpPr>
        <p:grpSpPr>
          <a:xfrm>
            <a:off x="312005" y="2581155"/>
            <a:ext cx="5185470" cy="1312226"/>
            <a:chOff x="655" y="6021"/>
            <a:chExt cx="10886" cy="3061"/>
          </a:xfrm>
          <a:gradFill>
            <a:gsLst>
              <a:gs pos="0">
                <a:srgbClr val="0A80F1"/>
              </a:gs>
              <a:gs pos="100000">
                <a:srgbClr val="0B6E38"/>
              </a:gs>
            </a:gsLst>
            <a:path path="circle">
              <a:fillToRect l="50000" t="50000" r="50000" b="50000"/>
            </a:path>
            <a:tileRect/>
          </a:gradFill>
        </p:grpSpPr>
        <p:grpSp>
          <p:nvGrpSpPr>
            <p:cNvPr id="21" name="组合 113"/>
            <p:cNvGrpSpPr/>
            <p:nvPr/>
          </p:nvGrpSpPr>
          <p:grpSpPr>
            <a:xfrm>
              <a:off x="1434" y="7714"/>
              <a:ext cx="9320" cy="678"/>
              <a:chOff x="1095" y="7601"/>
              <a:chExt cx="9320" cy="678"/>
            </a:xfrm>
            <a:grpFill/>
          </p:grpSpPr>
          <p:cxnSp>
            <p:nvCxnSpPr>
              <p:cNvPr id="56" name="Straight Connector 45"/>
              <p:cNvCxnSpPr/>
              <p:nvPr/>
            </p:nvCxnSpPr>
            <p:spPr>
              <a:xfrm>
                <a:off x="10415" y="7601"/>
                <a:ext cx="1" cy="679"/>
              </a:xfrm>
              <a:prstGeom prst="line">
                <a:avLst/>
              </a:prstGeom>
              <a:grpFill/>
              <a:ln w="12700" cmpd="sng">
                <a:solidFill>
                  <a:srgbClr val="92D05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45"/>
              <p:cNvCxnSpPr/>
              <p:nvPr/>
            </p:nvCxnSpPr>
            <p:spPr>
              <a:xfrm>
                <a:off x="8551" y="7601"/>
                <a:ext cx="1" cy="679"/>
              </a:xfrm>
              <a:prstGeom prst="line">
                <a:avLst/>
              </a:prstGeom>
              <a:grpFill/>
              <a:ln w="12700" cmpd="sng">
                <a:solidFill>
                  <a:srgbClr val="92D05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45"/>
              <p:cNvCxnSpPr/>
              <p:nvPr/>
            </p:nvCxnSpPr>
            <p:spPr>
              <a:xfrm>
                <a:off x="6687" y="7601"/>
                <a:ext cx="1" cy="679"/>
              </a:xfrm>
              <a:prstGeom prst="line">
                <a:avLst/>
              </a:prstGeom>
              <a:grpFill/>
              <a:ln w="12700" cmpd="sng">
                <a:solidFill>
                  <a:srgbClr val="92D05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45"/>
              <p:cNvCxnSpPr/>
              <p:nvPr/>
            </p:nvCxnSpPr>
            <p:spPr>
              <a:xfrm>
                <a:off x="4823" y="7601"/>
                <a:ext cx="1" cy="679"/>
              </a:xfrm>
              <a:prstGeom prst="line">
                <a:avLst/>
              </a:prstGeom>
              <a:grpFill/>
              <a:ln w="12700" cmpd="sng">
                <a:solidFill>
                  <a:srgbClr val="92D05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45"/>
              <p:cNvCxnSpPr/>
              <p:nvPr/>
            </p:nvCxnSpPr>
            <p:spPr>
              <a:xfrm>
                <a:off x="1095" y="7601"/>
                <a:ext cx="1" cy="679"/>
              </a:xfrm>
              <a:prstGeom prst="line">
                <a:avLst/>
              </a:prstGeom>
              <a:grpFill/>
              <a:ln w="12700" cmpd="sng">
                <a:solidFill>
                  <a:srgbClr val="92D05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45"/>
              <p:cNvCxnSpPr/>
              <p:nvPr/>
            </p:nvCxnSpPr>
            <p:spPr>
              <a:xfrm>
                <a:off x="2959" y="7601"/>
                <a:ext cx="1" cy="679"/>
              </a:xfrm>
              <a:prstGeom prst="line">
                <a:avLst/>
              </a:prstGeom>
              <a:grpFill/>
              <a:ln w="12700" cmpd="sng">
                <a:solidFill>
                  <a:srgbClr val="92D050"/>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2" name="组合 22"/>
            <p:cNvGrpSpPr/>
            <p:nvPr/>
          </p:nvGrpSpPr>
          <p:grpSpPr>
            <a:xfrm>
              <a:off x="655" y="6021"/>
              <a:ext cx="10887" cy="1592"/>
              <a:chOff x="655" y="6021"/>
              <a:chExt cx="10887" cy="1592"/>
            </a:xfrm>
            <a:grpFill/>
          </p:grpSpPr>
          <p:sp>
            <p:nvSpPr>
              <p:cNvPr id="50" name="Oval 42"/>
              <p:cNvSpPr/>
              <p:nvPr/>
            </p:nvSpPr>
            <p:spPr>
              <a:xfrm>
                <a:off x="4373" y="6021"/>
                <a:ext cx="1592" cy="1593"/>
              </a:xfrm>
              <a:prstGeom prst="ellipse">
                <a:avLst/>
              </a:prstGeom>
              <a:grp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2008</a:t>
                </a:r>
              </a:p>
            </p:txBody>
          </p:sp>
          <p:sp>
            <p:nvSpPr>
              <p:cNvPr id="2" name="Oval 42"/>
              <p:cNvSpPr/>
              <p:nvPr/>
            </p:nvSpPr>
            <p:spPr>
              <a:xfrm>
                <a:off x="655" y="6021"/>
                <a:ext cx="1592" cy="1593"/>
              </a:xfrm>
              <a:prstGeom prst="ellipse">
                <a:avLst/>
              </a:prstGeom>
              <a:grp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1998</a:t>
                </a:r>
              </a:p>
            </p:txBody>
          </p:sp>
          <p:sp>
            <p:nvSpPr>
              <p:cNvPr id="3" name="Oval 42"/>
              <p:cNvSpPr/>
              <p:nvPr/>
            </p:nvSpPr>
            <p:spPr>
              <a:xfrm>
                <a:off x="2514" y="6021"/>
                <a:ext cx="1592" cy="1593"/>
              </a:xfrm>
              <a:prstGeom prst="ellipse">
                <a:avLst/>
              </a:prstGeom>
              <a:grp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2005</a:t>
                </a:r>
              </a:p>
            </p:txBody>
          </p:sp>
          <p:sp>
            <p:nvSpPr>
              <p:cNvPr id="5" name="Oval 42"/>
              <p:cNvSpPr/>
              <p:nvPr/>
            </p:nvSpPr>
            <p:spPr>
              <a:xfrm>
                <a:off x="9950" y="6021"/>
                <a:ext cx="1592" cy="1593"/>
              </a:xfrm>
              <a:prstGeom prst="ellipse">
                <a:avLst/>
              </a:prstGeom>
              <a:grp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2011</a:t>
                </a:r>
              </a:p>
            </p:txBody>
          </p:sp>
          <p:sp>
            <p:nvSpPr>
              <p:cNvPr id="6" name="Oval 42"/>
              <p:cNvSpPr/>
              <p:nvPr/>
            </p:nvSpPr>
            <p:spPr>
              <a:xfrm>
                <a:off x="6232" y="6021"/>
                <a:ext cx="1592" cy="1593"/>
              </a:xfrm>
              <a:prstGeom prst="ellipse">
                <a:avLst/>
              </a:prstGeom>
              <a:grp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2009</a:t>
                </a:r>
              </a:p>
            </p:txBody>
          </p:sp>
          <p:sp>
            <p:nvSpPr>
              <p:cNvPr id="7" name="Oval 42"/>
              <p:cNvSpPr/>
              <p:nvPr/>
            </p:nvSpPr>
            <p:spPr>
              <a:xfrm>
                <a:off x="8091" y="6021"/>
                <a:ext cx="1592" cy="1593"/>
              </a:xfrm>
              <a:prstGeom prst="ellipse">
                <a:avLst/>
              </a:prstGeom>
              <a:grp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2010</a:t>
                </a:r>
              </a:p>
            </p:txBody>
          </p:sp>
        </p:grpSp>
        <p:grpSp>
          <p:nvGrpSpPr>
            <p:cNvPr id="23" name="组合 23"/>
            <p:cNvGrpSpPr/>
            <p:nvPr/>
          </p:nvGrpSpPr>
          <p:grpSpPr>
            <a:xfrm>
              <a:off x="1197" y="8542"/>
              <a:ext cx="9825" cy="540"/>
              <a:chOff x="1197" y="8542"/>
              <a:chExt cx="9825" cy="540"/>
            </a:xfrm>
            <a:grpFill/>
          </p:grpSpPr>
          <p:sp>
            <p:nvSpPr>
              <p:cNvPr id="45" name="Oval 44"/>
              <p:cNvSpPr/>
              <p:nvPr/>
            </p:nvSpPr>
            <p:spPr>
              <a:xfrm>
                <a:off x="10482" y="8542"/>
                <a:ext cx="540" cy="5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14" name="Oval 44"/>
              <p:cNvSpPr/>
              <p:nvPr/>
            </p:nvSpPr>
            <p:spPr>
              <a:xfrm>
                <a:off x="8625" y="8542"/>
                <a:ext cx="540" cy="5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15" name="Oval 44"/>
              <p:cNvSpPr/>
              <p:nvPr/>
            </p:nvSpPr>
            <p:spPr>
              <a:xfrm>
                <a:off x="6768" y="8542"/>
                <a:ext cx="540" cy="5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16" name="Oval 44"/>
              <p:cNvSpPr/>
              <p:nvPr/>
            </p:nvSpPr>
            <p:spPr>
              <a:xfrm>
                <a:off x="4911" y="8542"/>
                <a:ext cx="540" cy="5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17" name="Oval 44"/>
              <p:cNvSpPr/>
              <p:nvPr/>
            </p:nvSpPr>
            <p:spPr>
              <a:xfrm>
                <a:off x="3054" y="8542"/>
                <a:ext cx="540" cy="5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18" name="Oval 44"/>
              <p:cNvSpPr/>
              <p:nvPr/>
            </p:nvSpPr>
            <p:spPr>
              <a:xfrm>
                <a:off x="1197" y="8542"/>
                <a:ext cx="540" cy="5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grpSp>
      </p:grpSp>
      <p:grpSp>
        <p:nvGrpSpPr>
          <p:cNvPr id="24" name="组合 21"/>
          <p:cNvGrpSpPr/>
          <p:nvPr/>
        </p:nvGrpSpPr>
        <p:grpSpPr>
          <a:xfrm>
            <a:off x="6967946" y="3660601"/>
            <a:ext cx="5185470" cy="1274930"/>
            <a:chOff x="13837" y="8539"/>
            <a:chExt cx="10886" cy="2974"/>
          </a:xfrm>
        </p:grpSpPr>
        <p:grpSp>
          <p:nvGrpSpPr>
            <p:cNvPr id="25" name="组合 3"/>
            <p:cNvGrpSpPr/>
            <p:nvPr/>
          </p:nvGrpSpPr>
          <p:grpSpPr>
            <a:xfrm>
              <a:off x="14568" y="9149"/>
              <a:ext cx="9320" cy="678"/>
              <a:chOff x="14568" y="9149"/>
              <a:chExt cx="9320" cy="678"/>
            </a:xfrm>
          </p:grpSpPr>
          <p:cxnSp>
            <p:nvCxnSpPr>
              <p:cNvPr id="369" name="Straight Connector 45"/>
              <p:cNvCxnSpPr/>
              <p:nvPr/>
            </p:nvCxnSpPr>
            <p:spPr>
              <a:xfrm>
                <a:off x="23888" y="9149"/>
                <a:ext cx="1" cy="679"/>
              </a:xfrm>
              <a:prstGeom prst="line">
                <a:avLst/>
              </a:prstGeom>
              <a:ln w="12700" cmpd="sng">
                <a:solidFill>
                  <a:srgbClr val="FFC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45"/>
              <p:cNvCxnSpPr/>
              <p:nvPr/>
            </p:nvCxnSpPr>
            <p:spPr>
              <a:xfrm>
                <a:off x="14568" y="9149"/>
                <a:ext cx="1" cy="679"/>
              </a:xfrm>
              <a:prstGeom prst="line">
                <a:avLst/>
              </a:prstGeom>
              <a:ln w="12700" cmpd="sng">
                <a:solidFill>
                  <a:srgbClr val="FFC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45"/>
              <p:cNvCxnSpPr/>
              <p:nvPr/>
            </p:nvCxnSpPr>
            <p:spPr>
              <a:xfrm>
                <a:off x="22024" y="9149"/>
                <a:ext cx="1" cy="679"/>
              </a:xfrm>
              <a:prstGeom prst="line">
                <a:avLst/>
              </a:prstGeom>
              <a:ln w="12700" cmpd="sng">
                <a:solidFill>
                  <a:srgbClr val="FFC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45"/>
              <p:cNvCxnSpPr/>
              <p:nvPr/>
            </p:nvCxnSpPr>
            <p:spPr>
              <a:xfrm>
                <a:off x="20160" y="9149"/>
                <a:ext cx="1" cy="679"/>
              </a:xfrm>
              <a:prstGeom prst="line">
                <a:avLst/>
              </a:prstGeom>
              <a:ln w="12700" cmpd="sng">
                <a:solidFill>
                  <a:srgbClr val="FFC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45"/>
              <p:cNvCxnSpPr/>
              <p:nvPr/>
            </p:nvCxnSpPr>
            <p:spPr>
              <a:xfrm>
                <a:off x="18296" y="9149"/>
                <a:ext cx="1" cy="679"/>
              </a:xfrm>
              <a:prstGeom prst="line">
                <a:avLst/>
              </a:prstGeom>
              <a:ln w="12700" cmpd="sng">
                <a:solidFill>
                  <a:srgbClr val="FFC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5"/>
              <p:cNvCxnSpPr/>
              <p:nvPr/>
            </p:nvCxnSpPr>
            <p:spPr>
              <a:xfrm>
                <a:off x="16432" y="9149"/>
                <a:ext cx="1" cy="679"/>
              </a:xfrm>
              <a:prstGeom prst="line">
                <a:avLst/>
              </a:prstGeom>
              <a:ln w="12700" cmpd="sng">
                <a:solidFill>
                  <a:srgbClr val="FFC000"/>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组合 20"/>
            <p:cNvGrpSpPr/>
            <p:nvPr/>
          </p:nvGrpSpPr>
          <p:grpSpPr>
            <a:xfrm>
              <a:off x="13837" y="9921"/>
              <a:ext cx="10887" cy="1592"/>
              <a:chOff x="13837" y="9921"/>
              <a:chExt cx="10887" cy="1592"/>
            </a:xfrm>
          </p:grpSpPr>
          <p:sp>
            <p:nvSpPr>
              <p:cNvPr id="8" name="Oval 42"/>
              <p:cNvSpPr/>
              <p:nvPr/>
            </p:nvSpPr>
            <p:spPr>
              <a:xfrm>
                <a:off x="17555" y="9921"/>
                <a:ext cx="1592" cy="1593"/>
              </a:xfrm>
              <a:prstGeom prst="ellipse">
                <a:avLst/>
              </a:prstGeom>
              <a:gradFill>
                <a:gsLst>
                  <a:gs pos="0">
                    <a:srgbClr val="0A80F1"/>
                  </a:gs>
                  <a:gs pos="100000">
                    <a:srgbClr val="0B6E38"/>
                  </a:gs>
                </a:gsLst>
                <a:path path="circle">
                  <a:fillToRect l="50000" t="50000" r="50000" b="50000"/>
                </a:path>
                <a:tileRect/>
              </a:gra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2014</a:t>
                </a:r>
              </a:p>
            </p:txBody>
          </p:sp>
          <p:sp>
            <p:nvSpPr>
              <p:cNvPr id="9" name="Oval 42"/>
              <p:cNvSpPr/>
              <p:nvPr/>
            </p:nvSpPr>
            <p:spPr>
              <a:xfrm>
                <a:off x="13837" y="9921"/>
                <a:ext cx="1592" cy="1593"/>
              </a:xfrm>
              <a:prstGeom prst="ellipse">
                <a:avLst/>
              </a:prstGeom>
              <a:gradFill>
                <a:gsLst>
                  <a:gs pos="0">
                    <a:srgbClr val="0A80F1"/>
                  </a:gs>
                  <a:gs pos="100000">
                    <a:srgbClr val="0B6E38"/>
                  </a:gs>
                </a:gsLst>
                <a:path path="circle">
                  <a:fillToRect l="50000" t="50000" r="50000" b="50000"/>
                </a:path>
                <a:tileRect/>
              </a:gra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2012</a:t>
                </a:r>
              </a:p>
            </p:txBody>
          </p:sp>
          <p:sp>
            <p:nvSpPr>
              <p:cNvPr id="10" name="Oval 42"/>
              <p:cNvSpPr/>
              <p:nvPr/>
            </p:nvSpPr>
            <p:spPr>
              <a:xfrm>
                <a:off x="15696" y="9921"/>
                <a:ext cx="1592" cy="1593"/>
              </a:xfrm>
              <a:prstGeom prst="ellipse">
                <a:avLst/>
              </a:prstGeom>
              <a:gradFill>
                <a:gsLst>
                  <a:gs pos="0">
                    <a:srgbClr val="0A80F1"/>
                  </a:gs>
                  <a:gs pos="100000">
                    <a:srgbClr val="0B6E38"/>
                  </a:gs>
                </a:gsLst>
                <a:path path="circle">
                  <a:fillToRect l="50000" t="50000" r="50000" b="50000"/>
                </a:path>
                <a:tileRect/>
              </a:gra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2013</a:t>
                </a:r>
              </a:p>
            </p:txBody>
          </p:sp>
          <p:sp>
            <p:nvSpPr>
              <p:cNvPr id="11" name="Oval 42"/>
              <p:cNvSpPr/>
              <p:nvPr/>
            </p:nvSpPr>
            <p:spPr>
              <a:xfrm>
                <a:off x="23132" y="9921"/>
                <a:ext cx="1592" cy="1593"/>
              </a:xfrm>
              <a:prstGeom prst="ellipse">
                <a:avLst/>
              </a:prstGeom>
              <a:gradFill>
                <a:gsLst>
                  <a:gs pos="0">
                    <a:srgbClr val="0A80F1"/>
                  </a:gs>
                  <a:gs pos="100000">
                    <a:srgbClr val="0B6E38"/>
                  </a:gs>
                </a:gsLst>
                <a:path path="circle">
                  <a:fillToRect l="50000" t="50000" r="50000" b="50000"/>
                </a:path>
                <a:tileRect/>
              </a:gra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2017</a:t>
                </a:r>
              </a:p>
            </p:txBody>
          </p:sp>
          <p:sp>
            <p:nvSpPr>
              <p:cNvPr id="12" name="Oval 42"/>
              <p:cNvSpPr/>
              <p:nvPr/>
            </p:nvSpPr>
            <p:spPr>
              <a:xfrm>
                <a:off x="19414" y="9921"/>
                <a:ext cx="1592" cy="1593"/>
              </a:xfrm>
              <a:prstGeom prst="ellipse">
                <a:avLst/>
              </a:prstGeom>
              <a:gradFill>
                <a:gsLst>
                  <a:gs pos="0">
                    <a:srgbClr val="0A80F1"/>
                  </a:gs>
                  <a:gs pos="100000">
                    <a:srgbClr val="0B6E38"/>
                  </a:gs>
                </a:gsLst>
                <a:path path="circle">
                  <a:fillToRect l="50000" t="50000" r="50000" b="50000"/>
                </a:path>
                <a:tileRect/>
              </a:gra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2015</a:t>
                </a:r>
              </a:p>
            </p:txBody>
          </p:sp>
          <p:sp>
            <p:nvSpPr>
              <p:cNvPr id="13" name="Oval 42"/>
              <p:cNvSpPr/>
              <p:nvPr/>
            </p:nvSpPr>
            <p:spPr>
              <a:xfrm>
                <a:off x="21273" y="9921"/>
                <a:ext cx="1592" cy="1593"/>
              </a:xfrm>
              <a:prstGeom prst="ellipse">
                <a:avLst/>
              </a:prstGeom>
              <a:gradFill>
                <a:gsLst>
                  <a:gs pos="0">
                    <a:srgbClr val="0A80F1"/>
                  </a:gs>
                  <a:gs pos="100000">
                    <a:srgbClr val="0B6E38"/>
                  </a:gs>
                </a:gsLst>
                <a:path path="circle">
                  <a:fillToRect l="50000" t="50000" r="50000" b="50000"/>
                </a:path>
                <a:tileRect/>
              </a:gra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200" b="1" dirty="0" smtClean="0">
                  <a:solidFill>
                    <a:schemeClr val="bg1"/>
                  </a:solidFill>
                  <a:latin typeface="微软雅黑" panose="020B0503020204020204" pitchFamily="2" charset="-122"/>
                  <a:ea typeface="微软雅黑" panose="020B0503020204020204" pitchFamily="2" charset="-122"/>
                  <a:cs typeface="Gotham Light"/>
                </a:endParaRPr>
              </a:p>
              <a:p>
                <a:pPr algn="ctr">
                  <a:lnSpc>
                    <a:spcPts val="952"/>
                  </a:lnSpc>
                </a:pPr>
                <a:r>
                  <a:rPr lang="en-US" sz="1500" b="1" dirty="0" smtClean="0">
                    <a:solidFill>
                      <a:schemeClr val="bg1"/>
                    </a:solidFill>
                    <a:latin typeface="微软雅黑" panose="020B0503020204020204" pitchFamily="2" charset="-122"/>
                    <a:ea typeface="微软雅黑" panose="020B0503020204020204" pitchFamily="2" charset="-122"/>
                    <a:cs typeface="Gotham Light"/>
                  </a:rPr>
                  <a:t>2016</a:t>
                </a:r>
              </a:p>
            </p:txBody>
          </p:sp>
        </p:grpSp>
        <p:grpSp>
          <p:nvGrpSpPr>
            <p:cNvPr id="40" name="组合 19"/>
            <p:cNvGrpSpPr/>
            <p:nvPr/>
          </p:nvGrpSpPr>
          <p:grpSpPr>
            <a:xfrm>
              <a:off x="14318" y="8539"/>
              <a:ext cx="9826" cy="540"/>
              <a:chOff x="14318" y="8539"/>
              <a:chExt cx="9826" cy="540"/>
            </a:xfrm>
          </p:grpSpPr>
          <p:sp>
            <p:nvSpPr>
              <p:cNvPr id="33" name="Oval 44"/>
              <p:cNvSpPr/>
              <p:nvPr/>
            </p:nvSpPr>
            <p:spPr>
              <a:xfrm>
                <a:off x="23604" y="8539"/>
                <a:ext cx="540" cy="540"/>
              </a:xfrm>
              <a:prstGeom prst="ellipse">
                <a:avLst/>
              </a:prstGeom>
              <a:gradFill>
                <a:gsLst>
                  <a:gs pos="0">
                    <a:srgbClr val="0A80F1"/>
                  </a:gs>
                  <a:gs pos="100000">
                    <a:srgbClr val="0B6E38"/>
                  </a:gs>
                </a:gsLst>
                <a:path path="circle">
                  <a:fillToRect l="50000" t="50000" r="50000" b="50000"/>
                </a:path>
                <a:tileRect/>
              </a:grad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35" name="Oval 44"/>
              <p:cNvSpPr/>
              <p:nvPr/>
            </p:nvSpPr>
            <p:spPr>
              <a:xfrm>
                <a:off x="21746" y="8539"/>
                <a:ext cx="540" cy="540"/>
              </a:xfrm>
              <a:prstGeom prst="ellipse">
                <a:avLst/>
              </a:prstGeom>
              <a:gradFill>
                <a:gsLst>
                  <a:gs pos="0">
                    <a:srgbClr val="0A80F1"/>
                  </a:gs>
                  <a:gs pos="100000">
                    <a:srgbClr val="0B6E38"/>
                  </a:gs>
                </a:gsLst>
                <a:path path="circle">
                  <a:fillToRect l="50000" t="50000" r="50000" b="50000"/>
                </a:path>
                <a:tileRect/>
              </a:grad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36" name="Oval 44"/>
              <p:cNvSpPr/>
              <p:nvPr/>
            </p:nvSpPr>
            <p:spPr>
              <a:xfrm>
                <a:off x="19889" y="8539"/>
                <a:ext cx="540" cy="540"/>
              </a:xfrm>
              <a:prstGeom prst="ellipse">
                <a:avLst/>
              </a:prstGeom>
              <a:gradFill>
                <a:gsLst>
                  <a:gs pos="0">
                    <a:srgbClr val="0A80F1"/>
                  </a:gs>
                  <a:gs pos="100000">
                    <a:srgbClr val="0B6E38"/>
                  </a:gs>
                </a:gsLst>
                <a:path path="circle">
                  <a:fillToRect l="50000" t="50000" r="50000" b="50000"/>
                </a:path>
                <a:tileRect/>
              </a:grad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37" name="Oval 44"/>
              <p:cNvSpPr/>
              <p:nvPr/>
            </p:nvSpPr>
            <p:spPr>
              <a:xfrm>
                <a:off x="18032" y="8539"/>
                <a:ext cx="540" cy="540"/>
              </a:xfrm>
              <a:prstGeom prst="ellipse">
                <a:avLst/>
              </a:prstGeom>
              <a:gradFill>
                <a:gsLst>
                  <a:gs pos="0">
                    <a:srgbClr val="0A80F1"/>
                  </a:gs>
                  <a:gs pos="100000">
                    <a:srgbClr val="0B6E38"/>
                  </a:gs>
                </a:gsLst>
                <a:path path="circle">
                  <a:fillToRect l="50000" t="50000" r="50000" b="50000"/>
                </a:path>
                <a:tileRect/>
              </a:grad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38" name="Oval 44"/>
              <p:cNvSpPr/>
              <p:nvPr/>
            </p:nvSpPr>
            <p:spPr>
              <a:xfrm>
                <a:off x="16175" y="8539"/>
                <a:ext cx="540" cy="540"/>
              </a:xfrm>
              <a:prstGeom prst="ellipse">
                <a:avLst/>
              </a:prstGeom>
              <a:gradFill>
                <a:gsLst>
                  <a:gs pos="0">
                    <a:srgbClr val="0A80F1"/>
                  </a:gs>
                  <a:gs pos="100000">
                    <a:srgbClr val="0B6E38"/>
                  </a:gs>
                </a:gsLst>
                <a:path path="circle">
                  <a:fillToRect l="50000" t="50000" r="50000" b="50000"/>
                </a:path>
                <a:tileRect/>
              </a:grad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sp>
            <p:nvSpPr>
              <p:cNvPr id="39" name="Oval 44"/>
              <p:cNvSpPr/>
              <p:nvPr/>
            </p:nvSpPr>
            <p:spPr>
              <a:xfrm>
                <a:off x="14318" y="8539"/>
                <a:ext cx="540" cy="540"/>
              </a:xfrm>
              <a:prstGeom prst="ellipse">
                <a:avLst/>
              </a:prstGeom>
              <a:gradFill>
                <a:gsLst>
                  <a:gs pos="0">
                    <a:srgbClr val="0A80F1"/>
                  </a:gs>
                  <a:gs pos="100000">
                    <a:srgbClr val="0B6E38"/>
                  </a:gs>
                </a:gsLst>
                <a:path path="circle">
                  <a:fillToRect l="50000" t="50000" r="50000" b="50000"/>
                </a:path>
                <a:tileRect/>
              </a:gradFill>
              <a:ln w="28575" cmpd="sng">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952"/>
                  </a:lnSpc>
                </a:pPr>
                <a:endParaRPr lang="en-US" sz="1500" dirty="0">
                  <a:solidFill>
                    <a:schemeClr val="accent5"/>
                  </a:solidFill>
                  <a:latin typeface="微软雅黑" panose="020B0503020204020204" pitchFamily="2" charset="-122"/>
                  <a:ea typeface="微软雅黑" panose="020B0503020204020204" pitchFamily="2" charset="-122"/>
                  <a:cs typeface="Gotham Light"/>
                </a:endParaRPr>
              </a:p>
            </p:txBody>
          </p:sp>
        </p:grpSp>
      </p:grpSp>
      <p:sp>
        <p:nvSpPr>
          <p:cNvPr id="77" name="Text Box 2"/>
          <p:cNvSpPr txBox="1"/>
          <p:nvPr/>
        </p:nvSpPr>
        <p:spPr>
          <a:xfrm>
            <a:off x="4953000" y="457200"/>
            <a:ext cx="2470791" cy="514716"/>
          </a:xfrm>
          <a:prstGeom prst="rect">
            <a:avLst/>
          </a:prstGeom>
          <a:noFill/>
          <a:ln w="9525">
            <a:noFill/>
          </a:ln>
        </p:spPr>
        <p:txBody>
          <a:bodyPr wrap="square" lIns="65031" tIns="33889" rIns="65031" bIns="33889" anchor="t">
            <a:spAutoFit/>
          </a:bodyPr>
          <a:lstStyle/>
          <a:p>
            <a:pPr algn="ctr"/>
            <a:r>
              <a:rPr lang="zh-CN" altLang="zh-CN" sz="2900" dirty="0" smtClean="0">
                <a:solidFill>
                  <a:srgbClr val="004CA1"/>
                </a:solidFill>
                <a:ea typeface="微软雅黑" panose="020B0503020204020204" pitchFamily="2" charset="-122"/>
              </a:rPr>
              <a:t>公 司 </a:t>
            </a:r>
            <a:r>
              <a:rPr lang="zh-CN" altLang="en-US" sz="2900" dirty="0" smtClean="0">
                <a:solidFill>
                  <a:srgbClr val="004CA1"/>
                </a:solidFill>
                <a:ea typeface="微软雅黑" panose="020B0503020204020204" pitchFamily="2" charset="-122"/>
              </a:rPr>
              <a:t>历程</a:t>
            </a:r>
            <a:r>
              <a:rPr lang="zh-CN" altLang="zh-CN" sz="2900" dirty="0" smtClean="0">
                <a:solidFill>
                  <a:srgbClr val="004CA1"/>
                </a:solidFill>
                <a:ea typeface="微软雅黑" panose="020B0503020204020204" pitchFamily="2" charset="-122"/>
              </a:rPr>
              <a:t>绍</a:t>
            </a:r>
            <a:endParaRPr lang="zh-CN" altLang="zh-CN" sz="2900" dirty="0">
              <a:solidFill>
                <a:srgbClr val="004CA1"/>
              </a:solidFill>
              <a:ea typeface="微软雅黑" panose="020B0503020204020204" pitchFamily="2" charset="-122"/>
            </a:endParaRPr>
          </a:p>
        </p:txBody>
      </p:sp>
      <p:sp>
        <p:nvSpPr>
          <p:cNvPr id="78" name="object 3"/>
          <p:cNvSpPr/>
          <p:nvPr/>
        </p:nvSpPr>
        <p:spPr>
          <a:xfrm>
            <a:off x="0" y="0"/>
            <a:ext cx="4343400" cy="914400"/>
          </a:xfrm>
          <a:custGeom>
            <a:avLst/>
            <a:gdLst/>
            <a:ahLst/>
            <a:cxnLst/>
            <a:rect l="l" t="t" r="r" b="b"/>
            <a:pathLst>
              <a:path w="6096000" h="2627630">
                <a:moveTo>
                  <a:pt x="0" y="0"/>
                </a:moveTo>
                <a:lnTo>
                  <a:pt x="6096000" y="0"/>
                </a:lnTo>
                <a:lnTo>
                  <a:pt x="6096000" y="2627376"/>
                </a:lnTo>
                <a:lnTo>
                  <a:pt x="0" y="2627376"/>
                </a:lnTo>
                <a:lnTo>
                  <a:pt x="0" y="0"/>
                </a:lnTo>
                <a:close/>
              </a:path>
            </a:pathLst>
          </a:custGeom>
          <a:solidFill>
            <a:srgbClr val="FF9500"/>
          </a:solidFill>
        </p:spPr>
        <p:txBody>
          <a:bodyPr wrap="square" lIns="0" tIns="0" rIns="0" bIns="0" rtlCol="0"/>
          <a:lstStyle/>
          <a:p>
            <a:endParaRPr/>
          </a:p>
        </p:txBody>
      </p:sp>
      <p:sp>
        <p:nvSpPr>
          <p:cNvPr id="79" name="object 3"/>
          <p:cNvSpPr/>
          <p:nvPr/>
        </p:nvSpPr>
        <p:spPr>
          <a:xfrm>
            <a:off x="7848600" y="5943600"/>
            <a:ext cx="4343400" cy="914400"/>
          </a:xfrm>
          <a:custGeom>
            <a:avLst/>
            <a:gdLst/>
            <a:ahLst/>
            <a:cxnLst/>
            <a:rect l="l" t="t" r="r" b="b"/>
            <a:pathLst>
              <a:path w="6096000" h="2627630">
                <a:moveTo>
                  <a:pt x="0" y="0"/>
                </a:moveTo>
                <a:lnTo>
                  <a:pt x="6096000" y="0"/>
                </a:lnTo>
                <a:lnTo>
                  <a:pt x="6096000" y="2627376"/>
                </a:lnTo>
                <a:lnTo>
                  <a:pt x="0" y="2627376"/>
                </a:lnTo>
                <a:lnTo>
                  <a:pt x="0" y="0"/>
                </a:lnTo>
                <a:close/>
              </a:path>
            </a:pathLst>
          </a:custGeom>
          <a:solidFill>
            <a:srgbClr val="FF95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导购管理所属客户信息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pic>
        <p:nvPicPr>
          <p:cNvPr id="9" name="Picture 2"/>
          <p:cNvPicPr>
            <a:picLocks noChangeAspect="1" noChangeArrowheads="1"/>
          </p:cNvPicPr>
          <p:nvPr/>
        </p:nvPicPr>
        <p:blipFill>
          <a:blip r:embed="rId3" cstate="print"/>
          <a:srcRect/>
          <a:stretch>
            <a:fillRect/>
          </a:stretch>
        </p:blipFill>
        <p:spPr bwMode="auto">
          <a:xfrm>
            <a:off x="914400" y="1295399"/>
            <a:ext cx="2990832" cy="5319693"/>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a:stretch>
            <a:fillRect/>
          </a:stretch>
        </p:blipFill>
        <p:spPr bwMode="auto">
          <a:xfrm>
            <a:off x="4552968" y="1219200"/>
            <a:ext cx="2990832" cy="5319693"/>
          </a:xfrm>
          <a:prstGeom prst="rect">
            <a:avLst/>
          </a:prstGeom>
          <a:noFill/>
          <a:ln w="9525">
            <a:noFill/>
            <a:miter lim="800000"/>
            <a:headEnd/>
            <a:tailEnd/>
          </a:ln>
          <a:effectLst/>
        </p:spPr>
      </p:pic>
      <p:pic>
        <p:nvPicPr>
          <p:cNvPr id="11" name="Picture 4"/>
          <p:cNvPicPr>
            <a:picLocks noChangeAspect="1" noChangeArrowheads="1"/>
          </p:cNvPicPr>
          <p:nvPr/>
        </p:nvPicPr>
        <p:blipFill>
          <a:blip r:embed="rId5" cstate="print"/>
          <a:srcRect/>
          <a:stretch>
            <a:fillRect/>
          </a:stretch>
        </p:blipFill>
        <p:spPr bwMode="auto">
          <a:xfrm>
            <a:off x="8210568" y="1219200"/>
            <a:ext cx="2990832" cy="5319693"/>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营销员的落地考核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pic>
        <p:nvPicPr>
          <p:cNvPr id="8" name="Picture 2"/>
          <p:cNvPicPr>
            <a:picLocks noChangeAspect="1" noChangeArrowheads="1"/>
          </p:cNvPicPr>
          <p:nvPr/>
        </p:nvPicPr>
        <p:blipFill>
          <a:blip r:embed="rId3" cstate="print"/>
          <a:srcRect/>
          <a:stretch>
            <a:fillRect/>
          </a:stretch>
        </p:blipFill>
        <p:spPr bwMode="auto">
          <a:xfrm>
            <a:off x="1138198" y="1219200"/>
            <a:ext cx="3048000" cy="5421376"/>
          </a:xfrm>
          <a:prstGeom prst="rect">
            <a:avLst/>
          </a:prstGeom>
          <a:noFill/>
          <a:ln w="9525">
            <a:noFill/>
            <a:miter lim="800000"/>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4724400" y="1219200"/>
            <a:ext cx="3048000" cy="5421376"/>
          </a:xfrm>
          <a:prstGeom prst="rect">
            <a:avLst/>
          </a:prstGeom>
          <a:noFill/>
          <a:ln w="9525">
            <a:noFill/>
            <a:miter lim="800000"/>
            <a:headEnd/>
            <a:tailEnd/>
          </a:ln>
          <a:effectLst/>
        </p:spPr>
      </p:pic>
      <p:pic>
        <p:nvPicPr>
          <p:cNvPr id="13" name="Picture 4"/>
          <p:cNvPicPr>
            <a:picLocks noChangeAspect="1" noChangeArrowheads="1"/>
          </p:cNvPicPr>
          <p:nvPr/>
        </p:nvPicPr>
        <p:blipFill>
          <a:blip r:embed="rId5" cstate="print"/>
          <a:srcRect/>
          <a:stretch>
            <a:fillRect/>
          </a:stretch>
        </p:blipFill>
        <p:spPr bwMode="auto">
          <a:xfrm>
            <a:off x="8382000" y="1219200"/>
            <a:ext cx="3048000" cy="5421376"/>
          </a:xfrm>
          <a:prstGeom prst="rect">
            <a:avLst/>
          </a:prstGeom>
          <a:noFill/>
          <a:ln w="9525">
            <a:noFill/>
            <a:miter lim="800000"/>
            <a:headEnd/>
            <a:tailEnd/>
          </a:ln>
          <a:effectLst/>
        </p:spPr>
      </p:pic>
      <p:sp>
        <p:nvSpPr>
          <p:cNvPr id="14" name="object 2"/>
          <p:cNvSpPr/>
          <p:nvPr/>
        </p:nvSpPr>
        <p:spPr>
          <a:xfrm>
            <a:off x="6555740" y="0"/>
            <a:ext cx="5636260" cy="114300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pPr algn="ctr"/>
            <a:r>
              <a:rPr lang="zh-CN" altLang="en-US" sz="6000" b="1" dirty="0" smtClean="0">
                <a:solidFill>
                  <a:schemeClr val="bg1"/>
                </a:solidFill>
              </a:rPr>
              <a:t>营业员考核</a:t>
            </a:r>
            <a:endParaRPr sz="6000" b="1" dirty="0">
              <a:solidFill>
                <a:schemeClr val="bg1"/>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营销员的沟通任务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graphicFrame>
        <p:nvGraphicFramePr>
          <p:cNvPr id="9" name="图示 8"/>
          <p:cNvGraphicFramePr/>
          <p:nvPr/>
        </p:nvGraphicFramePr>
        <p:xfrm>
          <a:off x="990600" y="1219200"/>
          <a:ext cx="10267976" cy="5414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精准营销方案模板</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pic>
        <p:nvPicPr>
          <p:cNvPr id="8" name="Picture 2"/>
          <p:cNvPicPr>
            <a:picLocks noChangeAspect="1" noChangeArrowheads="1"/>
          </p:cNvPicPr>
          <p:nvPr/>
        </p:nvPicPr>
        <p:blipFill>
          <a:blip r:embed="rId3"/>
          <a:srcRect/>
          <a:stretch>
            <a:fillRect/>
          </a:stretch>
        </p:blipFill>
        <p:spPr bwMode="auto">
          <a:xfrm>
            <a:off x="-1" y="1676400"/>
            <a:ext cx="12233785" cy="4800600"/>
          </a:xfrm>
          <a:prstGeom prst="rect">
            <a:avLst/>
          </a:prstGeom>
          <a:noFill/>
          <a:ln w="9525">
            <a:noFill/>
            <a:miter lim="800000"/>
            <a:headEnd/>
            <a:tailEnd/>
          </a:ln>
          <a:effectLst/>
        </p:spPr>
      </p:pic>
      <p:sp>
        <p:nvSpPr>
          <p:cNvPr id="10" name="object 2"/>
          <p:cNvSpPr/>
          <p:nvPr/>
        </p:nvSpPr>
        <p:spPr>
          <a:xfrm>
            <a:off x="6555740" y="0"/>
            <a:ext cx="5636260" cy="114300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pPr algn="ctr"/>
            <a:r>
              <a:rPr lang="zh-CN" altLang="en-US" sz="6000" b="1" dirty="0" smtClean="0">
                <a:solidFill>
                  <a:schemeClr val="bg1"/>
                </a:solidFill>
              </a:rPr>
              <a:t>营销方案</a:t>
            </a:r>
            <a:endParaRPr sz="6000" b="1" dirty="0">
              <a:solidFill>
                <a:schemeClr val="bg1"/>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lvl="0" algn="ctr">
              <a:spcBef>
                <a:spcPct val="0"/>
              </a:spcBef>
              <a:defRPr/>
            </a:pPr>
            <a:r>
              <a:rPr lang="zh-CN" altLang="en-US" sz="2400" b="1" dirty="0" smtClean="0">
                <a:solidFill>
                  <a:schemeClr val="bg1"/>
                </a:solidFill>
                <a:latin typeface="微软雅黑" panose="020B0503020204020204" pitchFamily="34" charset="-122"/>
                <a:ea typeface="微软雅黑" panose="020B0503020204020204" pitchFamily="34" charset="-122"/>
              </a:rPr>
              <a:t>精准定位营销对象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4329477" y="1647838"/>
            <a:ext cx="2409230" cy="442913"/>
          </a:xfrm>
          <a:prstGeom prst="rect">
            <a:avLst/>
          </a:prstGeom>
        </p:spPr>
        <p:txBody>
          <a:bodyPr vert="horz" anchor="ctr">
            <a:normAutofit/>
          </a:bodyPr>
          <a:lstStyle/>
          <a:p>
            <a:pPr lvl="0" algn="ctr">
              <a:spcBef>
                <a:spcPct val="0"/>
              </a:spcBef>
              <a:defRPr/>
            </a:pPr>
            <a:endParaRPr lang="zh-CN" altLang="en-US" b="1" dirty="0">
              <a:latin typeface="微软雅黑" panose="020B0503020204020204" pitchFamily="34" charset="-122"/>
              <a:ea typeface="微软雅黑" panose="020B0503020204020204" pitchFamily="34" charset="-122"/>
              <a:cs typeface="+mj-cs"/>
            </a:endParaRPr>
          </a:p>
        </p:txBody>
      </p:sp>
      <p:pic>
        <p:nvPicPr>
          <p:cNvPr id="6" name="Picture 2"/>
          <p:cNvPicPr>
            <a:picLocks noChangeAspect="1" noChangeArrowheads="1"/>
          </p:cNvPicPr>
          <p:nvPr/>
        </p:nvPicPr>
        <p:blipFill>
          <a:blip r:embed="rId3"/>
          <a:srcRect/>
          <a:stretch>
            <a:fillRect/>
          </a:stretch>
        </p:blipFill>
        <p:spPr bwMode="auto">
          <a:xfrm>
            <a:off x="1447800" y="1066800"/>
            <a:ext cx="9446379" cy="579120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248410" cy="378460"/>
          </a:xfrm>
          <a:prstGeom prst="rect">
            <a:avLst/>
          </a:prstGeom>
        </p:spPr>
        <p:txBody>
          <a:bodyPr vert="horz" wrap="square" lIns="0" tIns="0" rIns="0" bIns="0" rtlCol="0">
            <a:spAutoFit/>
          </a:bodyPr>
          <a:lstStyle/>
          <a:p>
            <a:pPr marL="12700">
              <a:lnSpc>
                <a:spcPct val="100000"/>
              </a:lnSpc>
            </a:pPr>
            <a:r>
              <a:rPr lang="en-US" sz="2400" b="1" spc="-110" dirty="0" smtClean="0">
                <a:solidFill>
                  <a:srgbClr val="FFFFFF"/>
                </a:solidFill>
                <a:latin typeface="Microsoft YaHei"/>
                <a:cs typeface="Microsoft YaHei"/>
              </a:rPr>
              <a:t>SCRM</a:t>
            </a:r>
            <a:endParaRPr sz="2400" dirty="0">
              <a:latin typeface="Microsoft YaHei"/>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35842" name="Picture 2" descr="http://img.zcool.cn/community/010ea357c7976a0000012e7e04fe68.JPG@1280w_1l_2o_100sh.jpg"/>
          <p:cNvPicPr>
            <a:picLocks noChangeAspect="1" noChangeArrowheads="1"/>
          </p:cNvPicPr>
          <p:nvPr/>
        </p:nvPicPr>
        <p:blipFill>
          <a:blip r:embed="rId2"/>
          <a:srcRect/>
          <a:stretch>
            <a:fillRect/>
          </a:stretch>
        </p:blipFill>
        <p:spPr bwMode="auto">
          <a:xfrm>
            <a:off x="6629401" y="3795712"/>
            <a:ext cx="5714999" cy="3214688"/>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marL="12700">
              <a:lnSpc>
                <a:spcPct val="100000"/>
              </a:lnSpc>
            </a:pPr>
            <a:r>
              <a:rPr lang="zh-CN" altLang="en-US" sz="2400" b="1" spc="-110" dirty="0" smtClean="0">
                <a:solidFill>
                  <a:srgbClr val="FFFFFF"/>
                </a:solidFill>
                <a:latin typeface="+mn-ea"/>
                <a:cs typeface="Microsoft YaHei"/>
              </a:rPr>
              <a:t>供应商管理</a:t>
            </a:r>
            <a:endParaRPr sz="2400" b="1" dirty="0">
              <a:latin typeface="+mn-ea"/>
              <a:cs typeface="Microsoft YaHei"/>
            </a:endParaRPr>
          </a:p>
        </p:txBody>
      </p:sp>
      <p:graphicFrame>
        <p:nvGraphicFramePr>
          <p:cNvPr id="5" name="图示 4"/>
          <p:cNvGraphicFramePr/>
          <p:nvPr/>
        </p:nvGraphicFramePr>
        <p:xfrm>
          <a:off x="4114800" y="1371600"/>
          <a:ext cx="7543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200" y="1524000"/>
            <a:ext cx="2514600" cy="2585323"/>
          </a:xfrm>
          <a:prstGeom prst="rect">
            <a:avLst/>
          </a:prstGeom>
          <a:noFill/>
        </p:spPr>
        <p:txBody>
          <a:bodyPr wrap="square" rtlCol="0">
            <a:spAutoFit/>
          </a:bodyPr>
          <a:lstStyle/>
          <a:p>
            <a:r>
              <a:rPr lang="zh-CN" altLang="en-US" dirty="0" smtClean="0"/>
              <a:t>在</a:t>
            </a:r>
            <a:r>
              <a:rPr lang="en-US" altLang="zh-CN" dirty="0" smtClean="0"/>
              <a:t>eShop</a:t>
            </a:r>
            <a:r>
              <a:rPr lang="zh-CN" altLang="en-US" dirty="0" smtClean="0"/>
              <a:t>平台内，系统提供了一个外部访问入口，实现供应商实现主动在</a:t>
            </a:r>
            <a:r>
              <a:rPr lang="en-US" altLang="zh-CN" dirty="0" smtClean="0"/>
              <a:t>eShop</a:t>
            </a:r>
            <a:r>
              <a:rPr lang="zh-CN" altLang="en-US" dirty="0" smtClean="0"/>
              <a:t>系统中发布新品、查询库存、查询归属本公司的产品的销售情况、账款查询等功能，后续会持续增加功能。</a:t>
            </a:r>
            <a:endParaRPr lang="zh-CN" alt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32" name="object 24"/>
          <p:cNvSpPr txBox="1"/>
          <p:nvPr/>
        </p:nvSpPr>
        <p:spPr>
          <a:xfrm>
            <a:off x="838200" y="609600"/>
            <a:ext cx="3962400" cy="369332"/>
          </a:xfrm>
          <a:prstGeom prst="rect">
            <a:avLst/>
          </a:prstGeom>
        </p:spPr>
        <p:txBody>
          <a:bodyPr vert="horz" wrap="square" lIns="0" tIns="0" rIns="0" bIns="0" rtlCol="0">
            <a:spAutoFit/>
          </a:bodyPr>
          <a:lstStyle/>
          <a:p>
            <a:pPr marL="12700">
              <a:lnSpc>
                <a:spcPct val="100000"/>
              </a:lnSpc>
            </a:pPr>
            <a:r>
              <a:rPr lang="zh-CN" altLang="en-US" sz="2400" b="1" spc="-110" dirty="0" smtClean="0">
                <a:solidFill>
                  <a:srgbClr val="FFFFFF"/>
                </a:solidFill>
                <a:latin typeface="+mn-ea"/>
                <a:cs typeface="Microsoft YaHei"/>
              </a:rPr>
              <a:t>批发管理</a:t>
            </a:r>
            <a:endParaRPr sz="2400" b="1" dirty="0">
              <a:latin typeface="+mn-ea"/>
              <a:cs typeface="Microsoft YaHei"/>
            </a:endParaRPr>
          </a:p>
        </p:txBody>
      </p:sp>
      <p:graphicFrame>
        <p:nvGraphicFramePr>
          <p:cNvPr id="5" name="图示 4"/>
          <p:cNvGraphicFramePr/>
          <p:nvPr/>
        </p:nvGraphicFramePr>
        <p:xfrm>
          <a:off x="4038600" y="1371600"/>
          <a:ext cx="7696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200" y="1524000"/>
            <a:ext cx="2514600" cy="2308324"/>
          </a:xfrm>
          <a:prstGeom prst="rect">
            <a:avLst/>
          </a:prstGeom>
          <a:noFill/>
        </p:spPr>
        <p:txBody>
          <a:bodyPr wrap="square" rtlCol="0">
            <a:spAutoFit/>
          </a:bodyPr>
          <a:lstStyle/>
          <a:p>
            <a:r>
              <a:rPr lang="zh-CN" altLang="en-US" dirty="0" smtClean="0"/>
              <a:t>适用于批发业务为主的客户群体，</a:t>
            </a:r>
            <a:r>
              <a:rPr lang="en-US" altLang="zh-CN" dirty="0" smtClean="0"/>
              <a:t>eShop</a:t>
            </a:r>
            <a:r>
              <a:rPr lang="zh-CN" altLang="en-US" dirty="0" smtClean="0"/>
              <a:t>系统提供了外部通道，让商家的批发客户通过官方的下单通道进入</a:t>
            </a:r>
            <a:r>
              <a:rPr lang="en-US" altLang="zh-CN" dirty="0" smtClean="0"/>
              <a:t>eShop</a:t>
            </a:r>
            <a:r>
              <a:rPr lang="zh-CN" altLang="en-US" dirty="0" smtClean="0"/>
              <a:t>系统中实现订单下单、单据查询、结算查询等功能。</a:t>
            </a:r>
            <a:endParaRPr lang="zh-CN" alt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847304" cy="492443"/>
          </a:xfrm>
          <a:prstGeom prst="rect">
            <a:avLst/>
          </a:prstGeom>
        </p:spPr>
        <p:txBody>
          <a:bodyPr vert="horz" wrap="square" lIns="0" tIns="0" rIns="0" bIns="0" rtlCol="0">
            <a:spAutoFit/>
          </a:bodyPr>
          <a:lstStyle/>
          <a:p>
            <a:pPr marL="12700">
              <a:lnSpc>
                <a:spcPct val="100000"/>
              </a:lnSpc>
            </a:pPr>
            <a:r>
              <a:rPr lang="zh-CN" altLang="en-US" sz="3200" b="1" spc="-110" dirty="0" smtClean="0">
                <a:solidFill>
                  <a:srgbClr val="FFFFFF"/>
                </a:solidFill>
                <a:latin typeface="Microsoft YaHei"/>
                <a:cs typeface="Microsoft YaHei"/>
              </a:rPr>
              <a:t>产后恢复</a:t>
            </a:r>
            <a:endParaRPr sz="3200" b="1" dirty="0">
              <a:latin typeface="Microsoft YaHei"/>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1041" name="Picture 17"/>
          <p:cNvPicPr>
            <a:picLocks noChangeAspect="1" noChangeArrowheads="1"/>
          </p:cNvPicPr>
          <p:nvPr/>
        </p:nvPicPr>
        <p:blipFill>
          <a:blip r:embed="rId2"/>
          <a:srcRect/>
          <a:stretch>
            <a:fillRect/>
          </a:stretch>
        </p:blipFill>
        <p:spPr bwMode="auto">
          <a:xfrm>
            <a:off x="7086600" y="3615647"/>
            <a:ext cx="5181600" cy="33185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产后恢复</a:t>
            </a:r>
            <a:endParaRPr sz="2400" b="1" dirty="0">
              <a:solidFill>
                <a:schemeClr val="bg1"/>
              </a:solidFill>
              <a:latin typeface="+mn-ea"/>
              <a:cs typeface="Microsoft YaHei"/>
            </a:endParaRPr>
          </a:p>
        </p:txBody>
      </p:sp>
      <p:graphicFrame>
        <p:nvGraphicFramePr>
          <p:cNvPr id="6" name="图示 5"/>
          <p:cNvGraphicFramePr/>
          <p:nvPr/>
        </p:nvGraphicFramePr>
        <p:xfrm>
          <a:off x="4724400" y="1371600"/>
          <a:ext cx="6096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内容占位符 2"/>
          <p:cNvSpPr txBox="1">
            <a:spLocks/>
          </p:cNvSpPr>
          <p:nvPr/>
        </p:nvSpPr>
        <p:spPr>
          <a:xfrm>
            <a:off x="990600" y="1600200"/>
            <a:ext cx="3352800" cy="4637532"/>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chemeClr val="bg1"/>
                </a:solidFill>
                <a:effectLst/>
                <a:uLnTx/>
                <a:uFillTx/>
                <a:latin typeface="+mn-lt"/>
                <a:ea typeface="+mn-ea"/>
                <a:cs typeface="+mn-cs"/>
              </a:rPr>
              <a:t>计次服务管理推出</a:t>
            </a:r>
            <a:r>
              <a:rPr kumimoji="0" lang="en-US" altLang="zh-CN" sz="1800" b="0" i="0" u="none" strike="noStrike" kern="0" cap="none" spc="0" normalizeH="0" baseline="0" noProof="0" dirty="0" smtClean="0">
                <a:ln>
                  <a:noFill/>
                </a:ln>
                <a:solidFill>
                  <a:schemeClr val="bg1"/>
                </a:solidFill>
                <a:effectLst/>
                <a:uLnTx/>
                <a:uFillTx/>
                <a:latin typeface="+mn-lt"/>
                <a:ea typeface="+mn-ea"/>
                <a:cs typeface="+mn-cs"/>
              </a:rPr>
              <a:t>“</a:t>
            </a:r>
            <a:r>
              <a:rPr kumimoji="0" lang="zh-CN" altLang="en-US" sz="1800" b="0" i="0" u="none" strike="noStrike" kern="0" cap="none" spc="0" normalizeH="0" baseline="0" noProof="0" dirty="0" smtClean="0">
                <a:ln>
                  <a:noFill/>
                </a:ln>
                <a:solidFill>
                  <a:schemeClr val="bg1"/>
                </a:solidFill>
                <a:effectLst/>
                <a:uLnTx/>
                <a:uFillTx/>
                <a:latin typeface="+mn-lt"/>
                <a:ea typeface="+mn-ea"/>
                <a:cs typeface="+mn-cs"/>
              </a:rPr>
              <a:t>产品</a:t>
            </a:r>
            <a:r>
              <a:rPr kumimoji="0" lang="en-US" altLang="zh-CN" sz="1800" b="0" i="0" u="none" strike="noStrike" kern="0" cap="none" spc="0" normalizeH="0" baseline="0" noProof="0" dirty="0" smtClean="0">
                <a:ln>
                  <a:noFill/>
                </a:ln>
                <a:solidFill>
                  <a:schemeClr val="bg1"/>
                </a:solidFill>
                <a:effectLst/>
                <a:uLnTx/>
                <a:uFillTx/>
                <a:latin typeface="+mn-lt"/>
                <a:ea typeface="+mn-ea"/>
                <a:cs typeface="+mn-cs"/>
              </a:rPr>
              <a:t>+</a:t>
            </a:r>
            <a:r>
              <a:rPr kumimoji="0" lang="zh-CN" altLang="en-US" sz="1800" b="0" i="0" u="none" strike="noStrike" kern="0" cap="none" spc="0" normalizeH="0" baseline="0" noProof="0" dirty="0" smtClean="0">
                <a:ln>
                  <a:noFill/>
                </a:ln>
                <a:solidFill>
                  <a:schemeClr val="bg1"/>
                </a:solidFill>
                <a:effectLst/>
                <a:uLnTx/>
                <a:uFillTx/>
                <a:latin typeface="+mn-lt"/>
                <a:ea typeface="+mn-ea"/>
                <a:cs typeface="+mn-cs"/>
              </a:rPr>
              <a:t>服务”的模式，将产品和服务结合，形成营销方案推送至顾客。</a:t>
            </a:r>
            <a:endParaRPr kumimoji="0" lang="en-US" altLang="zh-CN" sz="1800" b="0" i="0" u="none" strike="noStrike" kern="0" cap="none" spc="0" normalizeH="0" baseline="0" noProof="0" dirty="0" smtClean="0">
              <a:ln>
                <a:noFill/>
              </a:ln>
              <a:solidFill>
                <a:schemeClr val="bg1"/>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CN" kern="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chemeClr val="bg1"/>
                </a:solidFill>
                <a:effectLst/>
                <a:uLnTx/>
                <a:uFillTx/>
                <a:latin typeface="+mn-lt"/>
                <a:ea typeface="+mn-ea"/>
                <a:cs typeface="+mn-cs"/>
              </a:rPr>
              <a:t>即顾客享受服务过程中，又可同时消费商品，系统会管理顾客产生的计次消费和库存数量扣减。</a:t>
            </a:r>
            <a:endParaRPr kumimoji="0" lang="zh-CN" altLang="en-US" sz="18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0972800" y="-508"/>
            <a:ext cx="1219200" cy="1828800"/>
          </a:xfrm>
          <a:custGeom>
            <a:avLst/>
            <a:gdLst/>
            <a:ahLst/>
            <a:cxnLst/>
            <a:rect l="l" t="t" r="r" b="b"/>
            <a:pathLst>
              <a:path w="6096000" h="2627630">
                <a:moveTo>
                  <a:pt x="0" y="0"/>
                </a:moveTo>
                <a:lnTo>
                  <a:pt x="6096000" y="0"/>
                </a:lnTo>
                <a:lnTo>
                  <a:pt x="6096000" y="2627376"/>
                </a:lnTo>
                <a:lnTo>
                  <a:pt x="0" y="2627376"/>
                </a:lnTo>
                <a:lnTo>
                  <a:pt x="0" y="0"/>
                </a:lnTo>
                <a:close/>
              </a:path>
            </a:pathLst>
          </a:custGeom>
          <a:solidFill>
            <a:srgbClr val="FF9500"/>
          </a:solidFill>
        </p:spPr>
        <p:txBody>
          <a:bodyPr wrap="square" lIns="0" tIns="0" rIns="0" bIns="0" rtlCol="0"/>
          <a:lstStyle/>
          <a:p>
            <a:endParaRPr/>
          </a:p>
        </p:txBody>
      </p:sp>
      <p:sp>
        <p:nvSpPr>
          <p:cNvPr id="4" name="object 4"/>
          <p:cNvSpPr/>
          <p:nvPr/>
        </p:nvSpPr>
        <p:spPr>
          <a:xfrm>
            <a:off x="10972800" y="5028692"/>
            <a:ext cx="1219200" cy="1829308"/>
          </a:xfrm>
          <a:custGeom>
            <a:avLst/>
            <a:gdLst/>
            <a:ahLst/>
            <a:cxnLst/>
            <a:rect l="l" t="t" r="r" b="b"/>
            <a:pathLst>
              <a:path w="6096000" h="3053079">
                <a:moveTo>
                  <a:pt x="0" y="0"/>
                </a:moveTo>
                <a:lnTo>
                  <a:pt x="6096000" y="0"/>
                </a:lnTo>
                <a:lnTo>
                  <a:pt x="6096000" y="3052572"/>
                </a:lnTo>
                <a:lnTo>
                  <a:pt x="0" y="3052572"/>
                </a:lnTo>
                <a:lnTo>
                  <a:pt x="0" y="0"/>
                </a:lnTo>
                <a:close/>
              </a:path>
            </a:pathLst>
          </a:custGeom>
          <a:solidFill>
            <a:srgbClr val="FF9500"/>
          </a:solidFill>
        </p:spPr>
        <p:txBody>
          <a:bodyPr wrap="square" lIns="0" tIns="0" rIns="0" bIns="0" rtlCol="0"/>
          <a:lstStyle/>
          <a:p>
            <a:endParaRPr/>
          </a:p>
        </p:txBody>
      </p:sp>
      <p:pic>
        <p:nvPicPr>
          <p:cNvPr id="6" name="图片 5" descr="favicon.ico"/>
          <p:cNvPicPr>
            <a:picLocks noChangeAspect="1"/>
          </p:cNvPicPr>
          <p:nvPr/>
        </p:nvPicPr>
        <p:blipFill>
          <a:blip r:embed="rId2"/>
          <a:stretch>
            <a:fillRect/>
          </a:stretch>
        </p:blipFill>
        <p:spPr>
          <a:xfrm>
            <a:off x="10972800" y="2819400"/>
            <a:ext cx="1219200" cy="1219200"/>
          </a:xfrm>
          <a:prstGeom prst="rect">
            <a:avLst/>
          </a:prstGeom>
        </p:spPr>
      </p:pic>
      <p:sp>
        <p:nvSpPr>
          <p:cNvPr id="12" name="Text Box 2"/>
          <p:cNvSpPr txBox="1"/>
          <p:nvPr/>
        </p:nvSpPr>
        <p:spPr>
          <a:xfrm>
            <a:off x="716197" y="1525716"/>
            <a:ext cx="2262629" cy="468549"/>
          </a:xfrm>
          <a:prstGeom prst="rect">
            <a:avLst/>
          </a:prstGeom>
          <a:noFill/>
          <a:ln w="9525">
            <a:noFill/>
          </a:ln>
        </p:spPr>
        <p:txBody>
          <a:bodyPr wrap="square" lIns="65031" tIns="33889" rIns="65031" bIns="33889" anchor="t">
            <a:spAutoFit/>
          </a:bodyPr>
          <a:lstStyle/>
          <a:p>
            <a:r>
              <a:rPr lang="zh-CN" altLang="en-US" sz="2600" dirty="0">
                <a:solidFill>
                  <a:srgbClr val="004CA1"/>
                </a:solidFill>
                <a:ea typeface="微软雅黑" panose="020B0503020204020204" pitchFamily="2" charset="-122"/>
              </a:rPr>
              <a:t>我们的目标：</a:t>
            </a:r>
          </a:p>
        </p:txBody>
      </p:sp>
      <p:grpSp>
        <p:nvGrpSpPr>
          <p:cNvPr id="13" name="组合 12"/>
          <p:cNvGrpSpPr/>
          <p:nvPr/>
        </p:nvGrpSpPr>
        <p:grpSpPr>
          <a:xfrm>
            <a:off x="319880" y="4893948"/>
            <a:ext cx="10554809" cy="714630"/>
            <a:chOff x="1306" y="6930"/>
            <a:chExt cx="22158" cy="1667"/>
          </a:xfrm>
        </p:grpSpPr>
        <p:sp>
          <p:nvSpPr>
            <p:cNvPr id="14" name="文本框 24"/>
            <p:cNvSpPr txBox="1"/>
            <p:nvPr/>
          </p:nvSpPr>
          <p:spPr>
            <a:xfrm>
              <a:off x="1306" y="7946"/>
              <a:ext cx="3016" cy="634"/>
            </a:xfrm>
            <a:prstGeom prst="rect">
              <a:avLst/>
            </a:prstGeom>
            <a:noFill/>
          </p:spPr>
          <p:txBody>
            <a:bodyPr wrap="square" rtlCol="0">
              <a:spAutoFit/>
            </a:bodyPr>
            <a:lstStyle/>
            <a:p>
              <a:pPr algn="ctr">
                <a:lnSpc>
                  <a:spcPts val="1442"/>
                </a:lnSpc>
              </a:pPr>
              <a:r>
                <a:rPr lang="zh-CN" altLang="en-US" sz="1600" b="1" dirty="0">
                  <a:solidFill>
                    <a:srgbClr val="004CA1"/>
                  </a:solidFill>
                  <a:latin typeface="微软雅黑" panose="020B0503020204020204" pitchFamily="2" charset="-122"/>
                  <a:ea typeface="微软雅黑" panose="020B0503020204020204" pitchFamily="2" charset="-122"/>
                  <a:sym typeface="+mn-ea"/>
                </a:rPr>
                <a:t>六大产品线</a:t>
              </a:r>
            </a:p>
          </p:txBody>
        </p:sp>
        <p:sp>
          <p:nvSpPr>
            <p:cNvPr id="15" name="文本框 19"/>
            <p:cNvSpPr txBox="1"/>
            <p:nvPr/>
          </p:nvSpPr>
          <p:spPr>
            <a:xfrm>
              <a:off x="8031" y="7946"/>
              <a:ext cx="2533" cy="634"/>
            </a:xfrm>
            <a:prstGeom prst="rect">
              <a:avLst/>
            </a:prstGeom>
            <a:noFill/>
          </p:spPr>
          <p:txBody>
            <a:bodyPr wrap="square" rtlCol="0">
              <a:spAutoFit/>
            </a:bodyPr>
            <a:lstStyle/>
            <a:p>
              <a:pPr algn="ctr">
                <a:lnSpc>
                  <a:spcPts val="1442"/>
                </a:lnSpc>
              </a:pPr>
              <a:r>
                <a:rPr lang="zh-CN" altLang="en-US" sz="1600" b="1" dirty="0">
                  <a:solidFill>
                    <a:srgbClr val="004CA1"/>
                  </a:solidFill>
                  <a:latin typeface="微软雅黑" panose="020B0503020204020204" pitchFamily="2" charset="-122"/>
                  <a:ea typeface="微软雅黑" panose="020B0503020204020204" pitchFamily="2" charset="-122"/>
                  <a:sym typeface="+mn-ea"/>
                </a:rPr>
                <a:t>专卖行业</a:t>
              </a:r>
            </a:p>
          </p:txBody>
        </p:sp>
        <p:pic>
          <p:nvPicPr>
            <p:cNvPr id="16" name="图片 15" descr="1-03"/>
            <p:cNvPicPr>
              <a:picLocks noChangeAspect="1"/>
            </p:cNvPicPr>
            <p:nvPr/>
          </p:nvPicPr>
          <p:blipFill>
            <a:blip r:embed="rId3"/>
            <a:stretch>
              <a:fillRect/>
            </a:stretch>
          </p:blipFill>
          <p:spPr>
            <a:xfrm>
              <a:off x="8978" y="6968"/>
              <a:ext cx="638" cy="603"/>
            </a:xfrm>
            <a:prstGeom prst="rect">
              <a:avLst/>
            </a:prstGeom>
          </p:spPr>
        </p:pic>
        <p:sp>
          <p:nvSpPr>
            <p:cNvPr id="17" name="文本框 20"/>
            <p:cNvSpPr txBox="1"/>
            <p:nvPr/>
          </p:nvSpPr>
          <p:spPr>
            <a:xfrm>
              <a:off x="11177" y="7807"/>
              <a:ext cx="2533" cy="790"/>
            </a:xfrm>
            <a:prstGeom prst="rect">
              <a:avLst/>
            </a:prstGeom>
            <a:noFill/>
          </p:spPr>
          <p:txBody>
            <a:bodyPr wrap="square" rtlCol="0">
              <a:spAutoFit/>
            </a:bodyPr>
            <a:lstStyle/>
            <a:p>
              <a:pPr algn="ctr"/>
              <a:r>
                <a:rPr lang="zh-CN" altLang="en-US" sz="1600" b="1" dirty="0">
                  <a:solidFill>
                    <a:srgbClr val="004CA1"/>
                  </a:solidFill>
                  <a:latin typeface="微软雅黑" panose="020B0503020204020204" pitchFamily="2" charset="-122"/>
                  <a:ea typeface="微软雅黑" panose="020B0503020204020204" pitchFamily="2" charset="-122"/>
                  <a:sym typeface="+mn-ea"/>
                </a:rPr>
                <a:t>餐饮行业</a:t>
              </a:r>
            </a:p>
          </p:txBody>
        </p:sp>
        <p:pic>
          <p:nvPicPr>
            <p:cNvPr id="18" name="图片 17" descr="siss_适用业态图标0-02"/>
            <p:cNvPicPr>
              <a:picLocks noChangeAspect="1"/>
            </p:cNvPicPr>
            <p:nvPr/>
          </p:nvPicPr>
          <p:blipFill>
            <a:blip r:embed="rId4" cstate="print"/>
            <a:stretch>
              <a:fillRect/>
            </a:stretch>
          </p:blipFill>
          <p:spPr>
            <a:xfrm>
              <a:off x="12131" y="6958"/>
              <a:ext cx="624" cy="624"/>
            </a:xfrm>
            <a:prstGeom prst="rect">
              <a:avLst/>
            </a:prstGeom>
          </p:spPr>
        </p:pic>
        <p:sp>
          <p:nvSpPr>
            <p:cNvPr id="19" name="文本框 15"/>
            <p:cNvSpPr txBox="1"/>
            <p:nvPr/>
          </p:nvSpPr>
          <p:spPr>
            <a:xfrm>
              <a:off x="4885" y="7946"/>
              <a:ext cx="2533" cy="634"/>
            </a:xfrm>
            <a:prstGeom prst="rect">
              <a:avLst/>
            </a:prstGeom>
            <a:noFill/>
          </p:spPr>
          <p:txBody>
            <a:bodyPr wrap="square" rtlCol="0">
              <a:spAutoFit/>
            </a:bodyPr>
            <a:lstStyle/>
            <a:p>
              <a:pPr algn="ctr">
                <a:lnSpc>
                  <a:spcPts val="1442"/>
                </a:lnSpc>
              </a:pPr>
              <a:r>
                <a:rPr lang="zh-CN" altLang="en-US" sz="1600" b="1" dirty="0">
                  <a:solidFill>
                    <a:srgbClr val="004CA1"/>
                  </a:solidFill>
                  <a:latin typeface="微软雅黑" panose="020B0503020204020204" pitchFamily="2" charset="-122"/>
                  <a:ea typeface="微软雅黑" panose="020B0503020204020204" pitchFamily="2" charset="-122"/>
                  <a:sym typeface="+mn-ea"/>
                </a:rPr>
                <a:t>零售行业</a:t>
              </a:r>
            </a:p>
          </p:txBody>
        </p:sp>
        <p:pic>
          <p:nvPicPr>
            <p:cNvPr id="20" name="图片 19" descr="siss_适用业态图标0-03"/>
            <p:cNvPicPr>
              <a:picLocks noChangeAspect="1"/>
            </p:cNvPicPr>
            <p:nvPr/>
          </p:nvPicPr>
          <p:blipFill>
            <a:blip r:embed="rId5" cstate="print"/>
            <a:stretch>
              <a:fillRect/>
            </a:stretch>
          </p:blipFill>
          <p:spPr>
            <a:xfrm>
              <a:off x="5817" y="6986"/>
              <a:ext cx="668" cy="567"/>
            </a:xfrm>
            <a:prstGeom prst="rect">
              <a:avLst/>
            </a:prstGeom>
          </p:spPr>
        </p:pic>
        <p:grpSp>
          <p:nvGrpSpPr>
            <p:cNvPr id="21" name="组合 20"/>
            <p:cNvGrpSpPr/>
            <p:nvPr/>
          </p:nvGrpSpPr>
          <p:grpSpPr>
            <a:xfrm>
              <a:off x="16999" y="6930"/>
              <a:ext cx="3475" cy="1659"/>
              <a:chOff x="20463" y="6930"/>
              <a:chExt cx="3475" cy="1659"/>
            </a:xfrm>
          </p:grpSpPr>
          <p:sp>
            <p:nvSpPr>
              <p:cNvPr id="28" name="文本框 23"/>
              <p:cNvSpPr txBox="1"/>
              <p:nvPr/>
            </p:nvSpPr>
            <p:spPr>
              <a:xfrm>
                <a:off x="20463" y="7946"/>
                <a:ext cx="3475" cy="643"/>
              </a:xfrm>
              <a:prstGeom prst="rect">
                <a:avLst/>
              </a:prstGeom>
              <a:noFill/>
            </p:spPr>
            <p:txBody>
              <a:bodyPr wrap="square" rtlCol="0">
                <a:spAutoFit/>
              </a:bodyPr>
              <a:lstStyle/>
              <a:p>
                <a:pPr algn="ctr">
                  <a:lnSpc>
                    <a:spcPts val="1442"/>
                  </a:lnSpc>
                </a:pPr>
                <a:r>
                  <a:rPr lang="en-US" altLang="zh-CN" sz="1600" b="1" dirty="0">
                    <a:solidFill>
                      <a:srgbClr val="004CA1"/>
                    </a:solidFill>
                    <a:latin typeface="微软雅黑" panose="020B0503020204020204" pitchFamily="2" charset="-122"/>
                    <a:ea typeface="微软雅黑" panose="020B0503020204020204" pitchFamily="2" charset="-122"/>
                    <a:sym typeface="+mn-ea"/>
                  </a:rPr>
                  <a:t>O2O</a:t>
                </a:r>
              </a:p>
            </p:txBody>
          </p:sp>
          <p:pic>
            <p:nvPicPr>
              <p:cNvPr id="29" name="图片 17" descr="siss_适用业态图标0-04"/>
              <p:cNvPicPr>
                <a:picLocks noChangeAspect="1"/>
              </p:cNvPicPr>
              <p:nvPr/>
            </p:nvPicPr>
            <p:blipFill>
              <a:blip r:embed="rId6" cstate="print"/>
              <a:stretch>
                <a:fillRect/>
              </a:stretch>
            </p:blipFill>
            <p:spPr>
              <a:xfrm>
                <a:off x="21970" y="6930"/>
                <a:ext cx="461" cy="680"/>
              </a:xfrm>
              <a:prstGeom prst="rect">
                <a:avLst/>
              </a:prstGeom>
            </p:spPr>
          </p:pic>
        </p:grpSp>
        <p:sp>
          <p:nvSpPr>
            <p:cNvPr id="22" name="文本框 21"/>
            <p:cNvSpPr txBox="1"/>
            <p:nvPr/>
          </p:nvSpPr>
          <p:spPr>
            <a:xfrm>
              <a:off x="14323" y="7946"/>
              <a:ext cx="2533" cy="643"/>
            </a:xfrm>
            <a:prstGeom prst="rect">
              <a:avLst/>
            </a:prstGeom>
            <a:noFill/>
          </p:spPr>
          <p:txBody>
            <a:bodyPr wrap="square" rtlCol="0">
              <a:spAutoFit/>
            </a:bodyPr>
            <a:lstStyle/>
            <a:p>
              <a:pPr algn="ctr">
                <a:lnSpc>
                  <a:spcPts val="1442"/>
                </a:lnSpc>
              </a:pPr>
              <a:r>
                <a:rPr lang="en-US" altLang="zh-CN" sz="1600" b="1" dirty="0">
                  <a:solidFill>
                    <a:srgbClr val="004CA1"/>
                  </a:solidFill>
                  <a:latin typeface="微软雅黑" panose="020B0503020204020204" pitchFamily="2" charset="-122"/>
                  <a:ea typeface="微软雅黑" panose="020B0503020204020204" pitchFamily="2" charset="-122"/>
                  <a:sym typeface="+mn-ea"/>
                </a:rPr>
                <a:t>B/S</a:t>
              </a:r>
            </a:p>
          </p:txBody>
        </p:sp>
        <p:pic>
          <p:nvPicPr>
            <p:cNvPr id="23" name="图片 22" descr="siss_适用业态图标0-05"/>
            <p:cNvPicPr>
              <a:picLocks noChangeAspect="1"/>
            </p:cNvPicPr>
            <p:nvPr/>
          </p:nvPicPr>
          <p:blipFill>
            <a:blip r:embed="rId7" cstate="print"/>
            <a:stretch>
              <a:fillRect/>
            </a:stretch>
          </p:blipFill>
          <p:spPr>
            <a:xfrm>
              <a:off x="15234" y="6986"/>
              <a:ext cx="710" cy="567"/>
            </a:xfrm>
            <a:prstGeom prst="rect">
              <a:avLst/>
            </a:prstGeom>
          </p:spPr>
        </p:pic>
        <p:grpSp>
          <p:nvGrpSpPr>
            <p:cNvPr id="24" name="组合 22"/>
            <p:cNvGrpSpPr/>
            <p:nvPr/>
          </p:nvGrpSpPr>
          <p:grpSpPr>
            <a:xfrm>
              <a:off x="20931" y="6986"/>
              <a:ext cx="2533" cy="1594"/>
              <a:chOff x="17469" y="6986"/>
              <a:chExt cx="2533" cy="1594"/>
            </a:xfrm>
          </p:grpSpPr>
          <p:sp>
            <p:nvSpPr>
              <p:cNvPr id="26" name="文本框 25"/>
              <p:cNvSpPr txBox="1"/>
              <p:nvPr/>
            </p:nvSpPr>
            <p:spPr>
              <a:xfrm>
                <a:off x="17469" y="7946"/>
                <a:ext cx="2533" cy="634"/>
              </a:xfrm>
              <a:prstGeom prst="rect">
                <a:avLst/>
              </a:prstGeom>
              <a:noFill/>
            </p:spPr>
            <p:txBody>
              <a:bodyPr wrap="square" rtlCol="0">
                <a:spAutoFit/>
              </a:bodyPr>
              <a:lstStyle/>
              <a:p>
                <a:pPr algn="ctr">
                  <a:lnSpc>
                    <a:spcPts val="1442"/>
                  </a:lnSpc>
                </a:pPr>
                <a:r>
                  <a:rPr lang="zh-CN" altLang="en-US" sz="1600" b="1" dirty="0">
                    <a:solidFill>
                      <a:srgbClr val="004CA1"/>
                    </a:solidFill>
                    <a:latin typeface="微软雅黑" panose="020B0503020204020204" pitchFamily="2" charset="-122"/>
                    <a:ea typeface="微软雅黑" panose="020B0503020204020204" pitchFamily="2" charset="-122"/>
                    <a:sym typeface="+mn-ea"/>
                  </a:rPr>
                  <a:t>一体化硬件</a:t>
                </a:r>
              </a:p>
            </p:txBody>
          </p:sp>
          <p:pic>
            <p:nvPicPr>
              <p:cNvPr id="27" name="图片 26" descr="siss_适用业态图标0-06"/>
              <p:cNvPicPr>
                <a:picLocks noChangeAspect="1"/>
              </p:cNvPicPr>
              <p:nvPr/>
            </p:nvPicPr>
            <p:blipFill>
              <a:blip r:embed="rId8" cstate="print"/>
              <a:stretch>
                <a:fillRect/>
              </a:stretch>
            </p:blipFill>
            <p:spPr>
              <a:xfrm>
                <a:off x="18429" y="6986"/>
                <a:ext cx="613" cy="567"/>
              </a:xfrm>
              <a:prstGeom prst="rect">
                <a:avLst/>
              </a:prstGeom>
            </p:spPr>
          </p:pic>
        </p:grpSp>
        <p:pic>
          <p:nvPicPr>
            <p:cNvPr id="25" name="图片 24" descr="siss_适用业态图标0-08"/>
            <p:cNvPicPr>
              <a:picLocks noChangeAspect="1"/>
            </p:cNvPicPr>
            <p:nvPr/>
          </p:nvPicPr>
          <p:blipFill>
            <a:blip r:embed="rId9" cstate="print"/>
            <a:stretch>
              <a:fillRect/>
            </a:stretch>
          </p:blipFill>
          <p:spPr>
            <a:xfrm>
              <a:off x="2534" y="6958"/>
              <a:ext cx="561" cy="624"/>
            </a:xfrm>
            <a:prstGeom prst="rect">
              <a:avLst/>
            </a:prstGeom>
          </p:spPr>
        </p:pic>
      </p:grpSp>
      <p:sp>
        <p:nvSpPr>
          <p:cNvPr id="30" name="文本框 27"/>
          <p:cNvSpPr txBox="1"/>
          <p:nvPr/>
        </p:nvSpPr>
        <p:spPr>
          <a:xfrm>
            <a:off x="1143000" y="2743200"/>
            <a:ext cx="8763759" cy="897587"/>
          </a:xfrm>
          <a:prstGeom prst="rect">
            <a:avLst/>
          </a:prstGeom>
          <a:noFill/>
        </p:spPr>
        <p:txBody>
          <a:bodyPr wrap="square" lIns="65947" tIns="32973" rIns="65947" bIns="32973" rtlCol="0">
            <a:spAutoFit/>
          </a:bodyPr>
          <a:lstStyle/>
          <a:p>
            <a:pPr algn="ctr"/>
            <a:r>
              <a:rPr lang="zh-CN" alt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2" charset="-122"/>
                <a:ea typeface="微软雅黑" panose="020B0503020204020204" pitchFamily="2" charset="-122"/>
              </a:rPr>
              <a:t>有 商 业 在 ， 就 有 思 迅 。</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2" charset="-122"/>
              <a:ea typeface="微软雅黑" panose="020B0503020204020204"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计次套餐</a:t>
            </a:r>
            <a:endParaRPr sz="2400" b="1" dirty="0">
              <a:solidFill>
                <a:schemeClr val="bg1"/>
              </a:solidFill>
              <a:latin typeface="+mn-ea"/>
              <a:cs typeface="Microsoft YaHei"/>
            </a:endParaRPr>
          </a:p>
        </p:txBody>
      </p:sp>
      <p:graphicFrame>
        <p:nvGraphicFramePr>
          <p:cNvPr id="6" name="内容占位符 3"/>
          <p:cNvGraphicFramePr>
            <a:graphicFrameLocks/>
          </p:cNvGraphicFramePr>
          <p:nvPr/>
        </p:nvGraphicFramePr>
        <p:xfrm>
          <a:off x="1752600" y="12954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计次项目</a:t>
            </a:r>
            <a:endParaRPr sz="2400" b="1" dirty="0">
              <a:solidFill>
                <a:schemeClr val="bg1"/>
              </a:solidFill>
              <a:latin typeface="+mn-ea"/>
              <a:cs typeface="Microsoft YaHei"/>
            </a:endParaRPr>
          </a:p>
        </p:txBody>
      </p:sp>
      <p:graphicFrame>
        <p:nvGraphicFramePr>
          <p:cNvPr id="7" name="图示 6"/>
          <p:cNvGraphicFramePr/>
          <p:nvPr/>
        </p:nvGraphicFramePr>
        <p:xfrm>
          <a:off x="2514600" y="1600200"/>
          <a:ext cx="7086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lvl="0" algn="ctr"/>
            <a:r>
              <a:rPr lang="zh-CN" altLang="en-US" sz="2400" b="1" dirty="0" smtClean="0">
                <a:solidFill>
                  <a:schemeClr val="bg1"/>
                </a:solidFill>
              </a:rPr>
              <a:t>套盒管理</a:t>
            </a:r>
            <a:endParaRPr sz="2400" b="1" dirty="0">
              <a:solidFill>
                <a:schemeClr val="bg1"/>
              </a:solidFill>
              <a:latin typeface="+mn-ea"/>
              <a:cs typeface="Microsoft YaHei"/>
            </a:endParaRPr>
          </a:p>
        </p:txBody>
      </p:sp>
      <p:graphicFrame>
        <p:nvGraphicFramePr>
          <p:cNvPr id="7" name="图示 6"/>
          <p:cNvGraphicFramePr/>
          <p:nvPr/>
        </p:nvGraphicFramePr>
        <p:xfrm>
          <a:off x="2514600" y="1600200"/>
          <a:ext cx="7086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技师管理</a:t>
            </a:r>
            <a:endParaRPr sz="2400" b="1" dirty="0">
              <a:solidFill>
                <a:schemeClr val="bg1"/>
              </a:solidFill>
              <a:latin typeface="+mn-ea"/>
              <a:cs typeface="Microsoft YaHei"/>
            </a:endParaRPr>
          </a:p>
        </p:txBody>
      </p:sp>
      <p:graphicFrame>
        <p:nvGraphicFramePr>
          <p:cNvPr id="7" name="图示 6"/>
          <p:cNvGraphicFramePr/>
          <p:nvPr/>
        </p:nvGraphicFramePr>
        <p:xfrm>
          <a:off x="2514600" y="1600200"/>
          <a:ext cx="7086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923504" cy="492443"/>
          </a:xfrm>
          <a:prstGeom prst="rect">
            <a:avLst/>
          </a:prstGeom>
        </p:spPr>
        <p:txBody>
          <a:bodyPr vert="horz" wrap="square" lIns="0" tIns="0" rIns="0" bIns="0" rtlCol="0">
            <a:spAutoFit/>
          </a:bodyPr>
          <a:lstStyle/>
          <a:p>
            <a:pPr marL="12700">
              <a:lnSpc>
                <a:spcPct val="100000"/>
              </a:lnSpc>
            </a:pPr>
            <a:r>
              <a:rPr lang="zh-CN" altLang="en-US" sz="3200" b="1" dirty="0" smtClean="0">
                <a:solidFill>
                  <a:srgbClr val="FFFFFF"/>
                </a:solidFill>
                <a:latin typeface="Microsoft YaHei"/>
                <a:cs typeface="Microsoft YaHei"/>
              </a:rPr>
              <a:t>预约管理</a:t>
            </a:r>
            <a:endParaRPr sz="3200" dirty="0">
              <a:latin typeface="Microsoft YaHei"/>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40" name="图片 39" descr="新建位图图像 (2).bmp"/>
          <p:cNvPicPr>
            <a:picLocks noChangeAspect="1"/>
          </p:cNvPicPr>
          <p:nvPr/>
        </p:nvPicPr>
        <p:blipFill>
          <a:blip r:embed="rId2"/>
          <a:stretch>
            <a:fillRect/>
          </a:stretch>
        </p:blipFill>
        <p:spPr>
          <a:xfrm>
            <a:off x="8153399" y="3314413"/>
            <a:ext cx="4114801" cy="36197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预约管理</a:t>
            </a:r>
            <a:endParaRPr sz="2400" b="1" dirty="0">
              <a:solidFill>
                <a:schemeClr val="bg1"/>
              </a:solidFill>
              <a:latin typeface="+mn-ea"/>
              <a:cs typeface="Microsoft YaHei"/>
            </a:endParaRPr>
          </a:p>
        </p:txBody>
      </p:sp>
      <p:graphicFrame>
        <p:nvGraphicFramePr>
          <p:cNvPr id="6" name="图示 5"/>
          <p:cNvGraphicFramePr/>
          <p:nvPr/>
        </p:nvGraphicFramePr>
        <p:xfrm>
          <a:off x="4724400" y="12192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1066800" y="1828800"/>
            <a:ext cx="3810000" cy="1754326"/>
          </a:xfrm>
          <a:prstGeom prst="rect">
            <a:avLst/>
          </a:prstGeom>
        </p:spPr>
        <p:txBody>
          <a:bodyPr wrap="square">
            <a:spAutoFit/>
          </a:bodyPr>
          <a:lstStyle/>
          <a:p>
            <a:r>
              <a:rPr lang="zh-CN" altLang="en-US" dirty="0" smtClean="0">
                <a:solidFill>
                  <a:schemeClr val="bg1"/>
                </a:solidFill>
              </a:rPr>
              <a:t>主要是针对会员预约管理，包括：</a:t>
            </a:r>
            <a:endParaRPr lang="en-US" altLang="zh-CN" dirty="0" smtClean="0">
              <a:solidFill>
                <a:schemeClr val="bg1"/>
              </a:solidFill>
            </a:endParaRPr>
          </a:p>
          <a:p>
            <a:r>
              <a:rPr lang="en-US" altLang="zh-CN" dirty="0" smtClean="0">
                <a:solidFill>
                  <a:schemeClr val="bg1"/>
                </a:solidFill>
              </a:rPr>
              <a:t>1.</a:t>
            </a:r>
            <a:r>
              <a:rPr lang="zh-CN" altLang="en-US" dirty="0" smtClean="0">
                <a:solidFill>
                  <a:schemeClr val="bg1"/>
                </a:solidFill>
              </a:rPr>
              <a:t>会员预约、预约确认环节。</a:t>
            </a:r>
          </a:p>
          <a:p>
            <a:r>
              <a:rPr lang="en-US" altLang="zh-CN" dirty="0" smtClean="0">
                <a:solidFill>
                  <a:schemeClr val="bg1"/>
                </a:solidFill>
              </a:rPr>
              <a:t>2. </a:t>
            </a:r>
            <a:r>
              <a:rPr lang="zh-CN" altLang="en-US" dirty="0" smtClean="0">
                <a:solidFill>
                  <a:schemeClr val="bg1"/>
                </a:solidFill>
              </a:rPr>
              <a:t>会员预约到店消费时，礼券</a:t>
            </a:r>
            <a:r>
              <a:rPr lang="en-US" altLang="zh-CN" dirty="0" smtClean="0">
                <a:solidFill>
                  <a:schemeClr val="bg1"/>
                </a:solidFill>
              </a:rPr>
              <a:t>/</a:t>
            </a:r>
            <a:r>
              <a:rPr lang="zh-CN" altLang="en-US" dirty="0" smtClean="0">
                <a:solidFill>
                  <a:schemeClr val="bg1"/>
                </a:solidFill>
              </a:rPr>
              <a:t>券包赠送，增加复购率。</a:t>
            </a:r>
          </a:p>
          <a:p>
            <a:r>
              <a:rPr lang="en-US" altLang="zh-CN" dirty="0" smtClean="0">
                <a:solidFill>
                  <a:schemeClr val="bg1"/>
                </a:solidFill>
              </a:rPr>
              <a:t>3. </a:t>
            </a:r>
            <a:r>
              <a:rPr lang="zh-CN" altLang="en-US" dirty="0" smtClean="0">
                <a:solidFill>
                  <a:schemeClr val="bg1"/>
                </a:solidFill>
              </a:rPr>
              <a:t>预约回访跟进。</a:t>
            </a:r>
          </a:p>
          <a:p>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4191000" y="2913278"/>
            <a:ext cx="4724400" cy="492443"/>
          </a:xfrm>
          <a:prstGeom prst="rect">
            <a:avLst/>
          </a:prstGeom>
        </p:spPr>
        <p:txBody>
          <a:bodyPr vert="horz" wrap="square" lIns="0" tIns="0" rIns="0" bIns="0" rtlCol="0">
            <a:spAutoFit/>
          </a:bodyPr>
          <a:lstStyle/>
          <a:p>
            <a:pPr marL="12700">
              <a:lnSpc>
                <a:spcPct val="100000"/>
              </a:lnSpc>
            </a:pPr>
            <a:r>
              <a:rPr lang="zh-CN" altLang="en-US" sz="3200" b="1" spc="-110" dirty="0" smtClean="0">
                <a:solidFill>
                  <a:srgbClr val="FFFFFF"/>
                </a:solidFill>
                <a:latin typeface="Microsoft YaHei"/>
                <a:cs typeface="Microsoft YaHei"/>
              </a:rPr>
              <a:t>宝宝纸尿裤、奶粉升阶</a:t>
            </a:r>
            <a:endParaRPr sz="3200" b="1" dirty="0">
              <a:latin typeface="Microsoft YaHei"/>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86019" name="Picture 3"/>
          <p:cNvPicPr>
            <a:picLocks noChangeAspect="1" noChangeArrowheads="1"/>
          </p:cNvPicPr>
          <p:nvPr/>
        </p:nvPicPr>
        <p:blipFill>
          <a:blip r:embed="rId2"/>
          <a:srcRect/>
          <a:stretch>
            <a:fillRect/>
          </a:stretch>
        </p:blipFill>
        <p:spPr bwMode="auto">
          <a:xfrm>
            <a:off x="5257800" y="4572000"/>
            <a:ext cx="7054409" cy="243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升</a:t>
            </a:r>
            <a:r>
              <a:rPr lang="zh-CN" altLang="en-US" sz="2400" b="1" dirty="0" smtClean="0">
                <a:solidFill>
                  <a:schemeClr val="bg1"/>
                </a:solidFill>
                <a:latin typeface="+mn-ea"/>
                <a:cs typeface="Microsoft YaHei"/>
              </a:rPr>
              <a:t>阶、升码管理</a:t>
            </a:r>
            <a:endParaRPr sz="2400" b="1" dirty="0">
              <a:solidFill>
                <a:schemeClr val="bg1"/>
              </a:solidFill>
              <a:latin typeface="+mn-ea"/>
              <a:cs typeface="Microsoft YaHei"/>
            </a:endParaRPr>
          </a:p>
        </p:txBody>
      </p:sp>
      <p:graphicFrame>
        <p:nvGraphicFramePr>
          <p:cNvPr id="7" name="图示 6"/>
          <p:cNvGraphicFramePr/>
          <p:nvPr/>
        </p:nvGraphicFramePr>
        <p:xfrm>
          <a:off x="4267200" y="1219200"/>
          <a:ext cx="7239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p:cNvSpPr/>
          <p:nvPr/>
        </p:nvSpPr>
        <p:spPr>
          <a:xfrm>
            <a:off x="990600" y="1524000"/>
            <a:ext cx="3352800" cy="1200329"/>
          </a:xfrm>
          <a:prstGeom prst="rect">
            <a:avLst/>
          </a:prstGeom>
        </p:spPr>
        <p:txBody>
          <a:bodyPr wrap="square">
            <a:spAutoFit/>
          </a:bodyPr>
          <a:lstStyle/>
          <a:p>
            <a:r>
              <a:rPr lang="en-US" altLang="zh-CN" dirty="0" smtClean="0">
                <a:solidFill>
                  <a:schemeClr val="bg1"/>
                </a:solidFill>
              </a:rPr>
              <a:t>        </a:t>
            </a:r>
            <a:r>
              <a:rPr lang="zh-CN" altLang="en-US" dirty="0" smtClean="0">
                <a:solidFill>
                  <a:schemeClr val="bg1"/>
                </a:solidFill>
              </a:rPr>
              <a:t>可以针对宝宝奶粉、纸尿裤升阶进行提醒，并可以个性化的推送礼券</a:t>
            </a:r>
            <a:r>
              <a:rPr lang="en-US" altLang="zh-CN" dirty="0" smtClean="0">
                <a:solidFill>
                  <a:schemeClr val="bg1"/>
                </a:solidFill>
              </a:rPr>
              <a:t>/</a:t>
            </a:r>
            <a:r>
              <a:rPr lang="zh-CN" altLang="en-US" dirty="0" smtClean="0">
                <a:solidFill>
                  <a:schemeClr val="bg1"/>
                </a:solidFill>
              </a:rPr>
              <a:t>券包给顾客，刺激回头消费，增加复购率。</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999704" cy="492443"/>
          </a:xfrm>
          <a:prstGeom prst="rect">
            <a:avLst/>
          </a:prstGeom>
        </p:spPr>
        <p:txBody>
          <a:bodyPr vert="horz" wrap="square" lIns="0" tIns="0" rIns="0" bIns="0" rtlCol="0">
            <a:spAutoFit/>
          </a:bodyPr>
          <a:lstStyle/>
          <a:p>
            <a:pPr marL="12700">
              <a:lnSpc>
                <a:spcPct val="100000"/>
              </a:lnSpc>
            </a:pPr>
            <a:r>
              <a:rPr lang="zh-CN" altLang="en-US" sz="3200" b="1" spc="-110" dirty="0" smtClean="0">
                <a:solidFill>
                  <a:srgbClr val="FFFFFF"/>
                </a:solidFill>
                <a:latin typeface="+mn-ea"/>
                <a:cs typeface="Microsoft YaHei"/>
              </a:rPr>
              <a:t>开店向导</a:t>
            </a:r>
            <a:endParaRPr sz="3200" dirty="0">
              <a:latin typeface="+mn-ea"/>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40" name="图片 39" descr="新建位图图像 (2).bmp"/>
          <p:cNvPicPr>
            <a:picLocks noChangeAspect="1"/>
          </p:cNvPicPr>
          <p:nvPr/>
        </p:nvPicPr>
        <p:blipFill>
          <a:blip r:embed="rId2"/>
          <a:stretch>
            <a:fillRect/>
          </a:stretch>
        </p:blipFill>
        <p:spPr>
          <a:xfrm>
            <a:off x="7848600" y="3755571"/>
            <a:ext cx="4343400" cy="31024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开店流程指引</a:t>
            </a:r>
            <a:endParaRPr sz="2400" b="1" dirty="0">
              <a:solidFill>
                <a:schemeClr val="bg1"/>
              </a:solidFill>
              <a:latin typeface="+mn-ea"/>
              <a:cs typeface="Microsoft YaHei"/>
            </a:endParaRPr>
          </a:p>
        </p:txBody>
      </p:sp>
      <p:pic>
        <p:nvPicPr>
          <p:cNvPr id="6" name="Picture 2"/>
          <p:cNvPicPr>
            <a:picLocks noChangeAspect="1" noChangeArrowheads="1"/>
          </p:cNvPicPr>
          <p:nvPr/>
        </p:nvPicPr>
        <p:blipFill>
          <a:blip r:embed="rId2"/>
          <a:srcRect/>
          <a:stretch>
            <a:fillRect/>
          </a:stretch>
        </p:blipFill>
        <p:spPr bwMode="auto">
          <a:xfrm>
            <a:off x="1295400" y="1143000"/>
            <a:ext cx="9750286" cy="5715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096000" cy="6858000"/>
          </a:xfrm>
          <a:custGeom>
            <a:avLst/>
            <a:gdLst/>
            <a:ahLst/>
            <a:cxnLst/>
            <a:rect l="l" t="t" r="r" b="b"/>
            <a:pathLst>
              <a:path w="6096000" h="6858000">
                <a:moveTo>
                  <a:pt x="0" y="0"/>
                </a:moveTo>
                <a:lnTo>
                  <a:pt x="6096000" y="0"/>
                </a:lnTo>
                <a:lnTo>
                  <a:pt x="6096000" y="6858000"/>
                </a:lnTo>
                <a:lnTo>
                  <a:pt x="0" y="6858000"/>
                </a:lnTo>
                <a:lnTo>
                  <a:pt x="0" y="0"/>
                </a:lnTo>
                <a:close/>
              </a:path>
            </a:pathLst>
          </a:custGeom>
          <a:solidFill>
            <a:srgbClr val="FF9500"/>
          </a:solidFill>
        </p:spPr>
        <p:txBody>
          <a:bodyPr wrap="square" lIns="0" tIns="0" rIns="0" bIns="0" rtlCol="0"/>
          <a:lstStyle/>
          <a:p>
            <a:endParaRPr/>
          </a:p>
        </p:txBody>
      </p:sp>
      <p:sp>
        <p:nvSpPr>
          <p:cNvPr id="49" name="object 49"/>
          <p:cNvSpPr/>
          <p:nvPr/>
        </p:nvSpPr>
        <p:spPr>
          <a:xfrm>
            <a:off x="704087" y="2843783"/>
            <a:ext cx="4840605" cy="1446530"/>
          </a:xfrm>
          <a:custGeom>
            <a:avLst/>
            <a:gdLst/>
            <a:ahLst/>
            <a:cxnLst/>
            <a:rect l="l" t="t" r="r" b="b"/>
            <a:pathLst>
              <a:path w="4840605" h="1446529">
                <a:moveTo>
                  <a:pt x="0" y="0"/>
                </a:moveTo>
                <a:lnTo>
                  <a:pt x="4840224" y="0"/>
                </a:lnTo>
                <a:lnTo>
                  <a:pt x="4840224" y="1446276"/>
                </a:lnTo>
                <a:lnTo>
                  <a:pt x="0" y="1446276"/>
                </a:lnTo>
                <a:lnTo>
                  <a:pt x="0" y="0"/>
                </a:lnTo>
                <a:close/>
              </a:path>
            </a:pathLst>
          </a:custGeom>
          <a:solidFill>
            <a:srgbClr val="FF9500"/>
          </a:solidFill>
        </p:spPr>
        <p:txBody>
          <a:bodyPr wrap="square" lIns="0" tIns="0" rIns="0" bIns="0" rtlCol="0"/>
          <a:lstStyle/>
          <a:p>
            <a:endParaRPr/>
          </a:p>
        </p:txBody>
      </p:sp>
      <p:sp>
        <p:nvSpPr>
          <p:cNvPr id="50" name="object 50"/>
          <p:cNvSpPr txBox="1"/>
          <p:nvPr/>
        </p:nvSpPr>
        <p:spPr>
          <a:xfrm>
            <a:off x="3646919" y="2850743"/>
            <a:ext cx="1472565" cy="914400"/>
          </a:xfrm>
          <a:prstGeom prst="rect">
            <a:avLst/>
          </a:prstGeom>
        </p:spPr>
        <p:txBody>
          <a:bodyPr vert="horz" wrap="square" lIns="0" tIns="0" rIns="0" bIns="0" rtlCol="0">
            <a:spAutoFit/>
          </a:bodyPr>
          <a:lstStyle/>
          <a:p>
            <a:pPr marL="12700">
              <a:lnSpc>
                <a:spcPct val="100000"/>
              </a:lnSpc>
            </a:pPr>
            <a:r>
              <a:rPr lang="en-US" sz="6000" b="1" spc="25" dirty="0" smtClean="0">
                <a:solidFill>
                  <a:srgbClr val="3A3838"/>
                </a:solidFill>
                <a:latin typeface="Verdana"/>
                <a:cs typeface="Verdana"/>
              </a:rPr>
              <a:t>20</a:t>
            </a:r>
            <a:r>
              <a:rPr sz="2800" b="1" spc="-5" dirty="0" smtClean="0">
                <a:solidFill>
                  <a:srgbClr val="FFFFFF"/>
                </a:solidFill>
                <a:latin typeface="Microsoft YaHei"/>
                <a:cs typeface="Microsoft YaHei"/>
              </a:rPr>
              <a:t>年</a:t>
            </a:r>
            <a:endParaRPr sz="2800" dirty="0">
              <a:latin typeface="Microsoft YaHei"/>
              <a:cs typeface="Microsoft YaHei"/>
            </a:endParaRPr>
          </a:p>
        </p:txBody>
      </p:sp>
      <p:sp>
        <p:nvSpPr>
          <p:cNvPr id="51" name="object 51"/>
          <p:cNvSpPr txBox="1"/>
          <p:nvPr/>
        </p:nvSpPr>
        <p:spPr>
          <a:xfrm>
            <a:off x="783069" y="3765143"/>
            <a:ext cx="4488180" cy="1810752"/>
          </a:xfrm>
          <a:prstGeom prst="rect">
            <a:avLst/>
          </a:prstGeom>
        </p:spPr>
        <p:txBody>
          <a:bodyPr vert="horz" wrap="square" lIns="0" tIns="0" rIns="0" bIns="0" rtlCol="0">
            <a:spAutoFit/>
          </a:bodyPr>
          <a:lstStyle/>
          <a:p>
            <a:pPr marL="12700">
              <a:lnSpc>
                <a:spcPct val="100000"/>
              </a:lnSpc>
            </a:pPr>
            <a:r>
              <a:rPr sz="2800" b="1" spc="0" dirty="0">
                <a:solidFill>
                  <a:srgbClr val="FFFFFF"/>
                </a:solidFill>
                <a:latin typeface="Microsoft YaHei"/>
                <a:cs typeface="Microsoft YaHei"/>
              </a:rPr>
              <a:t>历史</a:t>
            </a:r>
            <a:r>
              <a:rPr sz="2800" b="1" spc="0" dirty="0" smtClean="0">
                <a:solidFill>
                  <a:srgbClr val="FFFFFF"/>
                </a:solidFill>
                <a:latin typeface="Microsoft YaHei"/>
                <a:cs typeface="Microsoft YaHei"/>
              </a:rPr>
              <a:t>，</a:t>
            </a:r>
            <a:r>
              <a:rPr lang="en-US" sz="6000" b="1" spc="1250" dirty="0" smtClean="0">
                <a:solidFill>
                  <a:srgbClr val="3A3838"/>
                </a:solidFill>
                <a:latin typeface="Calibri"/>
                <a:cs typeface="Calibri"/>
              </a:rPr>
              <a:t>50</a:t>
            </a:r>
            <a:r>
              <a:rPr sz="2800" b="1" spc="0" dirty="0" smtClean="0">
                <a:solidFill>
                  <a:srgbClr val="FFFFFF"/>
                </a:solidFill>
                <a:latin typeface="Microsoft YaHei"/>
                <a:cs typeface="Microsoft YaHei"/>
              </a:rPr>
              <a:t>万多家客户正在</a:t>
            </a:r>
            <a:r>
              <a:rPr sz="2800" b="1" spc="-5" dirty="0" smtClean="0">
                <a:solidFill>
                  <a:srgbClr val="FFFFFF"/>
                </a:solidFill>
                <a:latin typeface="Microsoft YaHei"/>
                <a:cs typeface="Microsoft YaHei"/>
              </a:rPr>
              <a:t>使</a:t>
            </a:r>
            <a:endParaRPr sz="2800" dirty="0">
              <a:latin typeface="Microsoft YaHei"/>
              <a:cs typeface="Microsoft YaHei"/>
            </a:endParaRPr>
          </a:p>
          <a:p>
            <a:pPr marL="12700">
              <a:lnSpc>
                <a:spcPct val="100000"/>
              </a:lnSpc>
              <a:spcBef>
                <a:spcPts val="229"/>
              </a:spcBef>
            </a:pPr>
            <a:r>
              <a:rPr sz="2800" b="1" dirty="0">
                <a:solidFill>
                  <a:srgbClr val="FFFFFF"/>
                </a:solidFill>
                <a:latin typeface="Microsoft YaHei"/>
                <a:cs typeface="Microsoft YaHei"/>
              </a:rPr>
              <a:t>用我们的系统。</a:t>
            </a:r>
            <a:endParaRPr sz="2800" dirty="0">
              <a:latin typeface="Microsoft YaHei"/>
              <a:cs typeface="Microsoft YaHei"/>
            </a:endParaRPr>
          </a:p>
        </p:txBody>
      </p:sp>
      <p:pic>
        <p:nvPicPr>
          <p:cNvPr id="1027" name="Picture 3" descr="C:\Users\sunzk\Desktop\新建位图图像.bmp"/>
          <p:cNvPicPr>
            <a:picLocks noChangeAspect="1" noChangeArrowheads="1"/>
          </p:cNvPicPr>
          <p:nvPr/>
        </p:nvPicPr>
        <p:blipFill>
          <a:blip r:embed="rId2"/>
          <a:srcRect/>
          <a:stretch>
            <a:fillRect/>
          </a:stretch>
        </p:blipFill>
        <p:spPr bwMode="auto">
          <a:xfrm>
            <a:off x="6096000" y="1066800"/>
            <a:ext cx="6203676" cy="5181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999704" cy="492443"/>
          </a:xfrm>
          <a:prstGeom prst="rect">
            <a:avLst/>
          </a:prstGeom>
        </p:spPr>
        <p:txBody>
          <a:bodyPr vert="horz" wrap="square" lIns="0" tIns="0" rIns="0" bIns="0" rtlCol="0">
            <a:spAutoFit/>
          </a:bodyPr>
          <a:lstStyle/>
          <a:p>
            <a:pPr marL="12700">
              <a:lnSpc>
                <a:spcPct val="100000"/>
              </a:lnSpc>
            </a:pPr>
            <a:r>
              <a:rPr lang="zh-CN" altLang="en-US" sz="3200" b="1" spc="-110" dirty="0" smtClean="0">
                <a:solidFill>
                  <a:srgbClr val="FFFFFF"/>
                </a:solidFill>
                <a:latin typeface="+mn-ea"/>
                <a:cs typeface="Microsoft YaHei"/>
              </a:rPr>
              <a:t>会员群组</a:t>
            </a:r>
            <a:endParaRPr sz="3200" dirty="0">
              <a:latin typeface="+mn-ea"/>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1028" name="Picture 4"/>
          <p:cNvPicPr>
            <a:picLocks noChangeAspect="1" noChangeArrowheads="1"/>
          </p:cNvPicPr>
          <p:nvPr/>
        </p:nvPicPr>
        <p:blipFill>
          <a:blip r:embed="rId2"/>
          <a:srcRect/>
          <a:stretch>
            <a:fillRect/>
          </a:stretch>
        </p:blipFill>
        <p:spPr bwMode="auto">
          <a:xfrm>
            <a:off x="7070501" y="4267200"/>
            <a:ext cx="5273899"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会员群组定义</a:t>
            </a:r>
            <a:endParaRPr sz="2400" b="1" dirty="0">
              <a:solidFill>
                <a:schemeClr val="bg1"/>
              </a:solidFill>
              <a:latin typeface="+mn-ea"/>
              <a:cs typeface="Microsoft YaHei"/>
            </a:endParaRPr>
          </a:p>
        </p:txBody>
      </p:sp>
      <p:pic>
        <p:nvPicPr>
          <p:cNvPr id="7" name="图片 6" descr="贴心的称重特性.png"/>
          <p:cNvPicPr>
            <a:picLocks noChangeAspect="1"/>
          </p:cNvPicPr>
          <p:nvPr/>
        </p:nvPicPr>
        <p:blipFill>
          <a:blip r:embed="rId2"/>
          <a:stretch>
            <a:fillRect/>
          </a:stretch>
        </p:blipFill>
        <p:spPr>
          <a:xfrm>
            <a:off x="609600" y="1529546"/>
            <a:ext cx="11075813" cy="532845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dirty="0" smtClean="0">
                <a:solidFill>
                  <a:schemeClr val="bg1"/>
                </a:solidFill>
                <a:ea typeface="微软雅黑" pitchFamily="34" charset="-122"/>
                <a:cs typeface="Arial" panose="020B0604020202020204" pitchFamily="34" charset="0"/>
              </a:rPr>
              <a:t>精准营销方案引入会员群组</a:t>
            </a:r>
            <a:endParaRPr sz="2400" b="1" dirty="0">
              <a:solidFill>
                <a:schemeClr val="bg1"/>
              </a:solidFill>
              <a:latin typeface="+mn-ea"/>
              <a:cs typeface="Microsoft YaHei"/>
            </a:endParaRPr>
          </a:p>
        </p:txBody>
      </p:sp>
      <p:pic>
        <p:nvPicPr>
          <p:cNvPr id="6" name="图片 5" descr="贴心的称重特性.png"/>
          <p:cNvPicPr>
            <a:picLocks noChangeAspect="1"/>
          </p:cNvPicPr>
          <p:nvPr/>
        </p:nvPicPr>
        <p:blipFill>
          <a:blip r:embed="rId2"/>
          <a:stretch>
            <a:fillRect/>
          </a:stretch>
        </p:blipFill>
        <p:spPr>
          <a:xfrm>
            <a:off x="1676400" y="1084380"/>
            <a:ext cx="8915400" cy="577753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3352800" y="2913278"/>
            <a:ext cx="4343400" cy="443198"/>
          </a:xfrm>
          <a:prstGeom prst="rect">
            <a:avLst/>
          </a:prstGeom>
        </p:spPr>
        <p:txBody>
          <a:bodyPr vert="horz" wrap="square" lIns="0" tIns="0" rIns="0" bIns="0" rtlCol="0">
            <a:spAutoFit/>
          </a:bodyPr>
          <a:lstStyle/>
          <a:p>
            <a:pPr algn="r">
              <a:lnSpc>
                <a:spcPct val="90000"/>
              </a:lnSpc>
              <a:defRPr/>
            </a:pPr>
            <a:r>
              <a:rPr lang="zh-CN" altLang="en-US" sz="3200" dirty="0" smtClean="0">
                <a:solidFill>
                  <a:schemeClr val="bg1"/>
                </a:solidFill>
                <a:latin typeface="微软雅黑" pitchFamily="34" charset="-122"/>
                <a:ea typeface="微软雅黑" pitchFamily="34" charset="-122"/>
              </a:rPr>
              <a:t>商品使用天数管理方案</a:t>
            </a:r>
            <a:endParaRPr lang="zh-CN" altLang="en-US" sz="3200" dirty="0">
              <a:solidFill>
                <a:schemeClr val="bg1"/>
              </a:solidFill>
              <a:latin typeface="微软雅黑" pitchFamily="34" charset="-122"/>
              <a:ea typeface="微软雅黑" pitchFamily="34" charset="-122"/>
              <a:sym typeface="+mn-ea"/>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lvl="0" fontAlgn="base">
              <a:spcBef>
                <a:spcPct val="0"/>
              </a:spcBef>
              <a:spcAft>
                <a:spcPct val="0"/>
              </a:spcAft>
            </a:pPr>
            <a:r>
              <a:rPr lang="zh-CN" altLang="en-US" sz="2400" dirty="0" smtClean="0">
                <a:solidFill>
                  <a:schemeClr val="bg1"/>
                </a:solidFill>
                <a:latin typeface="+mn-ea"/>
                <a:cs typeface="Times New Roman" pitchFamily="18" charset="0"/>
              </a:rPr>
              <a:t>为什么需要有效期管理</a:t>
            </a:r>
            <a:endParaRPr lang="zh-CN" altLang="en-US" sz="2400" dirty="0" smtClean="0">
              <a:solidFill>
                <a:schemeClr val="bg1"/>
              </a:solidFill>
              <a:latin typeface="+mn-ea"/>
              <a:cs typeface="宋体" pitchFamily="2" charset="-122"/>
            </a:endParaRPr>
          </a:p>
        </p:txBody>
      </p:sp>
      <p:sp>
        <p:nvSpPr>
          <p:cNvPr id="100353" name="Rectangle 1"/>
          <p:cNvSpPr>
            <a:spLocks noChangeArrowheads="1"/>
          </p:cNvSpPr>
          <p:nvPr/>
        </p:nvSpPr>
        <p:spPr bwMode="auto">
          <a:xfrm>
            <a:off x="228600" y="1066800"/>
            <a:ext cx="12192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bg1"/>
                </a:solidFill>
                <a:effectLst/>
                <a:latin typeface="+mn-ea"/>
                <a:cs typeface="Times New Roman" pitchFamily="18" charset="0"/>
              </a:rPr>
              <a:t>1 2015</a:t>
            </a:r>
            <a:r>
              <a:rPr kumimoji="0" lang="zh-CN" altLang="en-US" sz="2400" b="0" i="0" u="none" strike="noStrike" cap="none" normalizeH="0" baseline="0" dirty="0" smtClean="0">
                <a:ln>
                  <a:noFill/>
                </a:ln>
                <a:solidFill>
                  <a:schemeClr val="bg1"/>
                </a:solidFill>
                <a:effectLst/>
                <a:latin typeface="+mn-ea"/>
                <a:cs typeface="Times New Roman" pitchFamily="18" charset="0"/>
              </a:rPr>
              <a:t>年</a:t>
            </a:r>
            <a:r>
              <a:rPr kumimoji="0" lang="en-US" altLang="zh-CN" sz="2400" b="0" i="0" u="none" strike="noStrike" cap="none" normalizeH="0" baseline="0" dirty="0" smtClean="0">
                <a:ln>
                  <a:noFill/>
                </a:ln>
                <a:solidFill>
                  <a:schemeClr val="bg1"/>
                </a:solidFill>
                <a:effectLst/>
                <a:latin typeface="+mn-ea"/>
                <a:cs typeface="Times New Roman" pitchFamily="18" charset="0"/>
              </a:rPr>
              <a:t>10</a:t>
            </a:r>
            <a:r>
              <a:rPr kumimoji="0" lang="zh-CN" altLang="en-US" sz="2400" b="0" i="0" u="none" strike="noStrike" cap="none" normalizeH="0" baseline="0" dirty="0" smtClean="0">
                <a:ln>
                  <a:noFill/>
                </a:ln>
                <a:solidFill>
                  <a:schemeClr val="bg1"/>
                </a:solidFill>
                <a:effectLst/>
                <a:latin typeface="+mn-ea"/>
                <a:cs typeface="Times New Roman" pitchFamily="18" charset="0"/>
              </a:rPr>
              <a:t>月</a:t>
            </a:r>
            <a:r>
              <a:rPr kumimoji="0" lang="en-US" altLang="zh-CN" sz="2400" b="0" i="0" u="none" strike="noStrike" cap="none" normalizeH="0" baseline="0" dirty="0" smtClean="0">
                <a:ln>
                  <a:noFill/>
                </a:ln>
                <a:solidFill>
                  <a:schemeClr val="bg1"/>
                </a:solidFill>
                <a:effectLst/>
                <a:latin typeface="+mn-ea"/>
                <a:cs typeface="Times New Roman" pitchFamily="18" charset="0"/>
              </a:rPr>
              <a:t>1</a:t>
            </a:r>
            <a:r>
              <a:rPr kumimoji="0" lang="zh-CN" altLang="en-US" sz="2400" b="0" i="0" u="none" strike="noStrike" cap="none" normalizeH="0" baseline="0" dirty="0" smtClean="0">
                <a:ln>
                  <a:noFill/>
                </a:ln>
                <a:solidFill>
                  <a:schemeClr val="bg1"/>
                </a:solidFill>
                <a:effectLst/>
                <a:latin typeface="+mn-ea"/>
                <a:cs typeface="Times New Roman" pitchFamily="18" charset="0"/>
              </a:rPr>
              <a:t>日起实施的</a:t>
            </a:r>
            <a:r>
              <a:rPr kumimoji="0" lang="en-US" altLang="zh-CN" sz="2400" b="0" i="0" u="none" strike="noStrike" cap="none" normalizeH="0" baseline="0" dirty="0" smtClean="0">
                <a:ln>
                  <a:noFill/>
                </a:ln>
                <a:solidFill>
                  <a:schemeClr val="bg1"/>
                </a:solidFill>
                <a:effectLst/>
                <a:latin typeface="+mn-ea"/>
                <a:cs typeface="Times New Roman" pitchFamily="18" charset="0"/>
              </a:rPr>
              <a:t>《</a:t>
            </a:r>
            <a:r>
              <a:rPr kumimoji="0" lang="zh-CN" altLang="en-US" sz="2400" b="0" i="0" u="none" strike="noStrike" cap="none" normalizeH="0" baseline="0" dirty="0" smtClean="0">
                <a:ln>
                  <a:noFill/>
                </a:ln>
                <a:solidFill>
                  <a:schemeClr val="bg1"/>
                </a:solidFill>
                <a:effectLst/>
                <a:latin typeface="+mn-ea"/>
                <a:cs typeface="Times New Roman" pitchFamily="18" charset="0"/>
              </a:rPr>
              <a:t>食品安全法</a:t>
            </a:r>
            <a:r>
              <a:rPr kumimoji="0" lang="en-US" altLang="zh-CN" sz="2400" b="0" i="0" u="none" strike="noStrike" cap="none" normalizeH="0" baseline="0" dirty="0" smtClean="0">
                <a:ln>
                  <a:noFill/>
                </a:ln>
                <a:solidFill>
                  <a:schemeClr val="bg1"/>
                </a:solidFill>
                <a:effectLst/>
                <a:latin typeface="+mn-ea"/>
                <a:cs typeface="Times New Roman" pitchFamily="18" charset="0"/>
              </a:rPr>
              <a:t>》</a:t>
            </a:r>
            <a:r>
              <a:rPr kumimoji="0" lang="zh-CN" altLang="en-US" sz="2400" b="0" i="0" u="none" strike="noStrike" cap="none" normalizeH="0" baseline="0" dirty="0" smtClean="0">
                <a:ln>
                  <a:noFill/>
                </a:ln>
                <a:solidFill>
                  <a:schemeClr val="bg1"/>
                </a:solidFill>
                <a:effectLst/>
                <a:latin typeface="+mn-ea"/>
                <a:cs typeface="Times New Roman" pitchFamily="18" charset="0"/>
              </a:rPr>
              <a:t>规定，买到过期食品最低可索赔</a:t>
            </a:r>
            <a:r>
              <a:rPr kumimoji="0" lang="en-US" altLang="zh-CN" sz="2400" b="0" i="0" u="none" strike="noStrike" cap="none" normalizeH="0" baseline="0" dirty="0" smtClean="0">
                <a:ln>
                  <a:noFill/>
                </a:ln>
                <a:solidFill>
                  <a:schemeClr val="bg1"/>
                </a:solidFill>
                <a:effectLst/>
                <a:latin typeface="+mn-ea"/>
                <a:cs typeface="Times New Roman" pitchFamily="18" charset="0"/>
              </a:rPr>
              <a:t>1000</a:t>
            </a:r>
            <a:r>
              <a:rPr kumimoji="0" lang="zh-CN" altLang="en-US" sz="2400" b="0" i="0" u="none" strike="noStrike" cap="none" normalizeH="0" baseline="0" dirty="0" smtClean="0">
                <a:ln>
                  <a:noFill/>
                </a:ln>
                <a:solidFill>
                  <a:schemeClr val="bg1"/>
                </a:solidFill>
                <a:effectLst/>
                <a:latin typeface="+mn-ea"/>
                <a:cs typeface="Times New Roman" pitchFamily="18" charset="0"/>
              </a:rPr>
              <a:t>元。如果顾客进店购买</a:t>
            </a:r>
            <a:r>
              <a:rPr kumimoji="0" lang="en-US" altLang="zh-CN" sz="2400" b="0" i="0" u="none" strike="noStrike" cap="none" normalizeH="0" baseline="0" dirty="0" smtClean="0">
                <a:ln>
                  <a:noFill/>
                </a:ln>
                <a:solidFill>
                  <a:schemeClr val="bg1"/>
                </a:solidFill>
                <a:effectLst/>
                <a:latin typeface="+mn-ea"/>
                <a:cs typeface="Times New Roman" pitchFamily="18" charset="0"/>
              </a:rPr>
              <a:t>1</a:t>
            </a:r>
            <a:r>
              <a:rPr kumimoji="0" lang="zh-CN" altLang="en-US" sz="2400" b="0" i="0" u="none" strike="noStrike" cap="none" normalizeH="0" baseline="0" dirty="0" smtClean="0">
                <a:ln>
                  <a:noFill/>
                </a:ln>
                <a:solidFill>
                  <a:schemeClr val="bg1"/>
                </a:solidFill>
                <a:effectLst/>
                <a:latin typeface="+mn-ea"/>
                <a:cs typeface="Times New Roman" pitchFamily="18" charset="0"/>
              </a:rPr>
              <a:t>元一包的辣条，而这包辣条过期了，则你需要赔付</a:t>
            </a:r>
            <a:r>
              <a:rPr kumimoji="0" lang="en-US" altLang="zh-CN" sz="2400" b="0" i="0" u="none" strike="noStrike" cap="none" normalizeH="0" baseline="0" dirty="0" smtClean="0">
                <a:ln>
                  <a:noFill/>
                </a:ln>
                <a:solidFill>
                  <a:schemeClr val="bg1"/>
                </a:solidFill>
                <a:effectLst/>
                <a:latin typeface="+mn-ea"/>
                <a:cs typeface="Times New Roman" pitchFamily="18" charset="0"/>
              </a:rPr>
              <a:t>1000</a:t>
            </a:r>
            <a:r>
              <a:rPr kumimoji="0" lang="zh-CN" altLang="en-US" sz="2400" b="0" i="0" u="none" strike="noStrike" cap="none" normalizeH="0" baseline="0" dirty="0" smtClean="0">
                <a:ln>
                  <a:noFill/>
                </a:ln>
                <a:solidFill>
                  <a:schemeClr val="bg1"/>
                </a:solidFill>
                <a:effectLst/>
                <a:latin typeface="+mn-ea"/>
                <a:cs typeface="Times New Roman" pitchFamily="18" charset="0"/>
              </a:rPr>
              <a:t>。</a:t>
            </a:r>
            <a:endParaRPr kumimoji="0" lang="zh-CN" altLang="en-US" sz="2400" b="0" i="0" u="none" strike="noStrike" cap="none" normalizeH="0" baseline="0" dirty="0" smtClean="0">
              <a:ln>
                <a:noFill/>
              </a:ln>
              <a:solidFill>
                <a:schemeClr val="bg1"/>
              </a:solidFill>
              <a:effectLst/>
              <a:latin typeface="+mn-ea"/>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bg1"/>
                </a:solidFill>
                <a:effectLst/>
                <a:latin typeface="+mn-ea"/>
                <a:cs typeface="Times New Roman" pitchFamily="18" charset="0"/>
              </a:rPr>
              <a:t>2 </a:t>
            </a:r>
            <a:r>
              <a:rPr kumimoji="0" lang="zh-CN" altLang="en-US" sz="2400" b="0" i="0" u="none" strike="noStrike" cap="none" normalizeH="0" baseline="0" dirty="0" smtClean="0">
                <a:ln>
                  <a:noFill/>
                </a:ln>
                <a:solidFill>
                  <a:schemeClr val="bg1"/>
                </a:solidFill>
                <a:effectLst/>
                <a:latin typeface="+mn-ea"/>
                <a:cs typeface="Times New Roman" pitchFamily="18" charset="0"/>
              </a:rPr>
              <a:t>重庆的刘女士</a:t>
            </a:r>
            <a:r>
              <a:rPr kumimoji="0" lang="en-US" altLang="zh-CN" sz="2400" b="0" i="0" u="none" strike="noStrike" cap="none" normalizeH="0" baseline="0" dirty="0" smtClean="0">
                <a:ln>
                  <a:noFill/>
                </a:ln>
                <a:solidFill>
                  <a:schemeClr val="bg1"/>
                </a:solidFill>
                <a:effectLst/>
                <a:latin typeface="+mn-ea"/>
                <a:cs typeface="Times New Roman" pitchFamily="18" charset="0"/>
              </a:rPr>
              <a:t>2016.2.18</a:t>
            </a:r>
            <a:r>
              <a:rPr kumimoji="0" lang="zh-CN" altLang="en-US" sz="2400" b="0" i="0" u="none" strike="noStrike" cap="none" normalizeH="0" baseline="0" dirty="0" smtClean="0">
                <a:ln>
                  <a:noFill/>
                </a:ln>
                <a:solidFill>
                  <a:schemeClr val="bg1"/>
                </a:solidFill>
                <a:effectLst/>
                <a:latin typeface="+mn-ea"/>
                <a:cs typeface="Times New Roman" pitchFamily="18" charset="0"/>
              </a:rPr>
              <a:t>从沃尔玛超市买到一盒过期的伦敦小熊牛奶味蛋糕（售价为</a:t>
            </a:r>
            <a:r>
              <a:rPr kumimoji="0" lang="en-US" altLang="zh-CN" sz="2400" b="0" i="0" u="none" strike="noStrike" cap="none" normalizeH="0" baseline="0" dirty="0" smtClean="0">
                <a:ln>
                  <a:noFill/>
                </a:ln>
                <a:solidFill>
                  <a:schemeClr val="bg1"/>
                </a:solidFill>
                <a:effectLst/>
                <a:latin typeface="+mn-ea"/>
                <a:cs typeface="Times New Roman" pitchFamily="18" charset="0"/>
              </a:rPr>
              <a:t>12.7</a:t>
            </a:r>
            <a:r>
              <a:rPr kumimoji="0" lang="zh-CN" altLang="en-US" sz="2400" b="0" i="0" u="none" strike="noStrike" cap="none" normalizeH="0" baseline="0" dirty="0" smtClean="0">
                <a:ln>
                  <a:noFill/>
                </a:ln>
                <a:solidFill>
                  <a:schemeClr val="bg1"/>
                </a:solidFill>
                <a:effectLst/>
                <a:latin typeface="+mn-ea"/>
                <a:cs typeface="Times New Roman" pitchFamily="18" charset="0"/>
              </a:rPr>
              <a:t>元）。第二天去维权，超市赔偿</a:t>
            </a:r>
            <a:r>
              <a:rPr kumimoji="0" lang="en-US" altLang="zh-CN" sz="2400" b="0" i="0" u="none" strike="noStrike" cap="none" normalizeH="0" baseline="0" dirty="0" smtClean="0">
                <a:ln>
                  <a:noFill/>
                </a:ln>
                <a:solidFill>
                  <a:schemeClr val="bg1"/>
                </a:solidFill>
                <a:effectLst/>
                <a:latin typeface="+mn-ea"/>
                <a:cs typeface="Times New Roman" pitchFamily="18" charset="0"/>
              </a:rPr>
              <a:t>1000</a:t>
            </a:r>
            <a:r>
              <a:rPr kumimoji="0" lang="zh-CN" altLang="en-US" sz="2400" b="0" i="0" u="none" strike="noStrike" cap="none" normalizeH="0" baseline="0" dirty="0" smtClean="0">
                <a:ln>
                  <a:noFill/>
                </a:ln>
                <a:solidFill>
                  <a:schemeClr val="bg1"/>
                </a:solidFill>
                <a:effectLst/>
                <a:latin typeface="+mn-ea"/>
                <a:cs typeface="Times New Roman" pitchFamily="18" charset="0"/>
              </a:rPr>
              <a:t>元。</a:t>
            </a:r>
            <a:endParaRPr kumimoji="0" lang="en-US" altLang="zh-CN" sz="2400" b="0" i="0" u="none" strike="noStrike" cap="none" normalizeH="0" baseline="0" dirty="0" smtClean="0">
              <a:ln>
                <a:noFill/>
              </a:ln>
              <a:solidFill>
                <a:schemeClr val="bg1"/>
              </a:solidFill>
              <a:effectLst/>
              <a:latin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bg1"/>
              </a:solidFill>
              <a:effectLst/>
              <a:latin typeface="+mn-ea"/>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bg1"/>
              </a:solidFill>
              <a:effectLst/>
              <a:latin typeface="+mn-ea"/>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bg1"/>
              </a:solidFill>
              <a:effectLst/>
              <a:latin typeface="+mn-ea"/>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bg1"/>
                </a:solidFill>
                <a:effectLst/>
                <a:latin typeface="+mn-ea"/>
                <a:cs typeface="Times New Roman" pitchFamily="18" charset="0"/>
              </a:rPr>
              <a:t>1.</a:t>
            </a:r>
            <a:r>
              <a:rPr kumimoji="0" lang="zh-CN" altLang="en-US" sz="2400" b="0" i="0" u="none" strike="noStrike" cap="none" normalizeH="0" baseline="0" dirty="0" smtClean="0">
                <a:ln>
                  <a:noFill/>
                </a:ln>
                <a:solidFill>
                  <a:schemeClr val="bg1"/>
                </a:solidFill>
                <a:effectLst/>
                <a:latin typeface="+mn-ea"/>
                <a:cs typeface="Times New Roman" pitchFamily="18" charset="0"/>
              </a:rPr>
              <a:t>可在商品的基本信息一栏中</a:t>
            </a:r>
            <a:r>
              <a:rPr kumimoji="0" lang="zh-CN" altLang="en-US" sz="2400" b="1" i="0" u="none" strike="noStrike" cap="none" normalizeH="0" baseline="0" dirty="0" smtClean="0">
                <a:ln>
                  <a:noFill/>
                </a:ln>
                <a:solidFill>
                  <a:schemeClr val="bg1"/>
                </a:solidFill>
                <a:effectLst/>
                <a:latin typeface="+mn-ea"/>
                <a:cs typeface="Times New Roman" pitchFamily="18" charset="0"/>
              </a:rPr>
              <a:t>设置商品有效天数</a:t>
            </a:r>
            <a:r>
              <a:rPr kumimoji="0" lang="zh-CN" altLang="en-US" sz="2400" b="0" i="0" u="none" strike="noStrike" cap="none" normalizeH="0" baseline="0" dirty="0" smtClean="0">
                <a:ln>
                  <a:noFill/>
                </a:ln>
                <a:solidFill>
                  <a:schemeClr val="bg1"/>
                </a:solidFill>
                <a:effectLst/>
                <a:latin typeface="+mn-ea"/>
                <a:cs typeface="Times New Roman" pitchFamily="18" charset="0"/>
              </a:rPr>
              <a:t>：</a:t>
            </a:r>
            <a:endParaRPr kumimoji="0" lang="zh-CN" altLang="en-US" sz="2400" b="0" i="0" u="none" strike="noStrike" cap="none" normalizeH="0" baseline="0" dirty="0" smtClean="0">
              <a:ln>
                <a:noFill/>
              </a:ln>
              <a:solidFill>
                <a:schemeClr val="bg1"/>
              </a:solidFill>
              <a:effectLst/>
              <a:latin typeface="+mn-ea"/>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bg1"/>
                </a:solidFill>
                <a:effectLst/>
                <a:latin typeface="+mn-ea"/>
                <a:cs typeface="Times New Roman" pitchFamily="18" charset="0"/>
              </a:rPr>
              <a:t>2.</a:t>
            </a:r>
            <a:r>
              <a:rPr kumimoji="0" lang="zh-CN" altLang="en-US" sz="2400" b="0" i="0" u="none" strike="noStrike" cap="none" normalizeH="0" baseline="0" dirty="0" smtClean="0">
                <a:ln>
                  <a:noFill/>
                </a:ln>
                <a:solidFill>
                  <a:schemeClr val="bg1"/>
                </a:solidFill>
                <a:effectLst/>
                <a:latin typeface="+mn-ea"/>
                <a:cs typeface="Times New Roman" pitchFamily="18" charset="0"/>
              </a:rPr>
              <a:t>查询距离</a:t>
            </a:r>
            <a:r>
              <a:rPr kumimoji="0" lang="en-US" altLang="zh-CN" sz="2400" b="0" i="0" u="none" strike="noStrike" cap="none" normalizeH="0" baseline="0" dirty="0" smtClean="0">
                <a:ln>
                  <a:noFill/>
                </a:ln>
                <a:solidFill>
                  <a:schemeClr val="bg1"/>
                </a:solidFill>
                <a:effectLst/>
                <a:latin typeface="+mn-ea"/>
                <a:cs typeface="Times New Roman" pitchFamily="18" charset="0"/>
              </a:rPr>
              <a:t>X</a:t>
            </a:r>
            <a:r>
              <a:rPr kumimoji="0" lang="zh-CN" altLang="en-US" sz="2400" b="0" i="0" u="none" strike="noStrike" cap="none" normalizeH="0" baseline="0" dirty="0" smtClean="0">
                <a:ln>
                  <a:noFill/>
                </a:ln>
                <a:solidFill>
                  <a:schemeClr val="bg1"/>
                </a:solidFill>
                <a:effectLst/>
                <a:latin typeface="+mn-ea"/>
                <a:cs typeface="Times New Roman" pitchFamily="18" charset="0"/>
              </a:rPr>
              <a:t>天过期商品，距离过期还剩</a:t>
            </a:r>
            <a:r>
              <a:rPr kumimoji="0" lang="en-US" altLang="zh-CN" sz="2400" b="0" i="0" u="none" strike="noStrike" cap="none" normalizeH="0" baseline="0" dirty="0" smtClean="0">
                <a:ln>
                  <a:noFill/>
                </a:ln>
                <a:solidFill>
                  <a:schemeClr val="bg1"/>
                </a:solidFill>
                <a:effectLst/>
                <a:latin typeface="+mn-ea"/>
                <a:cs typeface="Times New Roman" pitchFamily="18" charset="0"/>
              </a:rPr>
              <a:t>X-1</a:t>
            </a:r>
            <a:r>
              <a:rPr kumimoji="0" lang="zh-CN" altLang="en-US" sz="2400" b="0" i="0" u="none" strike="noStrike" cap="none" normalizeH="0" baseline="0" dirty="0" smtClean="0">
                <a:ln>
                  <a:noFill/>
                </a:ln>
                <a:solidFill>
                  <a:schemeClr val="bg1"/>
                </a:solidFill>
                <a:effectLst/>
                <a:latin typeface="+mn-ea"/>
                <a:cs typeface="Times New Roman" pitchFamily="18" charset="0"/>
              </a:rPr>
              <a:t>天，则禁止销售（可在商品过期前采取促销等措施，降低商品损耗）</a:t>
            </a:r>
            <a:endParaRPr kumimoji="0" lang="zh-CN" altLang="en-US" sz="2400" b="0" i="0" u="none" strike="noStrike" cap="none" normalizeH="0" baseline="0" dirty="0" smtClean="0">
              <a:ln>
                <a:noFill/>
              </a:ln>
              <a:solidFill>
                <a:schemeClr val="bg1"/>
              </a:solidFill>
              <a:effectLst/>
              <a:latin typeface="+mn-ea"/>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bg1"/>
                </a:solidFill>
                <a:effectLst/>
                <a:latin typeface="+mn-ea"/>
                <a:cs typeface="Times New Roman" pitchFamily="18" charset="0"/>
              </a:rPr>
              <a:t>3.</a:t>
            </a:r>
            <a:r>
              <a:rPr kumimoji="0" lang="zh-CN" altLang="en-US" sz="2400" b="0" i="0" u="none" strike="noStrike" cap="none" normalizeH="0" baseline="0" dirty="0" smtClean="0">
                <a:ln>
                  <a:noFill/>
                </a:ln>
                <a:solidFill>
                  <a:schemeClr val="bg1"/>
                </a:solidFill>
                <a:effectLst/>
                <a:latin typeface="+mn-ea"/>
                <a:cs typeface="Times New Roman" pitchFamily="18" charset="0"/>
              </a:rPr>
              <a:t>商品有效时间不足</a:t>
            </a:r>
            <a:r>
              <a:rPr kumimoji="0" lang="en-US" altLang="zh-CN" sz="2400" b="0" i="0" u="none" strike="noStrike" cap="none" normalizeH="0" baseline="0" dirty="0" smtClean="0">
                <a:ln>
                  <a:noFill/>
                </a:ln>
                <a:solidFill>
                  <a:schemeClr val="bg1"/>
                </a:solidFill>
                <a:effectLst/>
                <a:latin typeface="+mn-ea"/>
                <a:cs typeface="Times New Roman" pitchFamily="18" charset="0"/>
              </a:rPr>
              <a:t>1/3</a:t>
            </a:r>
            <a:r>
              <a:rPr kumimoji="0" lang="zh-CN" altLang="en-US" sz="2400" b="0" i="0" u="none" strike="noStrike" cap="none" normalizeH="0" baseline="0" dirty="0" smtClean="0">
                <a:ln>
                  <a:noFill/>
                </a:ln>
                <a:solidFill>
                  <a:schemeClr val="bg1"/>
                </a:solidFill>
                <a:effectLst/>
                <a:latin typeface="+mn-ea"/>
                <a:cs typeface="Times New Roman" pitchFamily="18" charset="0"/>
              </a:rPr>
              <a:t>时禁止入库，从根源上避免销售过期商品以及降低库存损耗</a:t>
            </a:r>
            <a:endParaRPr kumimoji="0" lang="zh-CN" altLang="en-US" sz="2400" b="0" i="0" u="none" strike="noStrike" cap="none" normalizeH="0" baseline="0" dirty="0" smtClean="0">
              <a:ln>
                <a:noFill/>
              </a:ln>
              <a:solidFill>
                <a:schemeClr val="bg1"/>
              </a:solidFill>
              <a:effectLst/>
              <a:latin typeface="+mn-ea"/>
              <a:cs typeface="宋体" pitchFamily="2" charset="-122"/>
            </a:endParaRPr>
          </a:p>
        </p:txBody>
      </p:sp>
      <p:sp>
        <p:nvSpPr>
          <p:cNvPr id="7" name="object 23"/>
          <p:cNvSpPr/>
          <p:nvPr/>
        </p:nvSpPr>
        <p:spPr>
          <a:xfrm>
            <a:off x="0" y="3121025"/>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8" name="object 24"/>
          <p:cNvSpPr txBox="1"/>
          <p:nvPr/>
        </p:nvSpPr>
        <p:spPr>
          <a:xfrm>
            <a:off x="838200" y="3188081"/>
            <a:ext cx="3962400" cy="369332"/>
          </a:xfrm>
          <a:prstGeom prst="rect">
            <a:avLst/>
          </a:prstGeom>
        </p:spPr>
        <p:txBody>
          <a:bodyPr vert="horz" wrap="square" lIns="0" tIns="0" rIns="0" bIns="0" rtlCol="0">
            <a:spAutoFit/>
          </a:bodyPr>
          <a:lstStyle/>
          <a:p>
            <a:pPr lvl="0" fontAlgn="base">
              <a:spcBef>
                <a:spcPct val="0"/>
              </a:spcBef>
              <a:spcAft>
                <a:spcPct val="0"/>
              </a:spcAft>
            </a:pPr>
            <a:r>
              <a:rPr lang="zh-CN" altLang="en-US" sz="2400" dirty="0" smtClean="0">
                <a:solidFill>
                  <a:schemeClr val="bg1"/>
                </a:solidFill>
                <a:latin typeface="+mn-ea"/>
                <a:cs typeface="Times New Roman" pitchFamily="18" charset="0"/>
              </a:rPr>
              <a:t>如何管理商品有效期</a:t>
            </a:r>
            <a:endParaRPr lang="zh-CN" altLang="en-US" sz="2400" dirty="0" smtClean="0">
              <a:solidFill>
                <a:schemeClr val="bg1"/>
              </a:solidFill>
              <a:latin typeface="+mn-ea"/>
              <a:cs typeface="宋体"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3352800" y="2913278"/>
            <a:ext cx="4343400" cy="443198"/>
          </a:xfrm>
          <a:prstGeom prst="rect">
            <a:avLst/>
          </a:prstGeom>
        </p:spPr>
        <p:txBody>
          <a:bodyPr vert="horz" wrap="square" lIns="0" tIns="0" rIns="0" bIns="0" rtlCol="0">
            <a:spAutoFit/>
          </a:bodyPr>
          <a:lstStyle/>
          <a:p>
            <a:pPr algn="ctr">
              <a:lnSpc>
                <a:spcPct val="90000"/>
              </a:lnSpc>
              <a:defRPr/>
            </a:pPr>
            <a:r>
              <a:rPr lang="zh-CN" altLang="en-US" sz="3200" b="1" dirty="0" smtClean="0">
                <a:solidFill>
                  <a:schemeClr val="bg1"/>
                </a:solidFill>
              </a:rPr>
              <a:t>证照管理</a:t>
            </a:r>
            <a:endParaRPr lang="zh-CN" altLang="en-US" sz="3200" b="1" dirty="0">
              <a:solidFill>
                <a:schemeClr val="bg1"/>
              </a:solidFill>
              <a:latin typeface="微软雅黑" pitchFamily="34" charset="-122"/>
              <a:ea typeface="微软雅黑" pitchFamily="34" charset="-122"/>
              <a:sym typeface="+mn-ea"/>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lvl="0" fontAlgn="base">
              <a:spcBef>
                <a:spcPct val="0"/>
              </a:spcBef>
              <a:spcAft>
                <a:spcPct val="0"/>
              </a:spcAft>
            </a:pPr>
            <a:r>
              <a:rPr lang="zh-CN" altLang="en-US" sz="2400" dirty="0" smtClean="0">
                <a:solidFill>
                  <a:schemeClr val="bg1"/>
                </a:solidFill>
                <a:latin typeface="+mn-ea"/>
                <a:cs typeface="Times New Roman" pitchFamily="18" charset="0"/>
              </a:rPr>
              <a:t>为什么需要</a:t>
            </a:r>
            <a:r>
              <a:rPr lang="zh-CN" altLang="en-US" sz="2400" dirty="0" smtClean="0">
                <a:solidFill>
                  <a:schemeClr val="bg1"/>
                </a:solidFill>
              </a:rPr>
              <a:t>证照管理</a:t>
            </a:r>
            <a:endParaRPr lang="zh-CN" altLang="en-US" sz="2400" dirty="0" smtClean="0">
              <a:solidFill>
                <a:schemeClr val="bg1"/>
              </a:solidFill>
              <a:latin typeface="+mn-ea"/>
              <a:cs typeface="宋体" pitchFamily="2" charset="-122"/>
            </a:endParaRPr>
          </a:p>
        </p:txBody>
      </p:sp>
      <p:sp>
        <p:nvSpPr>
          <p:cNvPr id="100353" name="Rectangle 1"/>
          <p:cNvSpPr>
            <a:spLocks noChangeArrowheads="1"/>
          </p:cNvSpPr>
          <p:nvPr/>
        </p:nvSpPr>
        <p:spPr bwMode="auto">
          <a:xfrm>
            <a:off x="228600" y="1179016"/>
            <a:ext cx="12192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dirty="0" smtClean="0">
                <a:solidFill>
                  <a:schemeClr val="bg1"/>
                </a:solidFill>
              </a:rPr>
              <a:t>食品安全越来越被重视，监管部门对奶粉类的采购要求记录对应的证照，且可被查询。</a:t>
            </a:r>
            <a:endParaRPr lang="en-US" altLang="zh-CN" sz="2400" dirty="0" smtClean="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r>
              <a:rPr lang="en-US" sz="2400" dirty="0" smtClean="0">
                <a:solidFill>
                  <a:schemeClr val="bg1"/>
                </a:solidFill>
              </a:rPr>
              <a:t>1.</a:t>
            </a:r>
            <a:r>
              <a:rPr lang="zh-CN" altLang="en-US" sz="2400" dirty="0" smtClean="0">
                <a:solidFill>
                  <a:schemeClr val="bg1"/>
                </a:solidFill>
              </a:rPr>
              <a:t>指定品牌对应的证照类型；</a:t>
            </a:r>
          </a:p>
          <a:p>
            <a:r>
              <a:rPr lang="en-US" sz="2400" dirty="0" smtClean="0">
                <a:solidFill>
                  <a:schemeClr val="bg1"/>
                </a:solidFill>
              </a:rPr>
              <a:t>2.</a:t>
            </a:r>
            <a:r>
              <a:rPr lang="zh-CN" altLang="en-US" sz="2400" dirty="0" smtClean="0">
                <a:solidFill>
                  <a:schemeClr val="bg1"/>
                </a:solidFill>
              </a:rPr>
              <a:t>采购收货时，要求商品按照品牌的证照类型进行同步录入；</a:t>
            </a:r>
          </a:p>
          <a:p>
            <a:r>
              <a:rPr lang="en-US" sz="2400" dirty="0" smtClean="0">
                <a:solidFill>
                  <a:schemeClr val="bg1"/>
                </a:solidFill>
              </a:rPr>
              <a:t>3.</a:t>
            </a:r>
            <a:r>
              <a:rPr lang="zh-CN" altLang="en-US" sz="2400" dirty="0" smtClean="0">
                <a:solidFill>
                  <a:schemeClr val="bg1"/>
                </a:solidFill>
              </a:rPr>
              <a:t>管理批次的商品，入库时证照与批次绑定，而非批次商品，入库时证照与商品绑定；</a:t>
            </a:r>
          </a:p>
          <a:p>
            <a:endParaRPr lang="zh-CN" altLang="en-US" sz="2400" dirty="0">
              <a:solidFill>
                <a:schemeClr val="bg1"/>
              </a:solidFill>
            </a:endParaRPr>
          </a:p>
        </p:txBody>
      </p:sp>
      <p:sp>
        <p:nvSpPr>
          <p:cNvPr id="7" name="object 23"/>
          <p:cNvSpPr/>
          <p:nvPr/>
        </p:nvSpPr>
        <p:spPr>
          <a:xfrm>
            <a:off x="0" y="3121025"/>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8" name="object 24"/>
          <p:cNvSpPr txBox="1"/>
          <p:nvPr/>
        </p:nvSpPr>
        <p:spPr>
          <a:xfrm>
            <a:off x="838200" y="3188081"/>
            <a:ext cx="3962400" cy="369332"/>
          </a:xfrm>
          <a:prstGeom prst="rect">
            <a:avLst/>
          </a:prstGeom>
        </p:spPr>
        <p:txBody>
          <a:bodyPr vert="horz" wrap="square" lIns="0" tIns="0" rIns="0" bIns="0" rtlCol="0">
            <a:spAutoFit/>
          </a:bodyPr>
          <a:lstStyle/>
          <a:p>
            <a:pPr lvl="0" fontAlgn="base">
              <a:spcBef>
                <a:spcPct val="0"/>
              </a:spcBef>
              <a:spcAft>
                <a:spcPct val="0"/>
              </a:spcAft>
            </a:pPr>
            <a:r>
              <a:rPr lang="zh-CN" altLang="en-US" sz="2400" dirty="0" smtClean="0">
                <a:solidFill>
                  <a:schemeClr val="bg1"/>
                </a:solidFill>
                <a:latin typeface="+mn-ea"/>
                <a:cs typeface="Times New Roman" pitchFamily="18" charset="0"/>
              </a:rPr>
              <a:t>如何管理商品有效期</a:t>
            </a:r>
            <a:endParaRPr lang="zh-CN" altLang="en-US" sz="2400" dirty="0" smtClean="0">
              <a:solidFill>
                <a:schemeClr val="bg1"/>
              </a:solidFill>
              <a:latin typeface="+mn-ea"/>
              <a:cs typeface="宋体"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3352800" y="2913278"/>
            <a:ext cx="4343400" cy="443198"/>
          </a:xfrm>
          <a:prstGeom prst="rect">
            <a:avLst/>
          </a:prstGeom>
        </p:spPr>
        <p:txBody>
          <a:bodyPr vert="horz" wrap="square" lIns="0" tIns="0" rIns="0" bIns="0" rtlCol="0">
            <a:spAutoFit/>
          </a:bodyPr>
          <a:lstStyle/>
          <a:p>
            <a:pPr algn="r">
              <a:lnSpc>
                <a:spcPct val="90000"/>
              </a:lnSpc>
              <a:defRPr/>
            </a:pPr>
            <a:r>
              <a:rPr lang="zh-CN" altLang="en-US" sz="3200" dirty="0" smtClean="0">
                <a:solidFill>
                  <a:schemeClr val="bg1"/>
                </a:solidFill>
                <a:latin typeface="微软雅黑" pitchFamily="34" charset="-122"/>
                <a:ea typeface="微软雅黑" pitchFamily="34" charset="-122"/>
              </a:rPr>
              <a:t>宝宝信息管理方案</a:t>
            </a:r>
            <a:endParaRPr lang="zh-CN" altLang="en-US" sz="3200" dirty="0">
              <a:solidFill>
                <a:schemeClr val="bg1"/>
              </a:solidFill>
              <a:latin typeface="微软雅黑" pitchFamily="34" charset="-122"/>
              <a:ea typeface="微软雅黑" pitchFamily="34" charset="-122"/>
              <a:sym typeface="+mn-ea"/>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
        <p:nvSpPr>
          <p:cNvPr id="103426" name="AutoShape 2" descr="http://img0.imgtn.bdimg.com/it/u=2595731686,2925106734&amp;fm=27&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3427" name="Picture 3"/>
          <p:cNvPicPr>
            <a:picLocks noChangeAspect="1" noChangeArrowheads="1"/>
          </p:cNvPicPr>
          <p:nvPr/>
        </p:nvPicPr>
        <p:blipFill>
          <a:blip r:embed="rId2"/>
          <a:srcRect/>
          <a:stretch>
            <a:fillRect/>
          </a:stretch>
        </p:blipFill>
        <p:spPr bwMode="auto">
          <a:xfrm>
            <a:off x="7175419" y="3962401"/>
            <a:ext cx="5016581"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58201"/>
            <a:ext cx="3962400" cy="332399"/>
          </a:xfrm>
          <a:prstGeom prst="rect">
            <a:avLst/>
          </a:prstGeom>
        </p:spPr>
        <p:txBody>
          <a:bodyPr vert="horz" wrap="square" lIns="0" tIns="0" rIns="0" bIns="0" rtlCol="0">
            <a:spAutoFit/>
          </a:bodyPr>
          <a:lstStyle/>
          <a:p>
            <a:pPr algn="ctr">
              <a:lnSpc>
                <a:spcPct val="90000"/>
              </a:lnSpc>
              <a:defRPr/>
            </a:pPr>
            <a:r>
              <a:rPr lang="zh-CN" altLang="en-US" sz="2400" dirty="0" smtClean="0">
                <a:solidFill>
                  <a:schemeClr val="bg1"/>
                </a:solidFill>
                <a:latin typeface="微软雅黑" pitchFamily="34" charset="-122"/>
                <a:ea typeface="微软雅黑" pitchFamily="34" charset="-122"/>
              </a:rPr>
              <a:t>宝宝信息管理方案</a:t>
            </a:r>
            <a:endParaRPr lang="zh-CN" altLang="en-US" sz="2400" dirty="0">
              <a:solidFill>
                <a:schemeClr val="bg1"/>
              </a:solidFill>
              <a:latin typeface="微软雅黑" pitchFamily="34" charset="-122"/>
              <a:ea typeface="微软雅黑" pitchFamily="34" charset="-122"/>
              <a:sym typeface="+mn-ea"/>
            </a:endParaRPr>
          </a:p>
        </p:txBody>
      </p:sp>
      <p:pic>
        <p:nvPicPr>
          <p:cNvPr id="112642" name="Picture 2"/>
          <p:cNvPicPr>
            <a:picLocks noChangeAspect="1" noChangeArrowheads="1"/>
          </p:cNvPicPr>
          <p:nvPr/>
        </p:nvPicPr>
        <p:blipFill>
          <a:blip r:embed="rId2"/>
          <a:srcRect/>
          <a:stretch>
            <a:fillRect/>
          </a:stretch>
        </p:blipFill>
        <p:spPr bwMode="auto">
          <a:xfrm>
            <a:off x="1371600" y="1066800"/>
            <a:ext cx="9158719" cy="57912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3352800" y="2913278"/>
            <a:ext cx="4343400" cy="443198"/>
          </a:xfrm>
          <a:prstGeom prst="rect">
            <a:avLst/>
          </a:prstGeom>
        </p:spPr>
        <p:txBody>
          <a:bodyPr vert="horz" wrap="square" lIns="0" tIns="0" rIns="0" bIns="0" rtlCol="0">
            <a:spAutoFit/>
          </a:bodyPr>
          <a:lstStyle/>
          <a:p>
            <a:pPr marL="342900" indent="-342900" algn="ctr" defTabSz="481965">
              <a:lnSpc>
                <a:spcPct val="90000"/>
              </a:lnSpc>
              <a:defRPr/>
            </a:pPr>
            <a:r>
              <a:rPr lang="zh-CN" altLang="en-US" sz="3200" dirty="0" smtClean="0">
                <a:solidFill>
                  <a:schemeClr val="bg1"/>
                </a:solidFill>
                <a:latin typeface="微软雅黑" pitchFamily="34" charset="-122"/>
                <a:ea typeface="微软雅黑" pitchFamily="34" charset="-122"/>
              </a:rPr>
              <a:t>婴孕服装管理方案</a:t>
            </a:r>
            <a:endParaRPr lang="zh-CN" altLang="en-US" sz="3200" dirty="0">
              <a:solidFill>
                <a:schemeClr val="bg1"/>
              </a:solidFill>
              <a:latin typeface="微软雅黑" pitchFamily="34" charset="-122"/>
              <a:ea typeface="微软雅黑" pitchFamily="34" charset="-122"/>
              <a:sym typeface="Arial" pitchFamily="34" charset="0"/>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102404" name="Picture 4"/>
          <p:cNvPicPr>
            <a:picLocks noChangeAspect="1" noChangeArrowheads="1"/>
          </p:cNvPicPr>
          <p:nvPr/>
        </p:nvPicPr>
        <p:blipFill>
          <a:blip r:embed="rId2"/>
          <a:srcRect/>
          <a:stretch>
            <a:fillRect/>
          </a:stretch>
        </p:blipFill>
        <p:spPr bwMode="auto">
          <a:xfrm>
            <a:off x="6096000" y="4465320"/>
            <a:ext cx="6172200" cy="24688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65721" y="5601433"/>
            <a:ext cx="553720" cy="598170"/>
          </a:xfrm>
          <a:custGeom>
            <a:avLst/>
            <a:gdLst/>
            <a:ahLst/>
            <a:cxnLst/>
            <a:rect l="l" t="t" r="r" b="b"/>
            <a:pathLst>
              <a:path w="553720" h="598170">
                <a:moveTo>
                  <a:pt x="404355" y="597654"/>
                </a:moveTo>
                <a:lnTo>
                  <a:pt x="340231" y="585876"/>
                </a:lnTo>
                <a:lnTo>
                  <a:pt x="274239" y="556086"/>
                </a:lnTo>
                <a:lnTo>
                  <a:pt x="241448" y="535435"/>
                </a:lnTo>
                <a:lnTo>
                  <a:pt x="209278" y="511478"/>
                </a:lnTo>
                <a:lnTo>
                  <a:pt x="178091" y="484614"/>
                </a:lnTo>
                <a:lnTo>
                  <a:pt x="148248" y="455242"/>
                </a:lnTo>
                <a:lnTo>
                  <a:pt x="120114" y="423761"/>
                </a:lnTo>
                <a:lnTo>
                  <a:pt x="94049" y="390571"/>
                </a:lnTo>
                <a:lnTo>
                  <a:pt x="70417" y="356069"/>
                </a:lnTo>
                <a:lnTo>
                  <a:pt x="49579" y="320657"/>
                </a:lnTo>
                <a:lnTo>
                  <a:pt x="31899" y="284731"/>
                </a:lnTo>
                <a:lnTo>
                  <a:pt x="17739" y="248692"/>
                </a:lnTo>
                <a:lnTo>
                  <a:pt x="1426" y="177868"/>
                </a:lnTo>
                <a:lnTo>
                  <a:pt x="0" y="143881"/>
                </a:lnTo>
                <a:lnTo>
                  <a:pt x="3542" y="111377"/>
                </a:lnTo>
                <a:lnTo>
                  <a:pt x="26985" y="52412"/>
                </a:lnTo>
                <a:lnTo>
                  <a:pt x="68569" y="11226"/>
                </a:lnTo>
                <a:lnTo>
                  <a:pt x="120562" y="0"/>
                </a:lnTo>
                <a:lnTo>
                  <a:pt x="150572" y="3362"/>
                </a:lnTo>
                <a:lnTo>
                  <a:pt x="216058" y="25707"/>
                </a:lnTo>
                <a:lnTo>
                  <a:pt x="250508" y="43757"/>
                </a:lnTo>
                <a:lnTo>
                  <a:pt x="285415" y="65770"/>
                </a:lnTo>
                <a:lnTo>
                  <a:pt x="320266" y="91280"/>
                </a:lnTo>
                <a:lnTo>
                  <a:pt x="354547" y="119820"/>
                </a:lnTo>
                <a:lnTo>
                  <a:pt x="387748" y="150924"/>
                </a:lnTo>
                <a:lnTo>
                  <a:pt x="419356" y="184126"/>
                </a:lnTo>
                <a:lnTo>
                  <a:pt x="448859" y="218959"/>
                </a:lnTo>
                <a:lnTo>
                  <a:pt x="475744" y="254956"/>
                </a:lnTo>
                <a:lnTo>
                  <a:pt x="499499" y="291653"/>
                </a:lnTo>
                <a:lnTo>
                  <a:pt x="519612" y="328581"/>
                </a:lnTo>
                <a:lnTo>
                  <a:pt x="535571" y="365276"/>
                </a:lnTo>
                <a:lnTo>
                  <a:pt x="552978" y="436097"/>
                </a:lnTo>
                <a:lnTo>
                  <a:pt x="553401" y="469290"/>
                </a:lnTo>
                <a:lnTo>
                  <a:pt x="547621" y="500384"/>
                </a:lnTo>
                <a:lnTo>
                  <a:pt x="515402" y="554408"/>
                </a:lnTo>
                <a:lnTo>
                  <a:pt x="463712" y="588229"/>
                </a:lnTo>
                <a:lnTo>
                  <a:pt x="404355" y="597654"/>
                </a:lnTo>
                <a:close/>
              </a:path>
            </a:pathLst>
          </a:custGeom>
          <a:solidFill>
            <a:srgbClr val="444445"/>
          </a:solidFill>
        </p:spPr>
        <p:txBody>
          <a:bodyPr wrap="square" lIns="0" tIns="0" rIns="0" bIns="0" rtlCol="0"/>
          <a:lstStyle/>
          <a:p>
            <a:endParaRPr/>
          </a:p>
        </p:txBody>
      </p:sp>
      <p:sp>
        <p:nvSpPr>
          <p:cNvPr id="3" name="object 3"/>
          <p:cNvSpPr/>
          <p:nvPr/>
        </p:nvSpPr>
        <p:spPr>
          <a:xfrm>
            <a:off x="7635801" y="5573063"/>
            <a:ext cx="506730" cy="553085"/>
          </a:xfrm>
          <a:custGeom>
            <a:avLst/>
            <a:gdLst/>
            <a:ahLst/>
            <a:cxnLst/>
            <a:rect l="l" t="t" r="r" b="b"/>
            <a:pathLst>
              <a:path w="506729" h="553085">
                <a:moveTo>
                  <a:pt x="359949" y="552899"/>
                </a:moveTo>
                <a:lnTo>
                  <a:pt x="295638" y="536651"/>
                </a:lnTo>
                <a:lnTo>
                  <a:pt x="230077" y="501621"/>
                </a:lnTo>
                <a:lnTo>
                  <a:pt x="197897" y="478253"/>
                </a:lnTo>
                <a:lnTo>
                  <a:pt x="166687" y="451618"/>
                </a:lnTo>
                <a:lnTo>
                  <a:pt x="136875" y="422193"/>
                </a:lnTo>
                <a:lnTo>
                  <a:pt x="108888" y="390454"/>
                </a:lnTo>
                <a:lnTo>
                  <a:pt x="83154" y="356876"/>
                </a:lnTo>
                <a:lnTo>
                  <a:pt x="60100" y="321938"/>
                </a:lnTo>
                <a:lnTo>
                  <a:pt x="40154" y="286113"/>
                </a:lnTo>
                <a:lnTo>
                  <a:pt x="23743" y="249880"/>
                </a:lnTo>
                <a:lnTo>
                  <a:pt x="11296" y="213714"/>
                </a:lnTo>
                <a:lnTo>
                  <a:pt x="0" y="143489"/>
                </a:lnTo>
                <a:lnTo>
                  <a:pt x="2006" y="110383"/>
                </a:lnTo>
                <a:lnTo>
                  <a:pt x="23465" y="50564"/>
                </a:lnTo>
                <a:lnTo>
                  <a:pt x="64889" y="9243"/>
                </a:lnTo>
                <a:lnTo>
                  <a:pt x="117997" y="0"/>
                </a:lnTo>
                <a:lnTo>
                  <a:pt x="148756" y="5181"/>
                </a:lnTo>
                <a:lnTo>
                  <a:pt x="215598" y="32309"/>
                </a:lnTo>
                <a:lnTo>
                  <a:pt x="250446" y="53120"/>
                </a:lnTo>
                <a:lnTo>
                  <a:pt x="285424" y="78005"/>
                </a:lnTo>
                <a:lnTo>
                  <a:pt x="319915" y="106396"/>
                </a:lnTo>
                <a:lnTo>
                  <a:pt x="353300" y="137725"/>
                </a:lnTo>
                <a:lnTo>
                  <a:pt x="384964" y="171424"/>
                </a:lnTo>
                <a:lnTo>
                  <a:pt x="414288" y="206924"/>
                </a:lnTo>
                <a:lnTo>
                  <a:pt x="440657" y="243659"/>
                </a:lnTo>
                <a:lnTo>
                  <a:pt x="463452" y="281060"/>
                </a:lnTo>
                <a:lnTo>
                  <a:pt x="482057" y="318559"/>
                </a:lnTo>
                <a:lnTo>
                  <a:pt x="495856" y="355588"/>
                </a:lnTo>
                <a:lnTo>
                  <a:pt x="506562" y="425965"/>
                </a:lnTo>
                <a:lnTo>
                  <a:pt x="502236" y="458176"/>
                </a:lnTo>
                <a:lnTo>
                  <a:pt x="471141" y="513804"/>
                </a:lnTo>
                <a:lnTo>
                  <a:pt x="419590" y="546553"/>
                </a:lnTo>
                <a:lnTo>
                  <a:pt x="359949" y="552899"/>
                </a:lnTo>
                <a:close/>
              </a:path>
            </a:pathLst>
          </a:custGeom>
          <a:solidFill>
            <a:srgbClr val="C4C4C4"/>
          </a:solidFill>
        </p:spPr>
        <p:txBody>
          <a:bodyPr wrap="square" lIns="0" tIns="0" rIns="0" bIns="0" rtlCol="0"/>
          <a:lstStyle/>
          <a:p>
            <a:endParaRPr/>
          </a:p>
        </p:txBody>
      </p:sp>
      <p:sp>
        <p:nvSpPr>
          <p:cNvPr id="4" name="object 4"/>
          <p:cNvSpPr/>
          <p:nvPr/>
        </p:nvSpPr>
        <p:spPr>
          <a:xfrm>
            <a:off x="7453312" y="5401106"/>
            <a:ext cx="863600" cy="1011555"/>
          </a:xfrm>
          <a:custGeom>
            <a:avLst/>
            <a:gdLst/>
            <a:ahLst/>
            <a:cxnLst/>
            <a:rect l="l" t="t" r="r" b="b"/>
            <a:pathLst>
              <a:path w="863600" h="1011554">
                <a:moveTo>
                  <a:pt x="291846" y="1011237"/>
                </a:moveTo>
                <a:lnTo>
                  <a:pt x="0" y="1011237"/>
                </a:lnTo>
                <a:lnTo>
                  <a:pt x="0" y="582104"/>
                </a:lnTo>
                <a:lnTo>
                  <a:pt x="494347" y="0"/>
                </a:lnTo>
                <a:lnTo>
                  <a:pt x="863600" y="423163"/>
                </a:lnTo>
                <a:lnTo>
                  <a:pt x="291846" y="1011237"/>
                </a:lnTo>
                <a:close/>
              </a:path>
            </a:pathLst>
          </a:custGeom>
          <a:solidFill>
            <a:srgbClr val="E7D1A7"/>
          </a:solidFill>
        </p:spPr>
        <p:txBody>
          <a:bodyPr wrap="square" lIns="0" tIns="0" rIns="0" bIns="0" rtlCol="0"/>
          <a:lstStyle/>
          <a:p>
            <a:endParaRPr/>
          </a:p>
        </p:txBody>
      </p:sp>
      <p:sp>
        <p:nvSpPr>
          <p:cNvPr id="5" name="object 5"/>
          <p:cNvSpPr/>
          <p:nvPr/>
        </p:nvSpPr>
        <p:spPr>
          <a:xfrm>
            <a:off x="7385050" y="5464606"/>
            <a:ext cx="876300" cy="659130"/>
          </a:xfrm>
          <a:custGeom>
            <a:avLst/>
            <a:gdLst/>
            <a:ahLst/>
            <a:cxnLst/>
            <a:rect l="l" t="t" r="r" b="b"/>
            <a:pathLst>
              <a:path w="876300" h="659129">
                <a:moveTo>
                  <a:pt x="0" y="635762"/>
                </a:moveTo>
                <a:lnTo>
                  <a:pt x="0" y="524611"/>
                </a:lnTo>
                <a:lnTo>
                  <a:pt x="379425" y="120637"/>
                </a:lnTo>
                <a:lnTo>
                  <a:pt x="495541" y="0"/>
                </a:lnTo>
                <a:lnTo>
                  <a:pt x="710771" y="233708"/>
                </a:lnTo>
                <a:lnTo>
                  <a:pt x="433913" y="233708"/>
                </a:lnTo>
                <a:lnTo>
                  <a:pt x="408619" y="234851"/>
                </a:lnTo>
                <a:lnTo>
                  <a:pt x="396741" y="259888"/>
                </a:lnTo>
                <a:lnTo>
                  <a:pt x="403720" y="305003"/>
                </a:lnTo>
                <a:lnTo>
                  <a:pt x="418994" y="338886"/>
                </a:lnTo>
                <a:lnTo>
                  <a:pt x="275450" y="338886"/>
                </a:lnTo>
                <a:lnTo>
                  <a:pt x="0" y="635762"/>
                </a:lnTo>
                <a:close/>
              </a:path>
              <a:path w="876300" h="659129">
                <a:moveTo>
                  <a:pt x="834453" y="455472"/>
                </a:moveTo>
                <a:lnTo>
                  <a:pt x="781939" y="448868"/>
                </a:lnTo>
                <a:lnTo>
                  <a:pt x="733804" y="438882"/>
                </a:lnTo>
                <a:lnTo>
                  <a:pt x="689425" y="425349"/>
                </a:lnTo>
                <a:lnTo>
                  <a:pt x="648180" y="408100"/>
                </a:lnTo>
                <a:lnTo>
                  <a:pt x="609447" y="386969"/>
                </a:lnTo>
                <a:lnTo>
                  <a:pt x="572603" y="361788"/>
                </a:lnTo>
                <a:lnTo>
                  <a:pt x="537025" y="332390"/>
                </a:lnTo>
                <a:lnTo>
                  <a:pt x="502092" y="298607"/>
                </a:lnTo>
                <a:lnTo>
                  <a:pt x="467182" y="260273"/>
                </a:lnTo>
                <a:lnTo>
                  <a:pt x="433913" y="233708"/>
                </a:lnTo>
                <a:lnTo>
                  <a:pt x="710771" y="233708"/>
                </a:lnTo>
                <a:lnTo>
                  <a:pt x="876300" y="413448"/>
                </a:lnTo>
                <a:lnTo>
                  <a:pt x="834453" y="455472"/>
                </a:lnTo>
                <a:close/>
              </a:path>
              <a:path w="876300" h="659129">
                <a:moveTo>
                  <a:pt x="637311" y="658812"/>
                </a:moveTo>
                <a:lnTo>
                  <a:pt x="275450" y="338886"/>
                </a:lnTo>
                <a:lnTo>
                  <a:pt x="418994" y="338886"/>
                </a:lnTo>
                <a:lnTo>
                  <a:pt x="420049" y="341228"/>
                </a:lnTo>
                <a:lnTo>
                  <a:pt x="442423" y="378023"/>
                </a:lnTo>
                <a:lnTo>
                  <a:pt x="470086" y="414651"/>
                </a:lnTo>
                <a:lnTo>
                  <a:pt x="502282" y="450376"/>
                </a:lnTo>
                <a:lnTo>
                  <a:pt x="538256" y="484460"/>
                </a:lnTo>
                <a:lnTo>
                  <a:pt x="577253" y="516169"/>
                </a:lnTo>
                <a:lnTo>
                  <a:pt x="618516" y="544765"/>
                </a:lnTo>
                <a:lnTo>
                  <a:pt x="661292" y="569512"/>
                </a:lnTo>
                <a:lnTo>
                  <a:pt x="704824" y="589673"/>
                </a:lnTo>
                <a:lnTo>
                  <a:pt x="637311" y="658812"/>
                </a:lnTo>
                <a:close/>
              </a:path>
            </a:pathLst>
          </a:custGeom>
          <a:solidFill>
            <a:srgbClr val="D4B175"/>
          </a:solidFill>
        </p:spPr>
        <p:txBody>
          <a:bodyPr wrap="square" lIns="0" tIns="0" rIns="0" bIns="0" rtlCol="0"/>
          <a:lstStyle/>
          <a:p>
            <a:endParaRPr/>
          </a:p>
        </p:txBody>
      </p:sp>
      <p:sp>
        <p:nvSpPr>
          <p:cNvPr id="6" name="object 6"/>
          <p:cNvSpPr/>
          <p:nvPr/>
        </p:nvSpPr>
        <p:spPr>
          <a:xfrm>
            <a:off x="7366000" y="5604306"/>
            <a:ext cx="738505" cy="892175"/>
          </a:xfrm>
          <a:custGeom>
            <a:avLst/>
            <a:gdLst/>
            <a:ahLst/>
            <a:cxnLst/>
            <a:rect l="l" t="t" r="r" b="b"/>
            <a:pathLst>
              <a:path w="738504" h="892175">
                <a:moveTo>
                  <a:pt x="344766" y="892175"/>
                </a:moveTo>
                <a:lnTo>
                  <a:pt x="0" y="892175"/>
                </a:lnTo>
                <a:lnTo>
                  <a:pt x="0" y="354164"/>
                </a:lnTo>
                <a:lnTo>
                  <a:pt x="312318" y="0"/>
                </a:lnTo>
                <a:lnTo>
                  <a:pt x="320921" y="48822"/>
                </a:lnTo>
                <a:lnTo>
                  <a:pt x="332812" y="95636"/>
                </a:lnTo>
                <a:lnTo>
                  <a:pt x="347967" y="140418"/>
                </a:lnTo>
                <a:lnTo>
                  <a:pt x="366363" y="183143"/>
                </a:lnTo>
                <a:lnTo>
                  <a:pt x="387975" y="223788"/>
                </a:lnTo>
                <a:lnTo>
                  <a:pt x="412780" y="262329"/>
                </a:lnTo>
                <a:lnTo>
                  <a:pt x="440753" y="298742"/>
                </a:lnTo>
                <a:lnTo>
                  <a:pt x="472626" y="332919"/>
                </a:lnTo>
                <a:lnTo>
                  <a:pt x="508000" y="364754"/>
                </a:lnTo>
                <a:lnTo>
                  <a:pt x="546896" y="394224"/>
                </a:lnTo>
                <a:lnTo>
                  <a:pt x="589341" y="421305"/>
                </a:lnTo>
                <a:lnTo>
                  <a:pt x="635357" y="445975"/>
                </a:lnTo>
                <a:lnTo>
                  <a:pt x="684968" y="468209"/>
                </a:lnTo>
                <a:lnTo>
                  <a:pt x="738200" y="487984"/>
                </a:lnTo>
                <a:lnTo>
                  <a:pt x="344766" y="892175"/>
                </a:lnTo>
                <a:close/>
              </a:path>
            </a:pathLst>
          </a:custGeom>
          <a:solidFill>
            <a:srgbClr val="CFD0D3"/>
          </a:solidFill>
        </p:spPr>
        <p:txBody>
          <a:bodyPr wrap="square" lIns="0" tIns="0" rIns="0" bIns="0" rtlCol="0"/>
          <a:lstStyle/>
          <a:p>
            <a:endParaRPr/>
          </a:p>
        </p:txBody>
      </p:sp>
      <p:sp>
        <p:nvSpPr>
          <p:cNvPr id="7" name="object 7"/>
          <p:cNvSpPr/>
          <p:nvPr/>
        </p:nvSpPr>
        <p:spPr>
          <a:xfrm>
            <a:off x="6588125" y="5655106"/>
            <a:ext cx="1460500" cy="1113155"/>
          </a:xfrm>
          <a:custGeom>
            <a:avLst/>
            <a:gdLst/>
            <a:ahLst/>
            <a:cxnLst/>
            <a:rect l="l" t="t" r="r" b="b"/>
            <a:pathLst>
              <a:path w="1460500" h="1113154">
                <a:moveTo>
                  <a:pt x="894537" y="1112837"/>
                </a:moveTo>
                <a:lnTo>
                  <a:pt x="778128" y="1112837"/>
                </a:lnTo>
                <a:lnTo>
                  <a:pt x="0" y="1104265"/>
                </a:lnTo>
                <a:lnTo>
                  <a:pt x="416820" y="638014"/>
                </a:lnTo>
                <a:lnTo>
                  <a:pt x="750222" y="269158"/>
                </a:lnTo>
                <a:lnTo>
                  <a:pt x="1000175" y="0"/>
                </a:lnTo>
                <a:lnTo>
                  <a:pt x="1009961" y="53365"/>
                </a:lnTo>
                <a:lnTo>
                  <a:pt x="1023084" y="104261"/>
                </a:lnTo>
                <a:lnTo>
                  <a:pt x="1039568" y="152714"/>
                </a:lnTo>
                <a:lnTo>
                  <a:pt x="1059441" y="198750"/>
                </a:lnTo>
                <a:lnTo>
                  <a:pt x="1082728" y="242393"/>
                </a:lnTo>
                <a:lnTo>
                  <a:pt x="1109455" y="283669"/>
                </a:lnTo>
                <a:lnTo>
                  <a:pt x="1139647" y="322605"/>
                </a:lnTo>
                <a:lnTo>
                  <a:pt x="1169537" y="355637"/>
                </a:lnTo>
                <a:lnTo>
                  <a:pt x="1202344" y="386620"/>
                </a:lnTo>
                <a:lnTo>
                  <a:pt x="1238069" y="415538"/>
                </a:lnTo>
                <a:lnTo>
                  <a:pt x="1276713" y="442375"/>
                </a:lnTo>
                <a:lnTo>
                  <a:pt x="1318277" y="467116"/>
                </a:lnTo>
                <a:lnTo>
                  <a:pt x="1362762" y="489744"/>
                </a:lnTo>
                <a:lnTo>
                  <a:pt x="1410169" y="510243"/>
                </a:lnTo>
                <a:lnTo>
                  <a:pt x="1460500" y="528599"/>
                </a:lnTo>
                <a:lnTo>
                  <a:pt x="894537" y="1112837"/>
                </a:lnTo>
                <a:close/>
              </a:path>
            </a:pathLst>
          </a:custGeom>
          <a:solidFill>
            <a:srgbClr val="00AFEF"/>
          </a:solidFill>
        </p:spPr>
        <p:txBody>
          <a:bodyPr wrap="square" lIns="0" tIns="0" rIns="0" bIns="0" rtlCol="0"/>
          <a:lstStyle/>
          <a:p>
            <a:endParaRPr/>
          </a:p>
        </p:txBody>
      </p:sp>
      <p:sp>
        <p:nvSpPr>
          <p:cNvPr id="8" name="object 8"/>
          <p:cNvSpPr/>
          <p:nvPr/>
        </p:nvSpPr>
        <p:spPr>
          <a:xfrm>
            <a:off x="7854695" y="4907394"/>
            <a:ext cx="1036955" cy="1035050"/>
          </a:xfrm>
          <a:custGeom>
            <a:avLst/>
            <a:gdLst/>
            <a:ahLst/>
            <a:cxnLst/>
            <a:rect l="l" t="t" r="r" b="b"/>
            <a:pathLst>
              <a:path w="1036954" h="1035050">
                <a:moveTo>
                  <a:pt x="518579" y="1035050"/>
                </a:moveTo>
                <a:lnTo>
                  <a:pt x="471400" y="1032934"/>
                </a:lnTo>
                <a:lnTo>
                  <a:pt x="425407" y="1026711"/>
                </a:lnTo>
                <a:lnTo>
                  <a:pt x="380780" y="1016562"/>
                </a:lnTo>
                <a:lnTo>
                  <a:pt x="337704" y="1002671"/>
                </a:lnTo>
                <a:lnTo>
                  <a:pt x="296360" y="985219"/>
                </a:lnTo>
                <a:lnTo>
                  <a:pt x="256933" y="964390"/>
                </a:lnTo>
                <a:lnTo>
                  <a:pt x="219604" y="940367"/>
                </a:lnTo>
                <a:lnTo>
                  <a:pt x="184558" y="913332"/>
                </a:lnTo>
                <a:lnTo>
                  <a:pt x="151978" y="883467"/>
                </a:lnTo>
                <a:lnTo>
                  <a:pt x="122046" y="850956"/>
                </a:lnTo>
                <a:lnTo>
                  <a:pt x="94947" y="815981"/>
                </a:lnTo>
                <a:lnTo>
                  <a:pt x="70946" y="778880"/>
                </a:lnTo>
                <a:lnTo>
                  <a:pt x="50065" y="739568"/>
                </a:lnTo>
                <a:lnTo>
                  <a:pt x="32562" y="698348"/>
                </a:lnTo>
                <a:lnTo>
                  <a:pt x="18622" y="655402"/>
                </a:lnTo>
                <a:lnTo>
                  <a:pt x="8426" y="610914"/>
                </a:lnTo>
                <a:lnTo>
                  <a:pt x="2158" y="565067"/>
                </a:lnTo>
                <a:lnTo>
                  <a:pt x="0" y="518045"/>
                </a:lnTo>
                <a:lnTo>
                  <a:pt x="2158" y="470857"/>
                </a:lnTo>
                <a:lnTo>
                  <a:pt x="8426" y="424863"/>
                </a:lnTo>
                <a:lnTo>
                  <a:pt x="18622" y="380245"/>
                </a:lnTo>
                <a:lnTo>
                  <a:pt x="32562" y="337186"/>
                </a:lnTo>
                <a:lnTo>
                  <a:pt x="50065" y="295868"/>
                </a:lnTo>
                <a:lnTo>
                  <a:pt x="70946" y="256472"/>
                </a:lnTo>
                <a:lnTo>
                  <a:pt x="95024" y="219181"/>
                </a:lnTo>
                <a:lnTo>
                  <a:pt x="122197" y="184088"/>
                </a:lnTo>
                <a:lnTo>
                  <a:pt x="152108" y="151577"/>
                </a:lnTo>
                <a:lnTo>
                  <a:pt x="184667" y="121713"/>
                </a:lnTo>
                <a:lnTo>
                  <a:pt x="219692" y="94679"/>
                </a:lnTo>
                <a:lnTo>
                  <a:pt x="256999" y="70656"/>
                </a:lnTo>
                <a:lnTo>
                  <a:pt x="296408" y="49828"/>
                </a:lnTo>
                <a:lnTo>
                  <a:pt x="337735" y="32377"/>
                </a:lnTo>
                <a:lnTo>
                  <a:pt x="380798" y="18486"/>
                </a:lnTo>
                <a:lnTo>
                  <a:pt x="425415" y="8337"/>
                </a:lnTo>
                <a:lnTo>
                  <a:pt x="471403" y="2114"/>
                </a:lnTo>
                <a:lnTo>
                  <a:pt x="518579" y="0"/>
                </a:lnTo>
                <a:lnTo>
                  <a:pt x="565757" y="2115"/>
                </a:lnTo>
                <a:lnTo>
                  <a:pt x="611750" y="8338"/>
                </a:lnTo>
                <a:lnTo>
                  <a:pt x="656376" y="18488"/>
                </a:lnTo>
                <a:lnTo>
                  <a:pt x="699451" y="32382"/>
                </a:lnTo>
                <a:lnTo>
                  <a:pt x="740791" y="49839"/>
                </a:lnTo>
                <a:lnTo>
                  <a:pt x="780215" y="70675"/>
                </a:lnTo>
                <a:lnTo>
                  <a:pt x="817538" y="94709"/>
                </a:lnTo>
                <a:lnTo>
                  <a:pt x="852577" y="121759"/>
                </a:lnTo>
                <a:lnTo>
                  <a:pt x="885148" y="151642"/>
                </a:lnTo>
                <a:lnTo>
                  <a:pt x="915068" y="184177"/>
                </a:lnTo>
                <a:lnTo>
                  <a:pt x="942152" y="219181"/>
                </a:lnTo>
                <a:lnTo>
                  <a:pt x="966136" y="256317"/>
                </a:lnTo>
                <a:lnTo>
                  <a:pt x="986997" y="295671"/>
                </a:lnTo>
                <a:lnTo>
                  <a:pt x="1004475" y="336941"/>
                </a:lnTo>
                <a:lnTo>
                  <a:pt x="1018388" y="379944"/>
                </a:lnTo>
                <a:lnTo>
                  <a:pt x="1028553" y="424497"/>
                </a:lnTo>
                <a:lnTo>
                  <a:pt x="1034785" y="470418"/>
                </a:lnTo>
                <a:lnTo>
                  <a:pt x="1036904" y="517525"/>
                </a:lnTo>
                <a:lnTo>
                  <a:pt x="1034785" y="564629"/>
                </a:lnTo>
                <a:lnTo>
                  <a:pt x="1028553" y="610548"/>
                </a:lnTo>
                <a:lnTo>
                  <a:pt x="1018388" y="655100"/>
                </a:lnTo>
                <a:lnTo>
                  <a:pt x="1004475" y="698103"/>
                </a:lnTo>
                <a:lnTo>
                  <a:pt x="986997" y="739372"/>
                </a:lnTo>
                <a:lnTo>
                  <a:pt x="966136" y="778726"/>
                </a:lnTo>
                <a:lnTo>
                  <a:pt x="942076" y="815981"/>
                </a:lnTo>
                <a:lnTo>
                  <a:pt x="914916" y="851045"/>
                </a:lnTo>
                <a:lnTo>
                  <a:pt x="885017" y="883532"/>
                </a:lnTo>
                <a:lnTo>
                  <a:pt x="852468" y="913377"/>
                </a:lnTo>
                <a:lnTo>
                  <a:pt x="817451" y="940398"/>
                </a:lnTo>
                <a:lnTo>
                  <a:pt x="780148" y="964410"/>
                </a:lnTo>
                <a:lnTo>
                  <a:pt x="740744" y="985231"/>
                </a:lnTo>
                <a:lnTo>
                  <a:pt x="699419" y="1002677"/>
                </a:lnTo>
                <a:lnTo>
                  <a:pt x="656358" y="1016565"/>
                </a:lnTo>
                <a:lnTo>
                  <a:pt x="611742" y="1026712"/>
                </a:lnTo>
                <a:lnTo>
                  <a:pt x="565754" y="1032935"/>
                </a:lnTo>
                <a:lnTo>
                  <a:pt x="518579" y="1035050"/>
                </a:lnTo>
                <a:close/>
              </a:path>
            </a:pathLst>
          </a:custGeom>
          <a:solidFill>
            <a:srgbClr val="E7D1A7"/>
          </a:solidFill>
        </p:spPr>
        <p:txBody>
          <a:bodyPr wrap="square" lIns="0" tIns="0" rIns="0" bIns="0" rtlCol="0"/>
          <a:lstStyle/>
          <a:p>
            <a:endParaRPr/>
          </a:p>
        </p:txBody>
      </p:sp>
      <p:sp>
        <p:nvSpPr>
          <p:cNvPr id="9" name="object 9"/>
          <p:cNvSpPr/>
          <p:nvPr/>
        </p:nvSpPr>
        <p:spPr>
          <a:xfrm>
            <a:off x="8285174" y="4573314"/>
            <a:ext cx="345440" cy="814069"/>
          </a:xfrm>
          <a:custGeom>
            <a:avLst/>
            <a:gdLst/>
            <a:ahLst/>
            <a:cxnLst/>
            <a:rect l="l" t="t" r="r" b="b"/>
            <a:pathLst>
              <a:path w="345440" h="814070">
                <a:moveTo>
                  <a:pt x="234962" y="813504"/>
                </a:moveTo>
                <a:lnTo>
                  <a:pt x="57035" y="631666"/>
                </a:lnTo>
                <a:lnTo>
                  <a:pt x="28008" y="607069"/>
                </a:lnTo>
                <a:lnTo>
                  <a:pt x="8720" y="590257"/>
                </a:lnTo>
                <a:lnTo>
                  <a:pt x="17652" y="185223"/>
                </a:lnTo>
                <a:lnTo>
                  <a:pt x="173837" y="25101"/>
                </a:lnTo>
                <a:lnTo>
                  <a:pt x="233094" y="0"/>
                </a:lnTo>
                <a:lnTo>
                  <a:pt x="264950" y="5638"/>
                </a:lnTo>
                <a:lnTo>
                  <a:pt x="316617" y="53805"/>
                </a:lnTo>
                <a:lnTo>
                  <a:pt x="333179" y="89958"/>
                </a:lnTo>
                <a:lnTo>
                  <a:pt x="342738" y="130532"/>
                </a:lnTo>
                <a:lnTo>
                  <a:pt x="344974" y="173858"/>
                </a:lnTo>
                <a:lnTo>
                  <a:pt x="339572" y="218265"/>
                </a:lnTo>
                <a:lnTo>
                  <a:pt x="326211" y="262084"/>
                </a:lnTo>
                <a:lnTo>
                  <a:pt x="304575" y="303646"/>
                </a:lnTo>
                <a:lnTo>
                  <a:pt x="274345" y="341280"/>
                </a:lnTo>
                <a:lnTo>
                  <a:pt x="162979" y="527183"/>
                </a:lnTo>
                <a:lnTo>
                  <a:pt x="200175" y="561751"/>
                </a:lnTo>
                <a:lnTo>
                  <a:pt x="230721" y="628601"/>
                </a:lnTo>
                <a:lnTo>
                  <a:pt x="239342" y="677575"/>
                </a:lnTo>
                <a:lnTo>
                  <a:pt x="241310" y="738750"/>
                </a:lnTo>
                <a:lnTo>
                  <a:pt x="234962" y="813504"/>
                </a:lnTo>
                <a:close/>
              </a:path>
            </a:pathLst>
          </a:custGeom>
          <a:solidFill>
            <a:srgbClr val="D4B175"/>
          </a:solidFill>
        </p:spPr>
        <p:txBody>
          <a:bodyPr wrap="square" lIns="0" tIns="0" rIns="0" bIns="0" rtlCol="0"/>
          <a:lstStyle/>
          <a:p>
            <a:endParaRPr/>
          </a:p>
        </p:txBody>
      </p:sp>
      <p:sp>
        <p:nvSpPr>
          <p:cNvPr id="10" name="object 10"/>
          <p:cNvSpPr/>
          <p:nvPr/>
        </p:nvSpPr>
        <p:spPr>
          <a:xfrm>
            <a:off x="8095299" y="5098399"/>
            <a:ext cx="495934" cy="523240"/>
          </a:xfrm>
          <a:custGeom>
            <a:avLst/>
            <a:gdLst/>
            <a:ahLst/>
            <a:cxnLst/>
            <a:rect l="l" t="t" r="r" b="b"/>
            <a:pathLst>
              <a:path w="495934" h="523239">
                <a:moveTo>
                  <a:pt x="267350" y="522857"/>
                </a:moveTo>
                <a:lnTo>
                  <a:pt x="224393" y="515713"/>
                </a:lnTo>
                <a:lnTo>
                  <a:pt x="182505" y="501190"/>
                </a:lnTo>
                <a:lnTo>
                  <a:pt x="142642" y="479799"/>
                </a:lnTo>
                <a:lnTo>
                  <a:pt x="105763" y="452053"/>
                </a:lnTo>
                <a:lnTo>
                  <a:pt x="72825" y="418463"/>
                </a:lnTo>
                <a:lnTo>
                  <a:pt x="44786" y="379543"/>
                </a:lnTo>
                <a:lnTo>
                  <a:pt x="22603" y="335803"/>
                </a:lnTo>
                <a:lnTo>
                  <a:pt x="7315" y="289279"/>
                </a:lnTo>
                <a:lnTo>
                  <a:pt x="0" y="243178"/>
                </a:lnTo>
                <a:lnTo>
                  <a:pt x="310" y="198423"/>
                </a:lnTo>
                <a:lnTo>
                  <a:pt x="7901" y="155938"/>
                </a:lnTo>
                <a:lnTo>
                  <a:pt x="22428" y="116646"/>
                </a:lnTo>
                <a:lnTo>
                  <a:pt x="43546" y="81473"/>
                </a:lnTo>
                <a:lnTo>
                  <a:pt x="70908" y="51341"/>
                </a:lnTo>
                <a:lnTo>
                  <a:pt x="104170" y="27174"/>
                </a:lnTo>
                <a:lnTo>
                  <a:pt x="142986" y="9896"/>
                </a:lnTo>
                <a:lnTo>
                  <a:pt x="185162" y="746"/>
                </a:lnTo>
                <a:lnTo>
                  <a:pt x="228118" y="0"/>
                </a:lnTo>
                <a:lnTo>
                  <a:pt x="270930" y="7143"/>
                </a:lnTo>
                <a:lnTo>
                  <a:pt x="312673" y="21666"/>
                </a:lnTo>
                <a:lnTo>
                  <a:pt x="352423" y="43056"/>
                </a:lnTo>
                <a:lnTo>
                  <a:pt x="389257" y="70801"/>
                </a:lnTo>
                <a:lnTo>
                  <a:pt x="422251" y="104389"/>
                </a:lnTo>
                <a:lnTo>
                  <a:pt x="450480" y="143309"/>
                </a:lnTo>
                <a:lnTo>
                  <a:pt x="473021" y="187048"/>
                </a:lnTo>
                <a:lnTo>
                  <a:pt x="488306" y="233575"/>
                </a:lnTo>
                <a:lnTo>
                  <a:pt x="495620" y="279680"/>
                </a:lnTo>
                <a:lnTo>
                  <a:pt x="495309" y="324437"/>
                </a:lnTo>
                <a:lnTo>
                  <a:pt x="487718" y="366923"/>
                </a:lnTo>
                <a:lnTo>
                  <a:pt x="473192" y="406214"/>
                </a:lnTo>
                <a:lnTo>
                  <a:pt x="452076" y="441387"/>
                </a:lnTo>
                <a:lnTo>
                  <a:pt x="424715" y="471517"/>
                </a:lnTo>
                <a:lnTo>
                  <a:pt x="391454" y="495681"/>
                </a:lnTo>
                <a:lnTo>
                  <a:pt x="352638" y="512955"/>
                </a:lnTo>
                <a:lnTo>
                  <a:pt x="310417" y="522108"/>
                </a:lnTo>
                <a:lnTo>
                  <a:pt x="267350" y="522857"/>
                </a:lnTo>
                <a:close/>
              </a:path>
            </a:pathLst>
          </a:custGeom>
          <a:solidFill>
            <a:srgbClr val="D4B175"/>
          </a:solidFill>
        </p:spPr>
        <p:txBody>
          <a:bodyPr wrap="square" lIns="0" tIns="0" rIns="0" bIns="0" rtlCol="0"/>
          <a:lstStyle/>
          <a:p>
            <a:endParaRPr/>
          </a:p>
        </p:txBody>
      </p:sp>
      <p:sp>
        <p:nvSpPr>
          <p:cNvPr id="11" name="object 11"/>
          <p:cNvSpPr/>
          <p:nvPr/>
        </p:nvSpPr>
        <p:spPr>
          <a:xfrm>
            <a:off x="8545512" y="4119994"/>
            <a:ext cx="2501900" cy="1687830"/>
          </a:xfrm>
          <a:custGeom>
            <a:avLst/>
            <a:gdLst/>
            <a:ahLst/>
            <a:cxnLst/>
            <a:rect l="l" t="t" r="r" b="b"/>
            <a:pathLst>
              <a:path w="2501900" h="1687829">
                <a:moveTo>
                  <a:pt x="2266467" y="1687512"/>
                </a:moveTo>
                <a:lnTo>
                  <a:pt x="235445" y="1687512"/>
                </a:lnTo>
                <a:lnTo>
                  <a:pt x="188420" y="1682726"/>
                </a:lnTo>
                <a:lnTo>
                  <a:pt x="144425" y="1669004"/>
                </a:lnTo>
                <a:lnTo>
                  <a:pt x="104457" y="1647294"/>
                </a:lnTo>
                <a:lnTo>
                  <a:pt x="69516" y="1618549"/>
                </a:lnTo>
                <a:lnTo>
                  <a:pt x="40601" y="1583720"/>
                </a:lnTo>
                <a:lnTo>
                  <a:pt x="18711" y="1543757"/>
                </a:lnTo>
                <a:lnTo>
                  <a:pt x="4844" y="1499610"/>
                </a:lnTo>
                <a:lnTo>
                  <a:pt x="0" y="1452232"/>
                </a:lnTo>
                <a:lnTo>
                  <a:pt x="0" y="235280"/>
                </a:lnTo>
                <a:lnTo>
                  <a:pt x="4844" y="187898"/>
                </a:lnTo>
                <a:lnTo>
                  <a:pt x="18711" y="143750"/>
                </a:lnTo>
                <a:lnTo>
                  <a:pt x="40601" y="103786"/>
                </a:lnTo>
                <a:lnTo>
                  <a:pt x="69516" y="68957"/>
                </a:lnTo>
                <a:lnTo>
                  <a:pt x="104457" y="40214"/>
                </a:lnTo>
                <a:lnTo>
                  <a:pt x="144425" y="18506"/>
                </a:lnTo>
                <a:lnTo>
                  <a:pt x="188420" y="4785"/>
                </a:lnTo>
                <a:lnTo>
                  <a:pt x="235445" y="0"/>
                </a:lnTo>
                <a:lnTo>
                  <a:pt x="2266467" y="0"/>
                </a:lnTo>
                <a:lnTo>
                  <a:pt x="2313877" y="4785"/>
                </a:lnTo>
                <a:lnTo>
                  <a:pt x="2358053" y="18506"/>
                </a:lnTo>
                <a:lnTo>
                  <a:pt x="2398042" y="40214"/>
                </a:lnTo>
                <a:lnTo>
                  <a:pt x="2432894" y="68957"/>
                </a:lnTo>
                <a:lnTo>
                  <a:pt x="2461657" y="103786"/>
                </a:lnTo>
                <a:lnTo>
                  <a:pt x="2483380" y="143750"/>
                </a:lnTo>
                <a:lnTo>
                  <a:pt x="2497111" y="187898"/>
                </a:lnTo>
                <a:lnTo>
                  <a:pt x="2501900" y="235280"/>
                </a:lnTo>
                <a:lnTo>
                  <a:pt x="2501900" y="1452232"/>
                </a:lnTo>
                <a:lnTo>
                  <a:pt x="2497111" y="1499610"/>
                </a:lnTo>
                <a:lnTo>
                  <a:pt x="2483380" y="1543757"/>
                </a:lnTo>
                <a:lnTo>
                  <a:pt x="2461657" y="1583720"/>
                </a:lnTo>
                <a:lnTo>
                  <a:pt x="2432894" y="1618549"/>
                </a:lnTo>
                <a:lnTo>
                  <a:pt x="2398042" y="1647294"/>
                </a:lnTo>
                <a:lnTo>
                  <a:pt x="2358053" y="1669004"/>
                </a:lnTo>
                <a:lnTo>
                  <a:pt x="2313877" y="1682726"/>
                </a:lnTo>
                <a:lnTo>
                  <a:pt x="2266467" y="1687512"/>
                </a:lnTo>
                <a:close/>
              </a:path>
            </a:pathLst>
          </a:custGeom>
          <a:solidFill>
            <a:srgbClr val="000600"/>
          </a:solidFill>
        </p:spPr>
        <p:txBody>
          <a:bodyPr wrap="square" lIns="0" tIns="0" rIns="0" bIns="0" rtlCol="0"/>
          <a:lstStyle/>
          <a:p>
            <a:endParaRPr/>
          </a:p>
        </p:txBody>
      </p:sp>
      <p:sp>
        <p:nvSpPr>
          <p:cNvPr id="12" name="object 12"/>
          <p:cNvSpPr/>
          <p:nvPr/>
        </p:nvSpPr>
        <p:spPr>
          <a:xfrm>
            <a:off x="8980499" y="4119994"/>
            <a:ext cx="2066925" cy="1148080"/>
          </a:xfrm>
          <a:custGeom>
            <a:avLst/>
            <a:gdLst/>
            <a:ahLst/>
            <a:cxnLst/>
            <a:rect l="l" t="t" r="r" b="b"/>
            <a:pathLst>
              <a:path w="2066925" h="1148079">
                <a:moveTo>
                  <a:pt x="2066925" y="1147762"/>
                </a:moveTo>
                <a:lnTo>
                  <a:pt x="0" y="0"/>
                </a:lnTo>
                <a:lnTo>
                  <a:pt x="1830044" y="0"/>
                </a:lnTo>
                <a:lnTo>
                  <a:pt x="1877531" y="4789"/>
                </a:lnTo>
                <a:lnTo>
                  <a:pt x="1921878" y="18524"/>
                </a:lnTo>
                <a:lnTo>
                  <a:pt x="1962100" y="40253"/>
                </a:lnTo>
                <a:lnTo>
                  <a:pt x="1997214" y="69024"/>
                </a:lnTo>
                <a:lnTo>
                  <a:pt x="2026237" y="103886"/>
                </a:lnTo>
                <a:lnTo>
                  <a:pt x="2048186" y="143889"/>
                </a:lnTo>
                <a:lnTo>
                  <a:pt x="2062076" y="188080"/>
                </a:lnTo>
                <a:lnTo>
                  <a:pt x="2066925" y="235508"/>
                </a:lnTo>
                <a:lnTo>
                  <a:pt x="2066925" y="1147762"/>
                </a:lnTo>
                <a:close/>
              </a:path>
            </a:pathLst>
          </a:custGeom>
          <a:solidFill>
            <a:srgbClr val="5E5D5D"/>
          </a:solidFill>
        </p:spPr>
        <p:txBody>
          <a:bodyPr wrap="square" lIns="0" tIns="0" rIns="0" bIns="0" rtlCol="0"/>
          <a:lstStyle/>
          <a:p>
            <a:endParaRPr/>
          </a:p>
        </p:txBody>
      </p:sp>
      <p:sp>
        <p:nvSpPr>
          <p:cNvPr id="13" name="object 13"/>
          <p:cNvSpPr/>
          <p:nvPr/>
        </p:nvSpPr>
        <p:spPr>
          <a:xfrm>
            <a:off x="8934450" y="4127931"/>
            <a:ext cx="1827530" cy="1549400"/>
          </a:xfrm>
          <a:custGeom>
            <a:avLst/>
            <a:gdLst/>
            <a:ahLst/>
            <a:cxnLst/>
            <a:rect l="l" t="t" r="r" b="b"/>
            <a:pathLst>
              <a:path w="1827529" h="1549400">
                <a:moveTo>
                  <a:pt x="384162" y="1549400"/>
                </a:moveTo>
                <a:lnTo>
                  <a:pt x="0" y="1549400"/>
                </a:lnTo>
                <a:lnTo>
                  <a:pt x="0" y="1441996"/>
                </a:lnTo>
                <a:lnTo>
                  <a:pt x="573252" y="602653"/>
                </a:lnTo>
                <a:lnTo>
                  <a:pt x="1269898" y="525081"/>
                </a:lnTo>
                <a:lnTo>
                  <a:pt x="1618221" y="0"/>
                </a:lnTo>
                <a:lnTo>
                  <a:pt x="1827212" y="0"/>
                </a:lnTo>
                <a:lnTo>
                  <a:pt x="1417193" y="690168"/>
                </a:lnTo>
                <a:lnTo>
                  <a:pt x="794181" y="773696"/>
                </a:lnTo>
                <a:lnTo>
                  <a:pt x="384162" y="1549400"/>
                </a:lnTo>
                <a:close/>
              </a:path>
            </a:pathLst>
          </a:custGeom>
          <a:solidFill>
            <a:srgbClr val="000600"/>
          </a:solidFill>
        </p:spPr>
        <p:txBody>
          <a:bodyPr wrap="square" lIns="0" tIns="0" rIns="0" bIns="0" rtlCol="0"/>
          <a:lstStyle/>
          <a:p>
            <a:endParaRPr/>
          </a:p>
        </p:txBody>
      </p:sp>
      <p:sp>
        <p:nvSpPr>
          <p:cNvPr id="14" name="object 14"/>
          <p:cNvSpPr/>
          <p:nvPr/>
        </p:nvSpPr>
        <p:spPr>
          <a:xfrm>
            <a:off x="8958262" y="4250169"/>
            <a:ext cx="1939925" cy="1427480"/>
          </a:xfrm>
          <a:custGeom>
            <a:avLst/>
            <a:gdLst/>
            <a:ahLst/>
            <a:cxnLst/>
            <a:rect l="l" t="t" r="r" b="b"/>
            <a:pathLst>
              <a:path w="1939925" h="1427479">
                <a:moveTo>
                  <a:pt x="1938578" y="1427162"/>
                </a:moveTo>
                <a:lnTo>
                  <a:pt x="2717" y="1427162"/>
                </a:lnTo>
                <a:lnTo>
                  <a:pt x="0" y="1424419"/>
                </a:lnTo>
                <a:lnTo>
                  <a:pt x="0" y="2730"/>
                </a:lnTo>
                <a:lnTo>
                  <a:pt x="2717" y="0"/>
                </a:lnTo>
                <a:lnTo>
                  <a:pt x="1938578" y="0"/>
                </a:lnTo>
                <a:lnTo>
                  <a:pt x="1939925" y="2730"/>
                </a:lnTo>
                <a:lnTo>
                  <a:pt x="1939925" y="1424419"/>
                </a:lnTo>
                <a:lnTo>
                  <a:pt x="1938578" y="1427162"/>
                </a:lnTo>
                <a:close/>
              </a:path>
            </a:pathLst>
          </a:custGeom>
          <a:solidFill>
            <a:srgbClr val="FFFFFF"/>
          </a:solidFill>
        </p:spPr>
        <p:txBody>
          <a:bodyPr wrap="square" lIns="0" tIns="0" rIns="0" bIns="0" rtlCol="0"/>
          <a:lstStyle/>
          <a:p>
            <a:endParaRPr/>
          </a:p>
        </p:txBody>
      </p:sp>
      <p:sp>
        <p:nvSpPr>
          <p:cNvPr id="15" name="object 15"/>
          <p:cNvSpPr/>
          <p:nvPr/>
        </p:nvSpPr>
        <p:spPr>
          <a:xfrm>
            <a:off x="8648700" y="4902631"/>
            <a:ext cx="120650" cy="122555"/>
          </a:xfrm>
          <a:custGeom>
            <a:avLst/>
            <a:gdLst/>
            <a:ahLst/>
            <a:cxnLst/>
            <a:rect l="l" t="t" r="r" b="b"/>
            <a:pathLst>
              <a:path w="120650" h="122554">
                <a:moveTo>
                  <a:pt x="60325" y="122237"/>
                </a:moveTo>
                <a:lnTo>
                  <a:pt x="36845" y="117432"/>
                </a:lnTo>
                <a:lnTo>
                  <a:pt x="17670" y="104324"/>
                </a:lnTo>
                <a:lnTo>
                  <a:pt x="4741" y="84872"/>
                </a:lnTo>
                <a:lnTo>
                  <a:pt x="0" y="61036"/>
                </a:lnTo>
                <a:lnTo>
                  <a:pt x="4741" y="37290"/>
                </a:lnTo>
                <a:lnTo>
                  <a:pt x="17670" y="17887"/>
                </a:lnTo>
                <a:lnTo>
                  <a:pt x="36845" y="4800"/>
                </a:lnTo>
                <a:lnTo>
                  <a:pt x="60325" y="0"/>
                </a:lnTo>
                <a:lnTo>
                  <a:pt x="83811" y="4801"/>
                </a:lnTo>
                <a:lnTo>
                  <a:pt x="102990" y="17897"/>
                </a:lnTo>
                <a:lnTo>
                  <a:pt x="115921" y="37322"/>
                </a:lnTo>
                <a:lnTo>
                  <a:pt x="120662" y="61112"/>
                </a:lnTo>
                <a:lnTo>
                  <a:pt x="115921" y="84904"/>
                </a:lnTo>
                <a:lnTo>
                  <a:pt x="102990" y="104333"/>
                </a:lnTo>
                <a:lnTo>
                  <a:pt x="83811" y="117433"/>
                </a:lnTo>
                <a:lnTo>
                  <a:pt x="60325" y="122237"/>
                </a:lnTo>
                <a:close/>
              </a:path>
            </a:pathLst>
          </a:custGeom>
          <a:solidFill>
            <a:srgbClr val="5E5D5D"/>
          </a:solidFill>
        </p:spPr>
        <p:txBody>
          <a:bodyPr wrap="square" lIns="0" tIns="0" rIns="0" bIns="0" rtlCol="0"/>
          <a:lstStyle/>
          <a:p>
            <a:endParaRPr/>
          </a:p>
        </p:txBody>
      </p:sp>
      <p:sp>
        <p:nvSpPr>
          <p:cNvPr id="16" name="object 16"/>
          <p:cNvSpPr/>
          <p:nvPr/>
        </p:nvSpPr>
        <p:spPr>
          <a:xfrm>
            <a:off x="8011021" y="4556904"/>
            <a:ext cx="629920" cy="716915"/>
          </a:xfrm>
          <a:custGeom>
            <a:avLst/>
            <a:gdLst/>
            <a:ahLst/>
            <a:cxnLst/>
            <a:rect l="l" t="t" r="r" b="b"/>
            <a:pathLst>
              <a:path w="629920" h="716914">
                <a:moveTo>
                  <a:pt x="109934" y="716689"/>
                </a:moveTo>
                <a:lnTo>
                  <a:pt x="66850" y="703389"/>
                </a:lnTo>
                <a:lnTo>
                  <a:pt x="29018" y="676257"/>
                </a:lnTo>
                <a:lnTo>
                  <a:pt x="7604" y="642329"/>
                </a:lnTo>
                <a:lnTo>
                  <a:pt x="0" y="600096"/>
                </a:lnTo>
                <a:lnTo>
                  <a:pt x="4028" y="553653"/>
                </a:lnTo>
                <a:lnTo>
                  <a:pt x="17511" y="507097"/>
                </a:lnTo>
                <a:lnTo>
                  <a:pt x="38272" y="464524"/>
                </a:lnTo>
                <a:lnTo>
                  <a:pt x="64134" y="430029"/>
                </a:lnTo>
                <a:lnTo>
                  <a:pt x="458570" y="25534"/>
                </a:lnTo>
                <a:lnTo>
                  <a:pt x="518006" y="0"/>
                </a:lnTo>
                <a:lnTo>
                  <a:pt x="549749" y="5937"/>
                </a:lnTo>
                <a:lnTo>
                  <a:pt x="600954" y="53760"/>
                </a:lnTo>
                <a:lnTo>
                  <a:pt x="617628" y="89622"/>
                </a:lnTo>
                <a:lnTo>
                  <a:pt x="627211" y="130051"/>
                </a:lnTo>
                <a:lnTo>
                  <a:pt x="629449" y="173332"/>
                </a:lnTo>
                <a:lnTo>
                  <a:pt x="624088" y="217755"/>
                </a:lnTo>
                <a:lnTo>
                  <a:pt x="610875" y="261607"/>
                </a:lnTo>
                <a:lnTo>
                  <a:pt x="589556" y="303176"/>
                </a:lnTo>
                <a:lnTo>
                  <a:pt x="559878" y="340748"/>
                </a:lnTo>
                <a:lnTo>
                  <a:pt x="235685" y="674898"/>
                </a:lnTo>
                <a:lnTo>
                  <a:pt x="197853" y="702313"/>
                </a:lnTo>
                <a:lnTo>
                  <a:pt x="154769" y="716287"/>
                </a:lnTo>
                <a:lnTo>
                  <a:pt x="109934" y="716689"/>
                </a:lnTo>
                <a:close/>
              </a:path>
            </a:pathLst>
          </a:custGeom>
          <a:solidFill>
            <a:srgbClr val="E7D1A7"/>
          </a:solidFill>
        </p:spPr>
        <p:txBody>
          <a:bodyPr wrap="square" lIns="0" tIns="0" rIns="0" bIns="0" rtlCol="0"/>
          <a:lstStyle/>
          <a:p>
            <a:endParaRPr/>
          </a:p>
        </p:txBody>
      </p:sp>
      <p:sp>
        <p:nvSpPr>
          <p:cNvPr id="17" name="object 17"/>
          <p:cNvSpPr/>
          <p:nvPr/>
        </p:nvSpPr>
        <p:spPr>
          <a:xfrm>
            <a:off x="8009787" y="5058442"/>
            <a:ext cx="504825" cy="570865"/>
          </a:xfrm>
          <a:custGeom>
            <a:avLst/>
            <a:gdLst/>
            <a:ahLst/>
            <a:cxnLst/>
            <a:rect l="l" t="t" r="r" b="b"/>
            <a:pathLst>
              <a:path w="504825" h="570864">
                <a:moveTo>
                  <a:pt x="289610" y="570857"/>
                </a:moveTo>
                <a:lnTo>
                  <a:pt x="246299" y="562989"/>
                </a:lnTo>
                <a:lnTo>
                  <a:pt x="203556" y="547008"/>
                </a:lnTo>
                <a:lnTo>
                  <a:pt x="162338" y="523483"/>
                </a:lnTo>
                <a:lnTo>
                  <a:pt x="123602" y="492980"/>
                </a:lnTo>
                <a:lnTo>
                  <a:pt x="88306" y="456068"/>
                </a:lnTo>
                <a:lnTo>
                  <a:pt x="57408" y="413313"/>
                </a:lnTo>
                <a:lnTo>
                  <a:pt x="31865" y="365283"/>
                </a:lnTo>
                <a:lnTo>
                  <a:pt x="13382" y="314719"/>
                </a:lnTo>
                <a:lnTo>
                  <a:pt x="2850" y="264646"/>
                </a:lnTo>
                <a:lnTo>
                  <a:pt x="0" y="216052"/>
                </a:lnTo>
                <a:lnTo>
                  <a:pt x="4565" y="169930"/>
                </a:lnTo>
                <a:lnTo>
                  <a:pt x="16278" y="127269"/>
                </a:lnTo>
                <a:lnTo>
                  <a:pt x="34871" y="89059"/>
                </a:lnTo>
                <a:lnTo>
                  <a:pt x="60078" y="56290"/>
                </a:lnTo>
                <a:lnTo>
                  <a:pt x="91630" y="29955"/>
                </a:lnTo>
                <a:lnTo>
                  <a:pt x="129261" y="11042"/>
                </a:lnTo>
                <a:lnTo>
                  <a:pt x="170881" y="936"/>
                </a:lnTo>
                <a:lnTo>
                  <a:pt x="213927" y="0"/>
                </a:lnTo>
                <a:lnTo>
                  <a:pt x="257419" y="7687"/>
                </a:lnTo>
                <a:lnTo>
                  <a:pt x="300376" y="23453"/>
                </a:lnTo>
                <a:lnTo>
                  <a:pt x="341820" y="46753"/>
                </a:lnTo>
                <a:lnTo>
                  <a:pt x="380770" y="77041"/>
                </a:lnTo>
                <a:lnTo>
                  <a:pt x="416246" y="113773"/>
                </a:lnTo>
                <a:lnTo>
                  <a:pt x="447270" y="156403"/>
                </a:lnTo>
                <a:lnTo>
                  <a:pt x="472860" y="204386"/>
                </a:lnTo>
                <a:lnTo>
                  <a:pt x="491292" y="254996"/>
                </a:lnTo>
                <a:lnTo>
                  <a:pt x="501698" y="305193"/>
                </a:lnTo>
                <a:lnTo>
                  <a:pt x="504367" y="353966"/>
                </a:lnTo>
                <a:lnTo>
                  <a:pt x="499588" y="400302"/>
                </a:lnTo>
                <a:lnTo>
                  <a:pt x="487650" y="443187"/>
                </a:lnTo>
                <a:lnTo>
                  <a:pt x="468844" y="481611"/>
                </a:lnTo>
                <a:lnTo>
                  <a:pt x="443457" y="514561"/>
                </a:lnTo>
                <a:lnTo>
                  <a:pt x="411781" y="541023"/>
                </a:lnTo>
                <a:lnTo>
                  <a:pt x="374104" y="559986"/>
                </a:lnTo>
                <a:lnTo>
                  <a:pt x="332531" y="570045"/>
                </a:lnTo>
                <a:lnTo>
                  <a:pt x="289610" y="570857"/>
                </a:lnTo>
                <a:close/>
              </a:path>
            </a:pathLst>
          </a:custGeom>
          <a:solidFill>
            <a:srgbClr val="E7D1A7"/>
          </a:solidFill>
        </p:spPr>
        <p:txBody>
          <a:bodyPr wrap="square" lIns="0" tIns="0" rIns="0" bIns="0" rtlCol="0"/>
          <a:lstStyle/>
          <a:p>
            <a:endParaRPr/>
          </a:p>
        </p:txBody>
      </p:sp>
      <p:sp>
        <p:nvSpPr>
          <p:cNvPr id="18" name="object 18"/>
          <p:cNvSpPr/>
          <p:nvPr/>
        </p:nvSpPr>
        <p:spPr>
          <a:xfrm>
            <a:off x="8385175" y="4553381"/>
            <a:ext cx="164465" cy="184150"/>
          </a:xfrm>
          <a:custGeom>
            <a:avLst/>
            <a:gdLst/>
            <a:ahLst/>
            <a:cxnLst/>
            <a:rect l="l" t="t" r="r" b="b"/>
            <a:pathLst>
              <a:path w="164465" h="184150">
                <a:moveTo>
                  <a:pt x="128308" y="184150"/>
                </a:moveTo>
                <a:lnTo>
                  <a:pt x="96104" y="175343"/>
                </a:lnTo>
                <a:lnTo>
                  <a:pt x="67192" y="164218"/>
                </a:lnTo>
                <a:lnTo>
                  <a:pt x="36760" y="148972"/>
                </a:lnTo>
                <a:lnTo>
                  <a:pt x="0" y="127800"/>
                </a:lnTo>
                <a:lnTo>
                  <a:pt x="25490" y="97203"/>
                </a:lnTo>
                <a:lnTo>
                  <a:pt x="60099" y="57199"/>
                </a:lnTo>
                <a:lnTo>
                  <a:pt x="95722" y="20545"/>
                </a:lnTo>
                <a:lnTo>
                  <a:pt x="124256" y="0"/>
                </a:lnTo>
                <a:lnTo>
                  <a:pt x="148924" y="23368"/>
                </a:lnTo>
                <a:lnTo>
                  <a:pt x="162439" y="59669"/>
                </a:lnTo>
                <a:lnTo>
                  <a:pt x="164026" y="102699"/>
                </a:lnTo>
                <a:lnTo>
                  <a:pt x="152908" y="146260"/>
                </a:lnTo>
                <a:lnTo>
                  <a:pt x="128308" y="184150"/>
                </a:lnTo>
                <a:close/>
              </a:path>
            </a:pathLst>
          </a:custGeom>
          <a:solidFill>
            <a:srgbClr val="F7EBD9"/>
          </a:solidFill>
        </p:spPr>
        <p:txBody>
          <a:bodyPr wrap="square" lIns="0" tIns="0" rIns="0" bIns="0" rtlCol="0"/>
          <a:lstStyle/>
          <a:p>
            <a:endParaRPr/>
          </a:p>
        </p:txBody>
      </p:sp>
      <p:sp>
        <p:nvSpPr>
          <p:cNvPr id="19" name="object 19"/>
          <p:cNvSpPr/>
          <p:nvPr/>
        </p:nvSpPr>
        <p:spPr>
          <a:xfrm>
            <a:off x="8951912" y="4250169"/>
            <a:ext cx="1741805" cy="1427480"/>
          </a:xfrm>
          <a:custGeom>
            <a:avLst/>
            <a:gdLst/>
            <a:ahLst/>
            <a:cxnLst/>
            <a:rect l="l" t="t" r="r" b="b"/>
            <a:pathLst>
              <a:path w="1741804" h="1427479">
                <a:moveTo>
                  <a:pt x="382943" y="1427162"/>
                </a:moveTo>
                <a:lnTo>
                  <a:pt x="1358" y="1427162"/>
                </a:lnTo>
                <a:lnTo>
                  <a:pt x="0" y="1424419"/>
                </a:lnTo>
                <a:lnTo>
                  <a:pt x="0" y="1318958"/>
                </a:lnTo>
                <a:lnTo>
                  <a:pt x="572376" y="469785"/>
                </a:lnTo>
                <a:lnTo>
                  <a:pt x="1267891" y="391706"/>
                </a:lnTo>
                <a:lnTo>
                  <a:pt x="1523631" y="0"/>
                </a:lnTo>
                <a:lnTo>
                  <a:pt x="1741487" y="0"/>
                </a:lnTo>
                <a:lnTo>
                  <a:pt x="1415376" y="558812"/>
                </a:lnTo>
                <a:lnTo>
                  <a:pt x="792937" y="642353"/>
                </a:lnTo>
                <a:lnTo>
                  <a:pt x="382943" y="1427162"/>
                </a:lnTo>
                <a:close/>
              </a:path>
            </a:pathLst>
          </a:custGeom>
          <a:solidFill>
            <a:srgbClr val="CCCCCC"/>
          </a:solidFill>
        </p:spPr>
        <p:txBody>
          <a:bodyPr wrap="square" lIns="0" tIns="0" rIns="0" bIns="0" rtlCol="0"/>
          <a:lstStyle/>
          <a:p>
            <a:endParaRPr/>
          </a:p>
        </p:txBody>
      </p:sp>
      <p:sp>
        <p:nvSpPr>
          <p:cNvPr id="20" name="object 20"/>
          <p:cNvSpPr/>
          <p:nvPr/>
        </p:nvSpPr>
        <p:spPr>
          <a:xfrm>
            <a:off x="8951912" y="3007156"/>
            <a:ext cx="2257425" cy="2670175"/>
          </a:xfrm>
          <a:custGeom>
            <a:avLst/>
            <a:gdLst/>
            <a:ahLst/>
            <a:cxnLst/>
            <a:rect l="l" t="t" r="r" b="b"/>
            <a:pathLst>
              <a:path w="2257425" h="2670175">
                <a:moveTo>
                  <a:pt x="381876" y="2670175"/>
                </a:moveTo>
                <a:lnTo>
                  <a:pt x="0" y="2670175"/>
                </a:lnTo>
                <a:lnTo>
                  <a:pt x="0" y="2550883"/>
                </a:lnTo>
                <a:lnTo>
                  <a:pt x="570826" y="1604492"/>
                </a:lnTo>
                <a:lnTo>
                  <a:pt x="1266952" y="1517002"/>
                </a:lnTo>
                <a:lnTo>
                  <a:pt x="1919312" y="407581"/>
                </a:lnTo>
                <a:lnTo>
                  <a:pt x="1724393" y="302209"/>
                </a:lnTo>
                <a:lnTo>
                  <a:pt x="2257425" y="0"/>
                </a:lnTo>
                <a:lnTo>
                  <a:pt x="2257425" y="367817"/>
                </a:lnTo>
                <a:lnTo>
                  <a:pt x="2255383" y="481139"/>
                </a:lnTo>
                <a:lnTo>
                  <a:pt x="2056549" y="481139"/>
                </a:lnTo>
                <a:lnTo>
                  <a:pt x="1416113" y="1703895"/>
                </a:lnTo>
                <a:lnTo>
                  <a:pt x="793584" y="1795360"/>
                </a:lnTo>
                <a:lnTo>
                  <a:pt x="381876" y="2670175"/>
                </a:lnTo>
                <a:close/>
              </a:path>
              <a:path w="2257425" h="2670175">
                <a:moveTo>
                  <a:pt x="2253449" y="588505"/>
                </a:moveTo>
                <a:lnTo>
                  <a:pt x="2056549" y="481139"/>
                </a:lnTo>
                <a:lnTo>
                  <a:pt x="2255383" y="481139"/>
                </a:lnTo>
                <a:lnTo>
                  <a:pt x="2253449" y="588505"/>
                </a:lnTo>
                <a:close/>
              </a:path>
            </a:pathLst>
          </a:custGeom>
          <a:solidFill>
            <a:srgbClr val="FF9500"/>
          </a:solidFill>
        </p:spPr>
        <p:txBody>
          <a:bodyPr wrap="square" lIns="0" tIns="0" rIns="0" bIns="0" rtlCol="0"/>
          <a:lstStyle/>
          <a:p>
            <a:endParaRPr/>
          </a:p>
        </p:txBody>
      </p:sp>
      <p:sp>
        <p:nvSpPr>
          <p:cNvPr id="21" name="object 21"/>
          <p:cNvSpPr/>
          <p:nvPr/>
        </p:nvSpPr>
        <p:spPr>
          <a:xfrm>
            <a:off x="10931755" y="5740885"/>
            <a:ext cx="721995" cy="612775"/>
          </a:xfrm>
          <a:custGeom>
            <a:avLst/>
            <a:gdLst/>
            <a:ahLst/>
            <a:cxnLst/>
            <a:rect l="l" t="t" r="r" b="b"/>
            <a:pathLst>
              <a:path w="721995" h="612775">
                <a:moveTo>
                  <a:pt x="183745" y="612715"/>
                </a:moveTo>
                <a:lnTo>
                  <a:pt x="120630" y="603123"/>
                </a:lnTo>
                <a:lnTo>
                  <a:pt x="66458" y="576010"/>
                </a:lnTo>
                <a:lnTo>
                  <a:pt x="23886" y="529548"/>
                </a:lnTo>
                <a:lnTo>
                  <a:pt x="1598" y="470057"/>
                </a:lnTo>
                <a:lnTo>
                  <a:pt x="0" y="438848"/>
                </a:lnTo>
                <a:lnTo>
                  <a:pt x="4182" y="406988"/>
                </a:lnTo>
                <a:lnTo>
                  <a:pt x="28147" y="342292"/>
                </a:lnTo>
                <a:lnTo>
                  <a:pt x="70002" y="277918"/>
                </a:lnTo>
                <a:lnTo>
                  <a:pt x="96548" y="246460"/>
                </a:lnTo>
                <a:lnTo>
                  <a:pt x="126256" y="215814"/>
                </a:lnTo>
                <a:lnTo>
                  <a:pt x="158692" y="186222"/>
                </a:lnTo>
                <a:lnTo>
                  <a:pt x="193419" y="157929"/>
                </a:lnTo>
                <a:lnTo>
                  <a:pt x="230000" y="131177"/>
                </a:lnTo>
                <a:lnTo>
                  <a:pt x="267999" y="106211"/>
                </a:lnTo>
                <a:lnTo>
                  <a:pt x="306979" y="83275"/>
                </a:lnTo>
                <a:lnTo>
                  <a:pt x="346505" y="62611"/>
                </a:lnTo>
                <a:lnTo>
                  <a:pt x="386140" y="44464"/>
                </a:lnTo>
                <a:lnTo>
                  <a:pt x="425447" y="29076"/>
                </a:lnTo>
                <a:lnTo>
                  <a:pt x="463990" y="16693"/>
                </a:lnTo>
                <a:lnTo>
                  <a:pt x="501334" y="7556"/>
                </a:lnTo>
                <a:lnTo>
                  <a:pt x="570674" y="0"/>
                </a:lnTo>
                <a:lnTo>
                  <a:pt x="601799" y="2067"/>
                </a:lnTo>
                <a:lnTo>
                  <a:pt x="654775" y="19109"/>
                </a:lnTo>
                <a:lnTo>
                  <a:pt x="692478" y="54988"/>
                </a:lnTo>
                <a:lnTo>
                  <a:pt x="717597" y="115491"/>
                </a:lnTo>
                <a:lnTo>
                  <a:pt x="721880" y="147171"/>
                </a:lnTo>
                <a:lnTo>
                  <a:pt x="721088" y="179497"/>
                </a:lnTo>
                <a:lnTo>
                  <a:pt x="705607" y="245177"/>
                </a:lnTo>
                <a:lnTo>
                  <a:pt x="673815" y="310703"/>
                </a:lnTo>
                <a:lnTo>
                  <a:pt x="652632" y="342836"/>
                </a:lnTo>
                <a:lnTo>
                  <a:pt x="628368" y="374246"/>
                </a:lnTo>
                <a:lnTo>
                  <a:pt x="601355" y="404703"/>
                </a:lnTo>
                <a:lnTo>
                  <a:pt x="571926" y="433980"/>
                </a:lnTo>
                <a:lnTo>
                  <a:pt x="540412" y="461846"/>
                </a:lnTo>
                <a:lnTo>
                  <a:pt x="507146" y="488075"/>
                </a:lnTo>
                <a:lnTo>
                  <a:pt x="472461" y="512437"/>
                </a:lnTo>
                <a:lnTo>
                  <a:pt x="436688" y="534704"/>
                </a:lnTo>
                <a:lnTo>
                  <a:pt x="400160" y="554647"/>
                </a:lnTo>
                <a:lnTo>
                  <a:pt x="363210" y="572038"/>
                </a:lnTo>
                <a:lnTo>
                  <a:pt x="326168" y="586649"/>
                </a:lnTo>
                <a:lnTo>
                  <a:pt x="289369" y="598250"/>
                </a:lnTo>
                <a:lnTo>
                  <a:pt x="217825" y="611512"/>
                </a:lnTo>
                <a:lnTo>
                  <a:pt x="183745" y="612715"/>
                </a:lnTo>
                <a:close/>
              </a:path>
            </a:pathLst>
          </a:custGeom>
          <a:solidFill>
            <a:srgbClr val="444445"/>
          </a:solidFill>
        </p:spPr>
        <p:txBody>
          <a:bodyPr wrap="square" lIns="0" tIns="0" rIns="0" bIns="0" rtlCol="0"/>
          <a:lstStyle/>
          <a:p>
            <a:endParaRPr/>
          </a:p>
        </p:txBody>
      </p:sp>
      <p:sp>
        <p:nvSpPr>
          <p:cNvPr id="22" name="object 22"/>
          <p:cNvSpPr/>
          <p:nvPr/>
        </p:nvSpPr>
        <p:spPr>
          <a:xfrm>
            <a:off x="10931850" y="5710721"/>
            <a:ext cx="676275" cy="542925"/>
          </a:xfrm>
          <a:custGeom>
            <a:avLst/>
            <a:gdLst/>
            <a:ahLst/>
            <a:cxnLst/>
            <a:rect l="l" t="t" r="r" b="b"/>
            <a:pathLst>
              <a:path w="676275" h="542925">
                <a:moveTo>
                  <a:pt x="174340" y="542916"/>
                </a:moveTo>
                <a:lnTo>
                  <a:pt x="111191" y="534150"/>
                </a:lnTo>
                <a:lnTo>
                  <a:pt x="57999" y="507629"/>
                </a:lnTo>
                <a:lnTo>
                  <a:pt x="17886" y="461402"/>
                </a:lnTo>
                <a:lnTo>
                  <a:pt x="0" y="402323"/>
                </a:lnTo>
                <a:lnTo>
                  <a:pt x="1254" y="371662"/>
                </a:lnTo>
                <a:lnTo>
                  <a:pt x="21562" y="309393"/>
                </a:lnTo>
                <a:lnTo>
                  <a:pt x="62137" y="247585"/>
                </a:lnTo>
                <a:lnTo>
                  <a:pt x="88726" y="217500"/>
                </a:lnTo>
                <a:lnTo>
                  <a:pt x="118823" y="188307"/>
                </a:lnTo>
                <a:lnTo>
                  <a:pt x="151909" y="160264"/>
                </a:lnTo>
                <a:lnTo>
                  <a:pt x="187465" y="133629"/>
                </a:lnTo>
                <a:lnTo>
                  <a:pt x="224970" y="108662"/>
                </a:lnTo>
                <a:lnTo>
                  <a:pt x="263906" y="85622"/>
                </a:lnTo>
                <a:lnTo>
                  <a:pt x="303752" y="64766"/>
                </a:lnTo>
                <a:lnTo>
                  <a:pt x="343990" y="46353"/>
                </a:lnTo>
                <a:lnTo>
                  <a:pt x="384099" y="30643"/>
                </a:lnTo>
                <a:lnTo>
                  <a:pt x="423561" y="17894"/>
                </a:lnTo>
                <a:lnTo>
                  <a:pt x="461856" y="8364"/>
                </a:lnTo>
                <a:lnTo>
                  <a:pt x="532865" y="0"/>
                </a:lnTo>
                <a:lnTo>
                  <a:pt x="564541" y="1681"/>
                </a:lnTo>
                <a:lnTo>
                  <a:pt x="617637" y="18068"/>
                </a:lnTo>
                <a:lnTo>
                  <a:pt x="653597" y="53542"/>
                </a:lnTo>
                <a:lnTo>
                  <a:pt x="674292" y="113472"/>
                </a:lnTo>
                <a:lnTo>
                  <a:pt x="675891" y="144579"/>
                </a:lnTo>
                <a:lnTo>
                  <a:pt x="672179" y="176123"/>
                </a:lnTo>
                <a:lnTo>
                  <a:pt x="650380" y="239544"/>
                </a:lnTo>
                <a:lnTo>
                  <a:pt x="612014" y="301785"/>
                </a:lnTo>
                <a:lnTo>
                  <a:pt x="587594" y="331854"/>
                </a:lnTo>
                <a:lnTo>
                  <a:pt x="560203" y="360896"/>
                </a:lnTo>
                <a:lnTo>
                  <a:pt x="530230" y="388668"/>
                </a:lnTo>
                <a:lnTo>
                  <a:pt x="498066" y="414927"/>
                </a:lnTo>
                <a:lnTo>
                  <a:pt x="464101" y="439428"/>
                </a:lnTo>
                <a:lnTo>
                  <a:pt x="428724" y="461928"/>
                </a:lnTo>
                <a:lnTo>
                  <a:pt x="392327" y="482183"/>
                </a:lnTo>
                <a:lnTo>
                  <a:pt x="355298" y="499949"/>
                </a:lnTo>
                <a:lnTo>
                  <a:pt x="318028" y="514983"/>
                </a:lnTo>
                <a:lnTo>
                  <a:pt x="280907" y="527040"/>
                </a:lnTo>
                <a:lnTo>
                  <a:pt x="208673" y="541251"/>
                </a:lnTo>
                <a:lnTo>
                  <a:pt x="174340" y="542916"/>
                </a:lnTo>
                <a:close/>
              </a:path>
            </a:pathLst>
          </a:custGeom>
          <a:solidFill>
            <a:srgbClr val="C4C4C4"/>
          </a:solidFill>
        </p:spPr>
        <p:txBody>
          <a:bodyPr wrap="square" lIns="0" tIns="0" rIns="0" bIns="0" rtlCol="0"/>
          <a:lstStyle/>
          <a:p>
            <a:endParaRPr/>
          </a:p>
        </p:txBody>
      </p:sp>
      <p:sp>
        <p:nvSpPr>
          <p:cNvPr id="23" name="object 23"/>
          <p:cNvSpPr txBox="1"/>
          <p:nvPr/>
        </p:nvSpPr>
        <p:spPr>
          <a:xfrm>
            <a:off x="10987405" y="5736704"/>
            <a:ext cx="111760" cy="217170"/>
          </a:xfrm>
          <a:prstGeom prst="rect">
            <a:avLst/>
          </a:prstGeom>
        </p:spPr>
        <p:txBody>
          <a:bodyPr vert="horz" wrap="square" lIns="0" tIns="0" rIns="0" bIns="0" rtlCol="0">
            <a:spAutoFit/>
          </a:bodyPr>
          <a:lstStyle/>
          <a:p>
            <a:pPr marL="12700">
              <a:lnSpc>
                <a:spcPct val="100000"/>
              </a:lnSpc>
            </a:pPr>
            <a:r>
              <a:rPr sz="1350" dirty="0">
                <a:latin typeface="Arial"/>
                <a:cs typeface="Arial"/>
              </a:rPr>
              <a:t>z</a:t>
            </a:r>
            <a:endParaRPr sz="1350">
              <a:latin typeface="Arial"/>
              <a:cs typeface="Arial"/>
            </a:endParaRPr>
          </a:p>
        </p:txBody>
      </p:sp>
      <p:sp>
        <p:nvSpPr>
          <p:cNvPr id="24" name="object 24"/>
          <p:cNvSpPr/>
          <p:nvPr/>
        </p:nvSpPr>
        <p:spPr>
          <a:xfrm>
            <a:off x="10844212" y="5464606"/>
            <a:ext cx="1002030" cy="1008380"/>
          </a:xfrm>
          <a:custGeom>
            <a:avLst/>
            <a:gdLst/>
            <a:ahLst/>
            <a:cxnLst/>
            <a:rect l="l" t="t" r="r" b="b"/>
            <a:pathLst>
              <a:path w="1002029" h="1008379">
                <a:moveTo>
                  <a:pt x="952030" y="1008062"/>
                </a:moveTo>
                <a:lnTo>
                  <a:pt x="270306" y="843026"/>
                </a:lnTo>
                <a:lnTo>
                  <a:pt x="0" y="365836"/>
                </a:lnTo>
                <a:lnTo>
                  <a:pt x="536638" y="0"/>
                </a:lnTo>
                <a:lnTo>
                  <a:pt x="1001712" y="817181"/>
                </a:lnTo>
                <a:lnTo>
                  <a:pt x="952030" y="1008062"/>
                </a:lnTo>
                <a:close/>
              </a:path>
            </a:pathLst>
          </a:custGeom>
          <a:solidFill>
            <a:srgbClr val="E7D1A7"/>
          </a:solidFill>
        </p:spPr>
        <p:txBody>
          <a:bodyPr wrap="square" lIns="0" tIns="0" rIns="0" bIns="0" rtlCol="0"/>
          <a:lstStyle/>
          <a:p>
            <a:endParaRPr/>
          </a:p>
        </p:txBody>
      </p:sp>
      <p:sp>
        <p:nvSpPr>
          <p:cNvPr id="25" name="object 25"/>
          <p:cNvSpPr/>
          <p:nvPr/>
        </p:nvSpPr>
        <p:spPr>
          <a:xfrm>
            <a:off x="10972800" y="5636056"/>
            <a:ext cx="898525" cy="822325"/>
          </a:xfrm>
          <a:custGeom>
            <a:avLst/>
            <a:gdLst/>
            <a:ahLst/>
            <a:cxnLst/>
            <a:rect l="l" t="t" r="r" b="b"/>
            <a:pathLst>
              <a:path w="898525" h="822325">
                <a:moveTo>
                  <a:pt x="83908" y="574408"/>
                </a:moveTo>
                <a:lnTo>
                  <a:pt x="0" y="437578"/>
                </a:lnTo>
                <a:lnTo>
                  <a:pt x="46821" y="435486"/>
                </a:lnTo>
                <a:lnTo>
                  <a:pt x="92740" y="431123"/>
                </a:lnTo>
                <a:lnTo>
                  <a:pt x="137657" y="424030"/>
                </a:lnTo>
                <a:lnTo>
                  <a:pt x="181477" y="413749"/>
                </a:lnTo>
                <a:lnTo>
                  <a:pt x="224100" y="399822"/>
                </a:lnTo>
                <a:lnTo>
                  <a:pt x="265431" y="381791"/>
                </a:lnTo>
                <a:lnTo>
                  <a:pt x="305370" y="359198"/>
                </a:lnTo>
                <a:lnTo>
                  <a:pt x="343820" y="331585"/>
                </a:lnTo>
                <a:lnTo>
                  <a:pt x="380684" y="298494"/>
                </a:lnTo>
                <a:lnTo>
                  <a:pt x="415864" y="259467"/>
                </a:lnTo>
                <a:lnTo>
                  <a:pt x="449262" y="214045"/>
                </a:lnTo>
                <a:lnTo>
                  <a:pt x="474000" y="171364"/>
                </a:lnTo>
                <a:lnTo>
                  <a:pt x="490618" y="129140"/>
                </a:lnTo>
                <a:lnTo>
                  <a:pt x="500416" y="86852"/>
                </a:lnTo>
                <a:lnTo>
                  <a:pt x="504693" y="43979"/>
                </a:lnTo>
                <a:lnTo>
                  <a:pt x="504748" y="0"/>
                </a:lnTo>
                <a:lnTo>
                  <a:pt x="686727" y="322427"/>
                </a:lnTo>
                <a:lnTo>
                  <a:pt x="581875" y="322427"/>
                </a:lnTo>
                <a:lnTo>
                  <a:pt x="83908" y="574408"/>
                </a:lnTo>
                <a:close/>
              </a:path>
              <a:path w="898525" h="822325">
                <a:moveTo>
                  <a:pt x="866051" y="822325"/>
                </a:moveTo>
                <a:lnTo>
                  <a:pt x="581875" y="322427"/>
                </a:lnTo>
                <a:lnTo>
                  <a:pt x="686727" y="322427"/>
                </a:lnTo>
                <a:lnTo>
                  <a:pt x="898525" y="697687"/>
                </a:lnTo>
                <a:lnTo>
                  <a:pt x="866051" y="822325"/>
                </a:lnTo>
                <a:close/>
              </a:path>
            </a:pathLst>
          </a:custGeom>
          <a:solidFill>
            <a:srgbClr val="D4B175"/>
          </a:solidFill>
        </p:spPr>
        <p:txBody>
          <a:bodyPr wrap="square" lIns="0" tIns="0" rIns="0" bIns="0" rtlCol="0"/>
          <a:lstStyle/>
          <a:p>
            <a:endParaRPr/>
          </a:p>
        </p:txBody>
      </p:sp>
      <p:sp>
        <p:nvSpPr>
          <p:cNvPr id="26" name="object 26"/>
          <p:cNvSpPr/>
          <p:nvPr/>
        </p:nvSpPr>
        <p:spPr>
          <a:xfrm>
            <a:off x="10960100" y="5761469"/>
            <a:ext cx="935355" cy="849630"/>
          </a:xfrm>
          <a:custGeom>
            <a:avLst/>
            <a:gdLst/>
            <a:ahLst/>
            <a:cxnLst/>
            <a:rect l="l" t="t" r="r" b="b"/>
            <a:pathLst>
              <a:path w="935354" h="849629">
                <a:moveTo>
                  <a:pt x="857796" y="849312"/>
                </a:moveTo>
                <a:lnTo>
                  <a:pt x="145008" y="677557"/>
                </a:lnTo>
                <a:lnTo>
                  <a:pt x="0" y="423303"/>
                </a:lnTo>
                <a:lnTo>
                  <a:pt x="57231" y="417729"/>
                </a:lnTo>
                <a:lnTo>
                  <a:pt x="112033" y="409144"/>
                </a:lnTo>
                <a:lnTo>
                  <a:pt x="164389" y="397579"/>
                </a:lnTo>
                <a:lnTo>
                  <a:pt x="214283" y="383066"/>
                </a:lnTo>
                <a:lnTo>
                  <a:pt x="261700" y="365638"/>
                </a:lnTo>
                <a:lnTo>
                  <a:pt x="306624" y="345326"/>
                </a:lnTo>
                <a:lnTo>
                  <a:pt x="349037" y="322161"/>
                </a:lnTo>
                <a:lnTo>
                  <a:pt x="388924" y="296176"/>
                </a:lnTo>
                <a:lnTo>
                  <a:pt x="425839" y="268415"/>
                </a:lnTo>
                <a:lnTo>
                  <a:pt x="460387" y="237913"/>
                </a:lnTo>
                <a:lnTo>
                  <a:pt x="492617" y="204718"/>
                </a:lnTo>
                <a:lnTo>
                  <a:pt x="522574" y="168876"/>
                </a:lnTo>
                <a:lnTo>
                  <a:pt x="550309" y="130436"/>
                </a:lnTo>
                <a:lnTo>
                  <a:pt x="575867" y="89445"/>
                </a:lnTo>
                <a:lnTo>
                  <a:pt x="599298" y="45950"/>
                </a:lnTo>
                <a:lnTo>
                  <a:pt x="620649" y="0"/>
                </a:lnTo>
                <a:lnTo>
                  <a:pt x="935037" y="551776"/>
                </a:lnTo>
                <a:lnTo>
                  <a:pt x="857796" y="849312"/>
                </a:lnTo>
                <a:close/>
              </a:path>
            </a:pathLst>
          </a:custGeom>
          <a:solidFill>
            <a:srgbClr val="CFD0D3"/>
          </a:solidFill>
        </p:spPr>
        <p:txBody>
          <a:bodyPr wrap="square" lIns="0" tIns="0" rIns="0" bIns="0" rtlCol="0"/>
          <a:lstStyle/>
          <a:p>
            <a:endParaRPr/>
          </a:p>
        </p:txBody>
      </p:sp>
      <p:sp>
        <p:nvSpPr>
          <p:cNvPr id="27" name="object 27"/>
          <p:cNvSpPr/>
          <p:nvPr/>
        </p:nvSpPr>
        <p:spPr>
          <a:xfrm>
            <a:off x="10960100" y="5813856"/>
            <a:ext cx="1231900" cy="1044575"/>
          </a:xfrm>
          <a:custGeom>
            <a:avLst/>
            <a:gdLst/>
            <a:ahLst/>
            <a:cxnLst/>
            <a:rect l="l" t="t" r="r" b="b"/>
            <a:pathLst>
              <a:path w="1231900" h="1044575">
                <a:moveTo>
                  <a:pt x="1207983" y="1044143"/>
                </a:moveTo>
                <a:lnTo>
                  <a:pt x="423059" y="1044143"/>
                </a:lnTo>
                <a:lnTo>
                  <a:pt x="0" y="456895"/>
                </a:lnTo>
                <a:lnTo>
                  <a:pt x="55321" y="451566"/>
                </a:lnTo>
                <a:lnTo>
                  <a:pt x="108449" y="443758"/>
                </a:lnTo>
                <a:lnTo>
                  <a:pt x="159393" y="433477"/>
                </a:lnTo>
                <a:lnTo>
                  <a:pt x="208164" y="420733"/>
                </a:lnTo>
                <a:lnTo>
                  <a:pt x="254772" y="405535"/>
                </a:lnTo>
                <a:lnTo>
                  <a:pt x="299228" y="387890"/>
                </a:lnTo>
                <a:lnTo>
                  <a:pt x="341542" y="367809"/>
                </a:lnTo>
                <a:lnTo>
                  <a:pt x="381724" y="345299"/>
                </a:lnTo>
                <a:lnTo>
                  <a:pt x="419785" y="320370"/>
                </a:lnTo>
                <a:lnTo>
                  <a:pt x="459198" y="290067"/>
                </a:lnTo>
                <a:lnTo>
                  <a:pt x="496218" y="256983"/>
                </a:lnTo>
                <a:lnTo>
                  <a:pt x="530861" y="221118"/>
                </a:lnTo>
                <a:lnTo>
                  <a:pt x="563141" y="182468"/>
                </a:lnTo>
                <a:lnTo>
                  <a:pt x="593076" y="141033"/>
                </a:lnTo>
                <a:lnTo>
                  <a:pt x="620680" y="96811"/>
                </a:lnTo>
                <a:lnTo>
                  <a:pt x="645969" y="49801"/>
                </a:lnTo>
                <a:lnTo>
                  <a:pt x="668959" y="0"/>
                </a:lnTo>
                <a:lnTo>
                  <a:pt x="880882" y="364487"/>
                </a:lnTo>
                <a:lnTo>
                  <a:pt x="1060619" y="669488"/>
                </a:lnTo>
                <a:lnTo>
                  <a:pt x="1185261" y="878936"/>
                </a:lnTo>
                <a:lnTo>
                  <a:pt x="1231900" y="956767"/>
                </a:lnTo>
                <a:lnTo>
                  <a:pt x="1216449" y="1020298"/>
                </a:lnTo>
                <a:lnTo>
                  <a:pt x="1207983" y="1044143"/>
                </a:lnTo>
                <a:close/>
              </a:path>
            </a:pathLst>
          </a:custGeom>
          <a:solidFill>
            <a:srgbClr val="00AFEF"/>
          </a:solidFill>
        </p:spPr>
        <p:txBody>
          <a:bodyPr wrap="square" lIns="0" tIns="0" rIns="0" bIns="0" rtlCol="0"/>
          <a:lstStyle/>
          <a:p>
            <a:endParaRPr/>
          </a:p>
        </p:txBody>
      </p:sp>
      <p:sp>
        <p:nvSpPr>
          <p:cNvPr id="28" name="object 28"/>
          <p:cNvSpPr/>
          <p:nvPr/>
        </p:nvSpPr>
        <p:spPr>
          <a:xfrm>
            <a:off x="10167721" y="5214442"/>
            <a:ext cx="610235" cy="647065"/>
          </a:xfrm>
          <a:custGeom>
            <a:avLst/>
            <a:gdLst/>
            <a:ahLst/>
            <a:cxnLst/>
            <a:rect l="l" t="t" r="r" b="b"/>
            <a:pathLst>
              <a:path w="610234" h="647064">
                <a:moveTo>
                  <a:pt x="564421" y="646817"/>
                </a:moveTo>
                <a:lnTo>
                  <a:pt x="524921" y="636938"/>
                </a:lnTo>
                <a:lnTo>
                  <a:pt x="478357" y="615197"/>
                </a:lnTo>
                <a:lnTo>
                  <a:pt x="428609" y="585303"/>
                </a:lnTo>
                <a:lnTo>
                  <a:pt x="379557" y="550969"/>
                </a:lnTo>
                <a:lnTo>
                  <a:pt x="335082" y="515904"/>
                </a:lnTo>
                <a:lnTo>
                  <a:pt x="299065" y="483821"/>
                </a:lnTo>
                <a:lnTo>
                  <a:pt x="11849" y="122795"/>
                </a:lnTo>
                <a:lnTo>
                  <a:pt x="0" y="97040"/>
                </a:lnTo>
                <a:lnTo>
                  <a:pt x="190" y="69002"/>
                </a:lnTo>
                <a:lnTo>
                  <a:pt x="11277" y="42487"/>
                </a:lnTo>
                <a:lnTo>
                  <a:pt x="32118" y="21296"/>
                </a:lnTo>
                <a:lnTo>
                  <a:pt x="71542" y="4258"/>
                </a:lnTo>
                <a:lnTo>
                  <a:pt x="116410" y="0"/>
                </a:lnTo>
                <a:lnTo>
                  <a:pt x="164055" y="7769"/>
                </a:lnTo>
                <a:lnTo>
                  <a:pt x="211812" y="26816"/>
                </a:lnTo>
                <a:lnTo>
                  <a:pt x="257017" y="56387"/>
                </a:lnTo>
                <a:lnTo>
                  <a:pt x="297002" y="95731"/>
                </a:lnTo>
                <a:lnTo>
                  <a:pt x="513245" y="358278"/>
                </a:lnTo>
                <a:lnTo>
                  <a:pt x="558128" y="431401"/>
                </a:lnTo>
                <a:lnTo>
                  <a:pt x="581079" y="480402"/>
                </a:lnTo>
                <a:lnTo>
                  <a:pt x="599609" y="530940"/>
                </a:lnTo>
                <a:lnTo>
                  <a:pt x="610148" y="577950"/>
                </a:lnTo>
                <a:lnTo>
                  <a:pt x="609127" y="616365"/>
                </a:lnTo>
                <a:lnTo>
                  <a:pt x="592975" y="641120"/>
                </a:lnTo>
                <a:lnTo>
                  <a:pt x="564421" y="646817"/>
                </a:lnTo>
                <a:close/>
              </a:path>
            </a:pathLst>
          </a:custGeom>
          <a:solidFill>
            <a:srgbClr val="D4B175"/>
          </a:solidFill>
        </p:spPr>
        <p:txBody>
          <a:bodyPr wrap="square" lIns="0" tIns="0" rIns="0" bIns="0" rtlCol="0"/>
          <a:lstStyle/>
          <a:p>
            <a:endParaRPr/>
          </a:p>
        </p:txBody>
      </p:sp>
      <p:sp>
        <p:nvSpPr>
          <p:cNvPr id="29" name="object 29"/>
          <p:cNvSpPr/>
          <p:nvPr/>
        </p:nvSpPr>
        <p:spPr>
          <a:xfrm>
            <a:off x="10160000" y="5283634"/>
            <a:ext cx="155575" cy="141605"/>
          </a:xfrm>
          <a:custGeom>
            <a:avLst/>
            <a:gdLst/>
            <a:ahLst/>
            <a:cxnLst/>
            <a:rect l="l" t="t" r="r" b="b"/>
            <a:pathLst>
              <a:path w="155575" h="141604">
                <a:moveTo>
                  <a:pt x="94170" y="141284"/>
                </a:moveTo>
                <a:lnTo>
                  <a:pt x="71780" y="118768"/>
                </a:lnTo>
                <a:lnTo>
                  <a:pt x="41970" y="84294"/>
                </a:lnTo>
                <a:lnTo>
                  <a:pt x="14717" y="47785"/>
                </a:lnTo>
                <a:lnTo>
                  <a:pt x="0" y="19161"/>
                </a:lnTo>
                <a:lnTo>
                  <a:pt x="31793" y="741"/>
                </a:lnTo>
                <a:lnTo>
                  <a:pt x="75230" y="0"/>
                </a:lnTo>
                <a:lnTo>
                  <a:pt x="119945" y="16303"/>
                </a:lnTo>
                <a:lnTo>
                  <a:pt x="155575" y="49018"/>
                </a:lnTo>
                <a:lnTo>
                  <a:pt x="143869" y="73736"/>
                </a:lnTo>
                <a:lnTo>
                  <a:pt x="132549" y="94132"/>
                </a:lnTo>
                <a:lnTo>
                  <a:pt x="117391" y="115037"/>
                </a:lnTo>
                <a:lnTo>
                  <a:pt x="94170" y="141284"/>
                </a:lnTo>
                <a:close/>
              </a:path>
            </a:pathLst>
          </a:custGeom>
          <a:solidFill>
            <a:srgbClr val="DFBE85"/>
          </a:solidFill>
        </p:spPr>
        <p:txBody>
          <a:bodyPr wrap="square" lIns="0" tIns="0" rIns="0" bIns="0" rtlCol="0"/>
          <a:lstStyle/>
          <a:p>
            <a:endParaRPr/>
          </a:p>
        </p:txBody>
      </p:sp>
      <p:sp>
        <p:nvSpPr>
          <p:cNvPr id="30" name="object 30"/>
          <p:cNvSpPr/>
          <p:nvPr/>
        </p:nvSpPr>
        <p:spPr>
          <a:xfrm>
            <a:off x="10109389" y="4551673"/>
            <a:ext cx="1360805" cy="1443355"/>
          </a:xfrm>
          <a:custGeom>
            <a:avLst/>
            <a:gdLst/>
            <a:ahLst/>
            <a:cxnLst/>
            <a:rect l="l" t="t" r="r" b="b"/>
            <a:pathLst>
              <a:path w="1360804" h="1443354">
                <a:moveTo>
                  <a:pt x="887892" y="1442765"/>
                </a:moveTo>
                <a:lnTo>
                  <a:pt x="844762" y="1433958"/>
                </a:lnTo>
                <a:lnTo>
                  <a:pt x="794576" y="1410252"/>
                </a:lnTo>
                <a:lnTo>
                  <a:pt x="697583" y="1355043"/>
                </a:lnTo>
                <a:lnTo>
                  <a:pt x="656432" y="1330034"/>
                </a:lnTo>
                <a:lnTo>
                  <a:pt x="621030" y="1304349"/>
                </a:lnTo>
                <a:lnTo>
                  <a:pt x="592016" y="1276183"/>
                </a:lnTo>
                <a:lnTo>
                  <a:pt x="570028" y="1243730"/>
                </a:lnTo>
                <a:lnTo>
                  <a:pt x="18124" y="179609"/>
                </a:lnTo>
                <a:lnTo>
                  <a:pt x="3063" y="139833"/>
                </a:lnTo>
                <a:lnTo>
                  <a:pt x="0" y="104077"/>
                </a:lnTo>
                <a:lnTo>
                  <a:pt x="7175" y="72804"/>
                </a:lnTo>
                <a:lnTo>
                  <a:pt x="45218" y="25575"/>
                </a:lnTo>
                <a:lnTo>
                  <a:pt x="103138" y="1868"/>
                </a:lnTo>
                <a:lnTo>
                  <a:pt x="135160" y="0"/>
                </a:lnTo>
                <a:lnTo>
                  <a:pt x="166882" y="5407"/>
                </a:lnTo>
                <a:lnTo>
                  <a:pt x="196545" y="18557"/>
                </a:lnTo>
                <a:lnTo>
                  <a:pt x="222394" y="39915"/>
                </a:lnTo>
                <a:lnTo>
                  <a:pt x="242672" y="69945"/>
                </a:lnTo>
                <a:lnTo>
                  <a:pt x="392824" y="378618"/>
                </a:lnTo>
                <a:lnTo>
                  <a:pt x="1132748" y="378618"/>
                </a:lnTo>
                <a:lnTo>
                  <a:pt x="1312660" y="738740"/>
                </a:lnTo>
                <a:lnTo>
                  <a:pt x="1330261" y="781924"/>
                </a:lnTo>
                <a:lnTo>
                  <a:pt x="1343460" y="830724"/>
                </a:lnTo>
                <a:lnTo>
                  <a:pt x="1352615" y="883637"/>
                </a:lnTo>
                <a:lnTo>
                  <a:pt x="1358087" y="939162"/>
                </a:lnTo>
                <a:lnTo>
                  <a:pt x="1360235" y="995799"/>
                </a:lnTo>
                <a:lnTo>
                  <a:pt x="1359420" y="1052044"/>
                </a:lnTo>
                <a:lnTo>
                  <a:pt x="1356001" y="1106398"/>
                </a:lnTo>
                <a:lnTo>
                  <a:pt x="1350337" y="1157359"/>
                </a:lnTo>
                <a:lnTo>
                  <a:pt x="1342789" y="1203426"/>
                </a:lnTo>
                <a:lnTo>
                  <a:pt x="1333717" y="1243097"/>
                </a:lnTo>
                <a:lnTo>
                  <a:pt x="1302012" y="1304562"/>
                </a:lnTo>
                <a:lnTo>
                  <a:pt x="1289987" y="1309661"/>
                </a:lnTo>
                <a:lnTo>
                  <a:pt x="1159106" y="1309661"/>
                </a:lnTo>
                <a:lnTo>
                  <a:pt x="1123439" y="1310463"/>
                </a:lnTo>
                <a:lnTo>
                  <a:pt x="1093522" y="1322254"/>
                </a:lnTo>
                <a:lnTo>
                  <a:pt x="1057096" y="1350521"/>
                </a:lnTo>
                <a:lnTo>
                  <a:pt x="1023794" y="1378838"/>
                </a:lnTo>
                <a:lnTo>
                  <a:pt x="991919" y="1404711"/>
                </a:lnTo>
                <a:lnTo>
                  <a:pt x="959775" y="1425651"/>
                </a:lnTo>
                <a:lnTo>
                  <a:pt x="925665" y="1439166"/>
                </a:lnTo>
                <a:lnTo>
                  <a:pt x="887892" y="1442765"/>
                </a:lnTo>
                <a:close/>
              </a:path>
              <a:path w="1360804" h="1443354">
                <a:moveTo>
                  <a:pt x="1082022" y="277082"/>
                </a:moveTo>
                <a:lnTo>
                  <a:pt x="847332" y="277082"/>
                </a:lnTo>
                <a:lnTo>
                  <a:pt x="862262" y="238887"/>
                </a:lnTo>
                <a:lnTo>
                  <a:pt x="890255" y="211728"/>
                </a:lnTo>
                <a:lnTo>
                  <a:pt x="926979" y="196198"/>
                </a:lnTo>
                <a:lnTo>
                  <a:pt x="968104" y="192887"/>
                </a:lnTo>
                <a:lnTo>
                  <a:pt x="1009301" y="202389"/>
                </a:lnTo>
                <a:lnTo>
                  <a:pt x="1046238" y="225295"/>
                </a:lnTo>
                <a:lnTo>
                  <a:pt x="1074586" y="262198"/>
                </a:lnTo>
                <a:lnTo>
                  <a:pt x="1082022" y="277082"/>
                </a:lnTo>
                <a:close/>
              </a:path>
              <a:path w="1360804" h="1443354">
                <a:moveTo>
                  <a:pt x="1116518" y="346132"/>
                </a:moveTo>
                <a:lnTo>
                  <a:pt x="626835" y="346132"/>
                </a:lnTo>
                <a:lnTo>
                  <a:pt x="635215" y="303798"/>
                </a:lnTo>
                <a:lnTo>
                  <a:pt x="657770" y="271222"/>
                </a:lnTo>
                <a:lnTo>
                  <a:pt x="690618" y="249042"/>
                </a:lnTo>
                <a:lnTo>
                  <a:pt x="729879" y="237898"/>
                </a:lnTo>
                <a:lnTo>
                  <a:pt x="771672" y="238431"/>
                </a:lnTo>
                <a:lnTo>
                  <a:pt x="812117" y="251279"/>
                </a:lnTo>
                <a:lnTo>
                  <a:pt x="847332" y="277082"/>
                </a:lnTo>
                <a:lnTo>
                  <a:pt x="1082022" y="277082"/>
                </a:lnTo>
                <a:lnTo>
                  <a:pt x="1116518" y="346132"/>
                </a:lnTo>
                <a:close/>
              </a:path>
              <a:path w="1360804" h="1443354">
                <a:moveTo>
                  <a:pt x="1132748" y="378618"/>
                </a:moveTo>
                <a:lnTo>
                  <a:pt x="392824" y="378618"/>
                </a:lnTo>
                <a:lnTo>
                  <a:pt x="407209" y="338952"/>
                </a:lnTo>
                <a:lnTo>
                  <a:pt x="434843" y="309776"/>
                </a:lnTo>
                <a:lnTo>
                  <a:pt x="471586" y="291802"/>
                </a:lnTo>
                <a:lnTo>
                  <a:pt x="513298" y="285739"/>
                </a:lnTo>
                <a:lnTo>
                  <a:pt x="555837" y="292300"/>
                </a:lnTo>
                <a:lnTo>
                  <a:pt x="595063" y="312194"/>
                </a:lnTo>
                <a:lnTo>
                  <a:pt x="626835" y="346132"/>
                </a:lnTo>
                <a:lnTo>
                  <a:pt x="1116518" y="346132"/>
                </a:lnTo>
                <a:lnTo>
                  <a:pt x="1132748" y="378618"/>
                </a:lnTo>
                <a:close/>
              </a:path>
              <a:path w="1360804" h="1443354">
                <a:moveTo>
                  <a:pt x="1236239" y="1318667"/>
                </a:moveTo>
                <a:lnTo>
                  <a:pt x="1159106" y="1309661"/>
                </a:lnTo>
                <a:lnTo>
                  <a:pt x="1289987" y="1309661"/>
                </a:lnTo>
                <a:lnTo>
                  <a:pt x="1271977" y="1317298"/>
                </a:lnTo>
                <a:lnTo>
                  <a:pt x="1236239" y="1318667"/>
                </a:lnTo>
                <a:close/>
              </a:path>
            </a:pathLst>
          </a:custGeom>
          <a:solidFill>
            <a:srgbClr val="E7D1A7"/>
          </a:solidFill>
        </p:spPr>
        <p:txBody>
          <a:bodyPr wrap="square" lIns="0" tIns="0" rIns="0" bIns="0" rtlCol="0"/>
          <a:lstStyle/>
          <a:p>
            <a:endParaRPr/>
          </a:p>
        </p:txBody>
      </p:sp>
      <p:sp>
        <p:nvSpPr>
          <p:cNvPr id="31" name="object 31"/>
          <p:cNvSpPr/>
          <p:nvPr/>
        </p:nvSpPr>
        <p:spPr>
          <a:xfrm>
            <a:off x="10142347" y="4581092"/>
            <a:ext cx="208279" cy="186690"/>
          </a:xfrm>
          <a:custGeom>
            <a:avLst/>
            <a:gdLst/>
            <a:ahLst/>
            <a:cxnLst/>
            <a:rect l="l" t="t" r="r" b="b"/>
            <a:pathLst>
              <a:path w="208279" h="186689">
                <a:moveTo>
                  <a:pt x="36257" y="186602"/>
                </a:moveTo>
                <a:lnTo>
                  <a:pt x="11886" y="136830"/>
                </a:lnTo>
                <a:lnTo>
                  <a:pt x="0" y="98265"/>
                </a:lnTo>
                <a:lnTo>
                  <a:pt x="2918" y="64793"/>
                </a:lnTo>
                <a:lnTo>
                  <a:pt x="17602" y="37322"/>
                </a:lnTo>
                <a:lnTo>
                  <a:pt x="41007" y="16761"/>
                </a:lnTo>
                <a:lnTo>
                  <a:pt x="70095" y="4018"/>
                </a:lnTo>
                <a:lnTo>
                  <a:pt x="101823" y="0"/>
                </a:lnTo>
                <a:lnTo>
                  <a:pt x="133149" y="5615"/>
                </a:lnTo>
                <a:lnTo>
                  <a:pt x="161034" y="21772"/>
                </a:lnTo>
                <a:lnTo>
                  <a:pt x="182434" y="49378"/>
                </a:lnTo>
                <a:lnTo>
                  <a:pt x="208152" y="103188"/>
                </a:lnTo>
                <a:lnTo>
                  <a:pt x="174630" y="131168"/>
                </a:lnTo>
                <a:lnTo>
                  <a:pt x="133877" y="155491"/>
                </a:lnTo>
                <a:lnTo>
                  <a:pt x="87289" y="174516"/>
                </a:lnTo>
                <a:lnTo>
                  <a:pt x="36257" y="186602"/>
                </a:lnTo>
                <a:close/>
              </a:path>
            </a:pathLst>
          </a:custGeom>
          <a:solidFill>
            <a:srgbClr val="F7EBD9"/>
          </a:solidFill>
        </p:spPr>
        <p:txBody>
          <a:bodyPr wrap="square" lIns="0" tIns="0" rIns="0" bIns="0" rtlCol="0"/>
          <a:lstStyle/>
          <a:p>
            <a:endParaRPr/>
          </a:p>
        </p:txBody>
      </p:sp>
      <p:sp>
        <p:nvSpPr>
          <p:cNvPr id="32" name="object 32"/>
          <p:cNvSpPr/>
          <p:nvPr/>
        </p:nvSpPr>
        <p:spPr>
          <a:xfrm>
            <a:off x="10934700" y="4810569"/>
            <a:ext cx="111125" cy="180975"/>
          </a:xfrm>
          <a:custGeom>
            <a:avLst/>
            <a:gdLst/>
            <a:ahLst/>
            <a:cxnLst/>
            <a:rect l="l" t="t" r="r" b="b"/>
            <a:pathLst>
              <a:path w="111125" h="180975">
                <a:moveTo>
                  <a:pt x="111125" y="180975"/>
                </a:moveTo>
                <a:lnTo>
                  <a:pt x="38264" y="62717"/>
                </a:lnTo>
                <a:lnTo>
                  <a:pt x="0" y="0"/>
                </a:lnTo>
                <a:lnTo>
                  <a:pt x="5797" y="3505"/>
                </a:lnTo>
                <a:lnTo>
                  <a:pt x="11217" y="7650"/>
                </a:lnTo>
                <a:lnTo>
                  <a:pt x="21424" y="16319"/>
                </a:lnTo>
                <a:lnTo>
                  <a:pt x="33206" y="16319"/>
                </a:lnTo>
                <a:lnTo>
                  <a:pt x="66276" y="85896"/>
                </a:lnTo>
                <a:lnTo>
                  <a:pt x="111125" y="180975"/>
                </a:lnTo>
                <a:close/>
              </a:path>
              <a:path w="111125" h="180975">
                <a:moveTo>
                  <a:pt x="33206" y="16319"/>
                </a:moveTo>
                <a:lnTo>
                  <a:pt x="21424" y="16319"/>
                </a:lnTo>
                <a:lnTo>
                  <a:pt x="21424" y="10883"/>
                </a:lnTo>
                <a:lnTo>
                  <a:pt x="22758" y="5435"/>
                </a:lnTo>
                <a:lnTo>
                  <a:pt x="25438" y="0"/>
                </a:lnTo>
                <a:lnTo>
                  <a:pt x="33206" y="16319"/>
                </a:lnTo>
                <a:close/>
              </a:path>
            </a:pathLst>
          </a:custGeom>
          <a:solidFill>
            <a:srgbClr val="D4B175"/>
          </a:solidFill>
        </p:spPr>
        <p:txBody>
          <a:bodyPr wrap="square" lIns="0" tIns="0" rIns="0" bIns="0" rtlCol="0"/>
          <a:lstStyle/>
          <a:p>
            <a:endParaRPr/>
          </a:p>
        </p:txBody>
      </p:sp>
      <p:sp>
        <p:nvSpPr>
          <p:cNvPr id="33" name="object 33"/>
          <p:cNvSpPr/>
          <p:nvPr/>
        </p:nvSpPr>
        <p:spPr>
          <a:xfrm>
            <a:off x="10496562" y="4913744"/>
            <a:ext cx="127000" cy="259079"/>
          </a:xfrm>
          <a:custGeom>
            <a:avLst/>
            <a:gdLst/>
            <a:ahLst/>
            <a:cxnLst/>
            <a:rect l="l" t="t" r="r" b="b"/>
            <a:pathLst>
              <a:path w="127000" h="259079">
                <a:moveTo>
                  <a:pt x="127000" y="258762"/>
                </a:moveTo>
                <a:lnTo>
                  <a:pt x="73337" y="165259"/>
                </a:lnTo>
                <a:lnTo>
                  <a:pt x="42221" y="110242"/>
                </a:lnTo>
                <a:lnTo>
                  <a:pt x="21743" y="72246"/>
                </a:lnTo>
                <a:lnTo>
                  <a:pt x="0" y="29806"/>
                </a:lnTo>
                <a:lnTo>
                  <a:pt x="0" y="27101"/>
                </a:lnTo>
                <a:lnTo>
                  <a:pt x="1264" y="20007"/>
                </a:lnTo>
                <a:lnTo>
                  <a:pt x="3036" y="13041"/>
                </a:lnTo>
                <a:lnTo>
                  <a:pt x="5316" y="6329"/>
                </a:lnTo>
                <a:lnTo>
                  <a:pt x="8102" y="0"/>
                </a:lnTo>
                <a:lnTo>
                  <a:pt x="45491" y="81011"/>
                </a:lnTo>
                <a:lnTo>
                  <a:pt x="84272" y="165452"/>
                </a:lnTo>
                <a:lnTo>
                  <a:pt x="127000" y="258762"/>
                </a:lnTo>
                <a:close/>
              </a:path>
            </a:pathLst>
          </a:custGeom>
          <a:solidFill>
            <a:srgbClr val="D4B175"/>
          </a:solidFill>
        </p:spPr>
        <p:txBody>
          <a:bodyPr wrap="square" lIns="0" tIns="0" rIns="0" bIns="0" rtlCol="0"/>
          <a:lstStyle/>
          <a:p>
            <a:endParaRPr/>
          </a:p>
        </p:txBody>
      </p:sp>
      <p:sp>
        <p:nvSpPr>
          <p:cNvPr id="34" name="object 34"/>
          <p:cNvSpPr/>
          <p:nvPr/>
        </p:nvSpPr>
        <p:spPr>
          <a:xfrm>
            <a:off x="10706137" y="4867719"/>
            <a:ext cx="136525" cy="222250"/>
          </a:xfrm>
          <a:custGeom>
            <a:avLst/>
            <a:gdLst/>
            <a:ahLst/>
            <a:cxnLst/>
            <a:rect l="l" t="t" r="r" b="b"/>
            <a:pathLst>
              <a:path w="136525" h="222250">
                <a:moveTo>
                  <a:pt x="136525" y="222250"/>
                </a:moveTo>
                <a:lnTo>
                  <a:pt x="55594" y="91808"/>
                </a:lnTo>
                <a:lnTo>
                  <a:pt x="31029" y="51492"/>
                </a:lnTo>
                <a:lnTo>
                  <a:pt x="0" y="0"/>
                </a:lnTo>
                <a:lnTo>
                  <a:pt x="8870" y="7389"/>
                </a:lnTo>
                <a:lnTo>
                  <a:pt x="17232" y="15411"/>
                </a:lnTo>
                <a:lnTo>
                  <a:pt x="25087" y="24195"/>
                </a:lnTo>
                <a:lnTo>
                  <a:pt x="32435" y="33870"/>
                </a:lnTo>
                <a:lnTo>
                  <a:pt x="43788" y="33870"/>
                </a:lnTo>
                <a:lnTo>
                  <a:pt x="136525" y="222250"/>
                </a:lnTo>
                <a:close/>
              </a:path>
              <a:path w="136525" h="222250">
                <a:moveTo>
                  <a:pt x="43788" y="33870"/>
                </a:moveTo>
                <a:lnTo>
                  <a:pt x="32435" y="33870"/>
                </a:lnTo>
                <a:lnTo>
                  <a:pt x="32435" y="27101"/>
                </a:lnTo>
                <a:lnTo>
                  <a:pt x="33794" y="20319"/>
                </a:lnTo>
                <a:lnTo>
                  <a:pt x="33794" y="13550"/>
                </a:lnTo>
                <a:lnTo>
                  <a:pt x="43788" y="33870"/>
                </a:lnTo>
                <a:close/>
              </a:path>
            </a:pathLst>
          </a:custGeom>
          <a:solidFill>
            <a:srgbClr val="D4B175"/>
          </a:solidFill>
        </p:spPr>
        <p:txBody>
          <a:bodyPr wrap="square" lIns="0" tIns="0" rIns="0" bIns="0" rtlCol="0"/>
          <a:lstStyle/>
          <a:p>
            <a:endParaRPr/>
          </a:p>
        </p:txBody>
      </p:sp>
      <p:sp>
        <p:nvSpPr>
          <p:cNvPr id="35" name="object 35"/>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6" name="object 36"/>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产</a:t>
            </a:r>
            <a:r>
              <a:rPr sz="3600" dirty="0"/>
              <a:t>品  </a:t>
            </a:r>
            <a:r>
              <a:rPr sz="3600" spc="5" dirty="0"/>
              <a:t>结</a:t>
            </a:r>
            <a:r>
              <a:rPr sz="3600" dirty="0"/>
              <a:t>构</a:t>
            </a:r>
            <a:endParaRPr sz="3600"/>
          </a:p>
        </p:txBody>
      </p:sp>
      <p:sp>
        <p:nvSpPr>
          <p:cNvPr id="37" name="object 37"/>
          <p:cNvSpPr txBox="1"/>
          <p:nvPr/>
        </p:nvSpPr>
        <p:spPr>
          <a:xfrm>
            <a:off x="3653548" y="2899676"/>
            <a:ext cx="5217160" cy="37846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Microsoft YaHei"/>
                <a:cs typeface="Microsoft YaHei"/>
              </a:rPr>
              <a:t>为客户打造基于云端的一体化解决方案</a:t>
            </a:r>
            <a:endParaRPr sz="2400">
              <a:latin typeface="Microsoft YaHei"/>
              <a:cs typeface="Microsoft YaHei"/>
            </a:endParaRPr>
          </a:p>
        </p:txBody>
      </p:sp>
      <p:sp>
        <p:nvSpPr>
          <p:cNvPr id="38" name="object 38"/>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58201"/>
            <a:ext cx="3962400" cy="332399"/>
          </a:xfrm>
          <a:prstGeom prst="rect">
            <a:avLst/>
          </a:prstGeom>
        </p:spPr>
        <p:txBody>
          <a:bodyPr vert="horz" wrap="square" lIns="0" tIns="0" rIns="0" bIns="0" rtlCol="0">
            <a:spAutoFit/>
          </a:bodyPr>
          <a:lstStyle/>
          <a:p>
            <a:pPr algn="ctr">
              <a:lnSpc>
                <a:spcPct val="90000"/>
              </a:lnSpc>
              <a:defRPr/>
            </a:pPr>
            <a:r>
              <a:rPr lang="zh-CN" altLang="en-US" sz="2400" dirty="0" smtClean="0">
                <a:solidFill>
                  <a:schemeClr val="bg1"/>
                </a:solidFill>
                <a:latin typeface="微软雅黑" pitchFamily="34" charset="-122"/>
                <a:ea typeface="微软雅黑" pitchFamily="34" charset="-122"/>
              </a:rPr>
              <a:t>宝宝信息管理方案</a:t>
            </a:r>
            <a:endParaRPr lang="zh-CN" altLang="en-US" sz="2400" dirty="0">
              <a:solidFill>
                <a:schemeClr val="bg1"/>
              </a:solidFill>
              <a:latin typeface="微软雅黑" pitchFamily="34" charset="-122"/>
              <a:ea typeface="微软雅黑" pitchFamily="34" charset="-122"/>
              <a:sym typeface="+mn-ea"/>
            </a:endParaRPr>
          </a:p>
        </p:txBody>
      </p:sp>
      <p:pic>
        <p:nvPicPr>
          <p:cNvPr id="113666" name="Picture 2"/>
          <p:cNvPicPr>
            <a:picLocks noChangeAspect="1" noChangeArrowheads="1"/>
          </p:cNvPicPr>
          <p:nvPr/>
        </p:nvPicPr>
        <p:blipFill>
          <a:blip r:embed="rId2"/>
          <a:srcRect/>
          <a:stretch>
            <a:fillRect/>
          </a:stretch>
        </p:blipFill>
        <p:spPr bwMode="auto">
          <a:xfrm>
            <a:off x="0" y="1905000"/>
            <a:ext cx="12228689" cy="4267200"/>
          </a:xfrm>
          <a:prstGeom prst="rect">
            <a:avLst/>
          </a:prstGeom>
          <a:noFill/>
          <a:ln w="9525">
            <a:noFill/>
            <a:miter lim="800000"/>
            <a:headEnd/>
            <a:tailEnd/>
          </a:ln>
          <a:effectLst/>
        </p:spPr>
      </p:pic>
      <p:pic>
        <p:nvPicPr>
          <p:cNvPr id="113667" name="Picture 3"/>
          <p:cNvPicPr>
            <a:picLocks noChangeAspect="1" noChangeArrowheads="1"/>
          </p:cNvPicPr>
          <p:nvPr/>
        </p:nvPicPr>
        <p:blipFill>
          <a:blip r:embed="rId3"/>
          <a:srcRect/>
          <a:stretch>
            <a:fillRect/>
          </a:stretch>
        </p:blipFill>
        <p:spPr bwMode="auto">
          <a:xfrm>
            <a:off x="5943600" y="1284278"/>
            <a:ext cx="6248400" cy="3211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3352800" y="2913278"/>
            <a:ext cx="4876800" cy="443198"/>
          </a:xfrm>
          <a:prstGeom prst="rect">
            <a:avLst/>
          </a:prstGeom>
        </p:spPr>
        <p:txBody>
          <a:bodyPr vert="horz" wrap="square" lIns="0" tIns="0" rIns="0" bIns="0" rtlCol="0">
            <a:spAutoFit/>
          </a:bodyPr>
          <a:lstStyle/>
          <a:p>
            <a:pPr marL="342900" indent="-342900" algn="ctr" defTabSz="481965">
              <a:lnSpc>
                <a:spcPct val="90000"/>
              </a:lnSpc>
              <a:defRPr/>
            </a:pPr>
            <a:r>
              <a:rPr lang="zh-CN" altLang="en-US" sz="3200" dirty="0" smtClean="0">
                <a:solidFill>
                  <a:schemeClr val="bg1"/>
                </a:solidFill>
                <a:latin typeface="微软雅黑" pitchFamily="34" charset="-122"/>
                <a:ea typeface="微软雅黑" pitchFamily="34" charset="-122"/>
                <a:sym typeface="+mn-ea"/>
              </a:rPr>
              <a:t>多级审批</a:t>
            </a:r>
            <a:endParaRPr lang="zh-CN" altLang="en-US" sz="3200" dirty="0">
              <a:solidFill>
                <a:schemeClr val="bg1"/>
              </a:solidFill>
              <a:latin typeface="微软雅黑" pitchFamily="34" charset="-122"/>
              <a:ea typeface="微软雅黑" pitchFamily="34" charset="-122"/>
              <a:sym typeface="+mn-ea"/>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58201"/>
            <a:ext cx="3962400" cy="332399"/>
          </a:xfrm>
          <a:prstGeom prst="rect">
            <a:avLst/>
          </a:prstGeom>
        </p:spPr>
        <p:txBody>
          <a:bodyPr vert="horz" wrap="square" lIns="0" tIns="0" rIns="0" bIns="0" rtlCol="0">
            <a:spAutoFit/>
          </a:bodyPr>
          <a:lstStyle/>
          <a:p>
            <a:pPr algn="ctr">
              <a:lnSpc>
                <a:spcPct val="90000"/>
              </a:lnSpc>
              <a:defRPr/>
            </a:pPr>
            <a:r>
              <a:rPr lang="zh-CN" altLang="en-US" sz="2400" dirty="0" smtClean="0">
                <a:solidFill>
                  <a:schemeClr val="bg1"/>
                </a:solidFill>
                <a:latin typeface="微软雅黑" pitchFamily="34" charset="-122"/>
                <a:ea typeface="微软雅黑" pitchFamily="34" charset="-122"/>
                <a:sym typeface="+mn-ea"/>
              </a:rPr>
              <a:t>多级审批</a:t>
            </a:r>
            <a:endParaRPr lang="zh-CN" altLang="en-US" sz="2400" dirty="0">
              <a:solidFill>
                <a:schemeClr val="bg1"/>
              </a:solidFill>
              <a:latin typeface="微软雅黑" pitchFamily="34" charset="-122"/>
              <a:ea typeface="微软雅黑" pitchFamily="34" charset="-122"/>
              <a:sym typeface="+mn-ea"/>
            </a:endParaRPr>
          </a:p>
        </p:txBody>
      </p:sp>
      <p:sp>
        <p:nvSpPr>
          <p:cNvPr id="6" name="Rectangle 1"/>
          <p:cNvSpPr>
            <a:spLocks noChangeArrowheads="1"/>
          </p:cNvSpPr>
          <p:nvPr/>
        </p:nvSpPr>
        <p:spPr bwMode="auto">
          <a:xfrm>
            <a:off x="595274" y="1571612"/>
            <a:ext cx="5643602" cy="4339650"/>
          </a:xfrm>
          <a:prstGeom prst="rect">
            <a:avLst/>
          </a:prstGeom>
          <a:noFill/>
          <a:ln w="9525">
            <a:noFill/>
            <a:miter lim="800000"/>
            <a:headEnd/>
            <a:tailEnd/>
          </a:ln>
          <a:effectLst/>
        </p:spPr>
        <p:txBody>
          <a:bodyPr wrap="square" anchor="ctr">
            <a:spAutoFit/>
          </a:bodyPr>
          <a:lstStyle/>
          <a:p>
            <a:pPr>
              <a:defRPr/>
            </a:pPr>
            <a:r>
              <a:rPr lang="zh-CN" altLang="en-US" sz="2000" b="1" kern="0" dirty="0" smtClean="0">
                <a:solidFill>
                  <a:schemeClr val="bg1"/>
                </a:solidFill>
                <a:latin typeface="微软雅黑" pitchFamily="34" charset="-122"/>
                <a:ea typeface="微软雅黑" pitchFamily="34" charset="-122"/>
              </a:rPr>
              <a:t>业务流程：</a:t>
            </a:r>
            <a:endParaRPr lang="en-US" altLang="zh-CN" sz="2000" b="1" kern="0" dirty="0" smtClean="0">
              <a:solidFill>
                <a:schemeClr val="bg1"/>
              </a:solidFill>
              <a:latin typeface="微软雅黑" pitchFamily="34" charset="-122"/>
              <a:ea typeface="微软雅黑" pitchFamily="34" charset="-122"/>
            </a:endParaRPr>
          </a:p>
          <a:p>
            <a:pPr>
              <a:defRPr/>
            </a:pPr>
            <a:endParaRPr lang="en-US" altLang="zh-CN" sz="2000" b="1" kern="0" dirty="0" smtClean="0">
              <a:solidFill>
                <a:schemeClr val="bg1"/>
              </a:solidFill>
              <a:latin typeface="微软雅黑" pitchFamily="34" charset="-122"/>
              <a:ea typeface="微软雅黑" pitchFamily="34" charset="-122"/>
            </a:endParaRPr>
          </a:p>
          <a:p>
            <a:pPr>
              <a:defRPr/>
            </a:pPr>
            <a:r>
              <a:rPr lang="zh-CN" altLang="en-US" kern="0" dirty="0" smtClean="0">
                <a:solidFill>
                  <a:schemeClr val="bg1"/>
                </a:solidFill>
                <a:latin typeface="微软雅黑" pitchFamily="34" charset="-122"/>
                <a:ea typeface="微软雅黑" pitchFamily="34" charset="-122"/>
              </a:rPr>
              <a:t>不按金额的审批流程： 店长确认</a:t>
            </a:r>
            <a:r>
              <a:rPr lang="en-US" altLang="en-US" kern="0" dirty="0" smtClean="0">
                <a:solidFill>
                  <a:schemeClr val="bg1"/>
                </a:solidFill>
                <a:latin typeface="微软雅黑" pitchFamily="34" charset="-122"/>
                <a:ea typeface="微软雅黑" pitchFamily="34" charset="-122"/>
                <a:sym typeface="Wingdings"/>
              </a:rPr>
              <a:t></a:t>
            </a:r>
            <a:r>
              <a:rPr lang="en-US" altLang="en-US" kern="0" dirty="0" smtClean="0">
                <a:solidFill>
                  <a:schemeClr val="bg1"/>
                </a:solidFill>
                <a:latin typeface="微软雅黑" pitchFamily="34" charset="-122"/>
                <a:ea typeface="微软雅黑" pitchFamily="34" charset="-122"/>
              </a:rPr>
              <a:t>  </a:t>
            </a:r>
            <a:r>
              <a:rPr lang="zh-CN" altLang="en-US" kern="0" dirty="0" smtClean="0">
                <a:solidFill>
                  <a:schemeClr val="bg1"/>
                </a:solidFill>
                <a:latin typeface="微软雅黑" pitchFamily="34" charset="-122"/>
                <a:ea typeface="微软雅黑" pitchFamily="34" charset="-122"/>
              </a:rPr>
              <a:t>财务确认 </a:t>
            </a:r>
            <a:r>
              <a:rPr lang="en-US" altLang="en-US" kern="0" dirty="0" smtClean="0">
                <a:solidFill>
                  <a:schemeClr val="bg1"/>
                </a:solidFill>
                <a:latin typeface="微软雅黑" pitchFamily="34" charset="-122"/>
                <a:ea typeface="微软雅黑" pitchFamily="34" charset="-122"/>
                <a:sym typeface="Wingdings"/>
              </a:rPr>
              <a:t></a:t>
            </a:r>
            <a:r>
              <a:rPr lang="en-US" altLang="en-US" kern="0" dirty="0" smtClean="0">
                <a:solidFill>
                  <a:schemeClr val="bg1"/>
                </a:solidFill>
                <a:latin typeface="微软雅黑" pitchFamily="34" charset="-122"/>
                <a:ea typeface="微软雅黑" pitchFamily="34" charset="-122"/>
              </a:rPr>
              <a:t>   </a:t>
            </a:r>
            <a:r>
              <a:rPr lang="zh-CN" altLang="en-US" kern="0" dirty="0" smtClean="0">
                <a:solidFill>
                  <a:schemeClr val="bg1"/>
                </a:solidFill>
                <a:latin typeface="微软雅黑" pitchFamily="34" charset="-122"/>
                <a:ea typeface="微软雅黑" pitchFamily="34" charset="-122"/>
              </a:rPr>
              <a:t>总监确认 </a:t>
            </a:r>
            <a:r>
              <a:rPr lang="en-US" altLang="en-US" kern="0" dirty="0" smtClean="0">
                <a:solidFill>
                  <a:schemeClr val="bg1"/>
                </a:solidFill>
                <a:latin typeface="微软雅黑" pitchFamily="34" charset="-122"/>
                <a:ea typeface="微软雅黑" pitchFamily="34" charset="-122"/>
                <a:sym typeface="Wingdings"/>
              </a:rPr>
              <a:t></a:t>
            </a:r>
            <a:r>
              <a:rPr lang="en-US" altLang="en-US" kern="0" dirty="0" smtClean="0">
                <a:solidFill>
                  <a:schemeClr val="bg1"/>
                </a:solidFill>
                <a:latin typeface="微软雅黑" pitchFamily="34" charset="-122"/>
                <a:ea typeface="微软雅黑" pitchFamily="34" charset="-122"/>
              </a:rPr>
              <a:t> </a:t>
            </a:r>
            <a:r>
              <a:rPr lang="zh-CN" altLang="en-US" kern="0" dirty="0" smtClean="0">
                <a:solidFill>
                  <a:schemeClr val="bg1"/>
                </a:solidFill>
                <a:latin typeface="微软雅黑" pitchFamily="34" charset="-122"/>
                <a:ea typeface="微软雅黑" pitchFamily="34" charset="-122"/>
              </a:rPr>
              <a:t>仓库见单点货、发货</a:t>
            </a:r>
            <a:endParaRPr lang="en-US" altLang="zh-CN" kern="0" dirty="0" smtClean="0">
              <a:solidFill>
                <a:schemeClr val="bg1"/>
              </a:solidFill>
              <a:latin typeface="微软雅黑" pitchFamily="34" charset="-122"/>
              <a:ea typeface="微软雅黑" pitchFamily="34" charset="-122"/>
            </a:endParaRPr>
          </a:p>
          <a:p>
            <a:pPr>
              <a:defRPr/>
            </a:pPr>
            <a:endParaRPr lang="en-US" altLang="zh-CN" kern="0" dirty="0" smtClean="0">
              <a:solidFill>
                <a:schemeClr val="bg1"/>
              </a:solidFill>
              <a:latin typeface="微软雅黑" pitchFamily="34" charset="-122"/>
              <a:ea typeface="微软雅黑" pitchFamily="34" charset="-122"/>
            </a:endParaRPr>
          </a:p>
          <a:p>
            <a:r>
              <a:rPr lang="zh-CN" altLang="en-US" kern="0" dirty="0" smtClean="0">
                <a:solidFill>
                  <a:schemeClr val="bg1"/>
                </a:solidFill>
                <a:latin typeface="微软雅黑" pitchFamily="34" charset="-122"/>
                <a:ea typeface="微软雅黑" pitchFamily="34" charset="-122"/>
              </a:rPr>
              <a:t>按单据金额的审批流程</a:t>
            </a:r>
            <a:r>
              <a:rPr lang="en-US" altLang="en-US" kern="0" dirty="0" smtClean="0">
                <a:solidFill>
                  <a:schemeClr val="bg1"/>
                </a:solidFill>
                <a:latin typeface="微软雅黑" pitchFamily="34" charset="-122"/>
                <a:ea typeface="微软雅黑" pitchFamily="34" charset="-122"/>
              </a:rPr>
              <a:t>--</a:t>
            </a:r>
            <a:r>
              <a:rPr lang="zh-CN" altLang="en-US" kern="0" dirty="0" smtClean="0">
                <a:solidFill>
                  <a:schemeClr val="bg1"/>
                </a:solidFill>
                <a:latin typeface="微软雅黑" pitchFamily="34" charset="-122"/>
                <a:ea typeface="微软雅黑" pitchFamily="34" charset="-122"/>
              </a:rPr>
              <a:t>批发销售单：门店文员制单 </a:t>
            </a:r>
            <a:r>
              <a:rPr lang="en-US" altLang="en-US" kern="0" dirty="0" smtClean="0">
                <a:solidFill>
                  <a:schemeClr val="bg1"/>
                </a:solidFill>
                <a:latin typeface="微软雅黑" pitchFamily="34" charset="-122"/>
                <a:ea typeface="微软雅黑" pitchFamily="34" charset="-122"/>
                <a:sym typeface="Wingdings"/>
              </a:rPr>
              <a:t></a:t>
            </a:r>
            <a:r>
              <a:rPr lang="en-US" altLang="en-US" kern="0" dirty="0" smtClean="0">
                <a:solidFill>
                  <a:schemeClr val="bg1"/>
                </a:solidFill>
                <a:latin typeface="微软雅黑" pitchFamily="34" charset="-122"/>
                <a:ea typeface="微软雅黑" pitchFamily="34" charset="-122"/>
              </a:rPr>
              <a:t> </a:t>
            </a:r>
            <a:r>
              <a:rPr lang="zh-CN" altLang="en-US" kern="0" dirty="0" smtClean="0">
                <a:solidFill>
                  <a:schemeClr val="bg1"/>
                </a:solidFill>
                <a:latin typeface="微软雅黑" pitchFamily="34" charset="-122"/>
                <a:ea typeface="微软雅黑" pitchFamily="34" charset="-122"/>
              </a:rPr>
              <a:t>店长或 财务 或 总监 </a:t>
            </a:r>
            <a:r>
              <a:rPr lang="en-US" altLang="en-US" kern="0" dirty="0" smtClean="0">
                <a:solidFill>
                  <a:schemeClr val="bg1"/>
                </a:solidFill>
                <a:latin typeface="微软雅黑" pitchFamily="34" charset="-122"/>
                <a:ea typeface="微软雅黑" pitchFamily="34" charset="-122"/>
                <a:sym typeface="Wingdings"/>
              </a:rPr>
              <a:t></a:t>
            </a:r>
            <a:r>
              <a:rPr lang="en-US" altLang="en-US" kern="0" dirty="0" smtClean="0">
                <a:solidFill>
                  <a:schemeClr val="bg1"/>
                </a:solidFill>
                <a:latin typeface="微软雅黑" pitchFamily="34" charset="-122"/>
                <a:ea typeface="微软雅黑" pitchFamily="34" charset="-122"/>
              </a:rPr>
              <a:t> </a:t>
            </a:r>
            <a:r>
              <a:rPr lang="zh-CN" altLang="en-US" kern="0" dirty="0" smtClean="0">
                <a:solidFill>
                  <a:schemeClr val="bg1"/>
                </a:solidFill>
                <a:latin typeface="微软雅黑" pitchFamily="34" charset="-122"/>
                <a:ea typeface="微软雅黑" pitchFamily="34" charset="-122"/>
              </a:rPr>
              <a:t>仓库见单点货、发货</a:t>
            </a:r>
          </a:p>
          <a:p>
            <a:r>
              <a:rPr lang="zh-CN" altLang="en-US" kern="0" dirty="0" smtClean="0">
                <a:solidFill>
                  <a:schemeClr val="bg1"/>
                </a:solidFill>
                <a:latin typeface="微软雅黑" pitchFamily="34" charset="-122"/>
                <a:ea typeface="微软雅黑" pitchFamily="34" charset="-122"/>
              </a:rPr>
              <a:t>单据金额权限控制，目的在于控制本单金额的额度，由具备权限的职务审批。</a:t>
            </a:r>
            <a:endParaRPr lang="en-US" altLang="zh-CN" kern="0" dirty="0" smtClean="0">
              <a:solidFill>
                <a:schemeClr val="bg1"/>
              </a:solidFill>
              <a:latin typeface="微软雅黑" pitchFamily="34" charset="-122"/>
              <a:ea typeface="微软雅黑" pitchFamily="34" charset="-122"/>
            </a:endParaRPr>
          </a:p>
          <a:p>
            <a:endParaRPr lang="en-US" altLang="zh-CN" kern="0" dirty="0" smtClean="0">
              <a:solidFill>
                <a:schemeClr val="bg1"/>
              </a:solidFill>
              <a:latin typeface="微软雅黑" pitchFamily="34" charset="-122"/>
              <a:ea typeface="微软雅黑" pitchFamily="34" charset="-122"/>
            </a:endParaRPr>
          </a:p>
          <a:p>
            <a:r>
              <a:rPr lang="zh-CN" altLang="en-US" kern="0" dirty="0" smtClean="0">
                <a:solidFill>
                  <a:schemeClr val="bg1"/>
                </a:solidFill>
                <a:latin typeface="微软雅黑" pitchFamily="34" charset="-122"/>
                <a:ea typeface="微软雅黑" pitchFamily="34" charset="-122"/>
              </a:rPr>
              <a:t>按账款金额的审批流程</a:t>
            </a:r>
            <a:r>
              <a:rPr lang="en-US" altLang="en-US" kern="0" dirty="0" smtClean="0">
                <a:solidFill>
                  <a:schemeClr val="bg1"/>
                </a:solidFill>
                <a:latin typeface="微软雅黑" pitchFamily="34" charset="-122"/>
                <a:ea typeface="微软雅黑" pitchFamily="34" charset="-122"/>
              </a:rPr>
              <a:t>—</a:t>
            </a:r>
            <a:r>
              <a:rPr lang="zh-CN" altLang="en-US" kern="0" dirty="0" smtClean="0">
                <a:solidFill>
                  <a:schemeClr val="bg1"/>
                </a:solidFill>
                <a:latin typeface="微软雅黑" pitchFamily="34" charset="-122"/>
                <a:ea typeface="微软雅黑" pitchFamily="34" charset="-122"/>
              </a:rPr>
              <a:t>采购收货：门店文员制单 </a:t>
            </a:r>
            <a:r>
              <a:rPr lang="en-US" altLang="en-US" kern="0" dirty="0" smtClean="0">
                <a:solidFill>
                  <a:schemeClr val="bg1"/>
                </a:solidFill>
                <a:latin typeface="微软雅黑" pitchFamily="34" charset="-122"/>
                <a:ea typeface="微软雅黑" pitchFamily="34" charset="-122"/>
                <a:sym typeface="Wingdings"/>
              </a:rPr>
              <a:t></a:t>
            </a:r>
            <a:r>
              <a:rPr lang="en-US" altLang="en-US" kern="0" dirty="0" smtClean="0">
                <a:solidFill>
                  <a:schemeClr val="bg1"/>
                </a:solidFill>
                <a:latin typeface="微软雅黑" pitchFamily="34" charset="-122"/>
                <a:ea typeface="微软雅黑" pitchFamily="34" charset="-122"/>
              </a:rPr>
              <a:t> </a:t>
            </a:r>
            <a:r>
              <a:rPr lang="zh-CN" altLang="en-US" kern="0" dirty="0" smtClean="0">
                <a:solidFill>
                  <a:schemeClr val="bg1"/>
                </a:solidFill>
                <a:latin typeface="微软雅黑" pitchFamily="34" charset="-122"/>
                <a:ea typeface="微软雅黑" pitchFamily="34" charset="-122"/>
              </a:rPr>
              <a:t>店长或 财务 或 总监 </a:t>
            </a:r>
            <a:r>
              <a:rPr lang="en-US" altLang="en-US" kern="0" dirty="0" smtClean="0">
                <a:solidFill>
                  <a:schemeClr val="bg1"/>
                </a:solidFill>
                <a:latin typeface="微软雅黑" pitchFamily="34" charset="-122"/>
                <a:ea typeface="微软雅黑" pitchFamily="34" charset="-122"/>
                <a:sym typeface="Wingdings"/>
              </a:rPr>
              <a:t></a:t>
            </a:r>
            <a:r>
              <a:rPr lang="en-US" altLang="en-US" kern="0" dirty="0" smtClean="0">
                <a:solidFill>
                  <a:schemeClr val="bg1"/>
                </a:solidFill>
                <a:latin typeface="微软雅黑" pitchFamily="34" charset="-122"/>
                <a:ea typeface="微软雅黑" pitchFamily="34" charset="-122"/>
              </a:rPr>
              <a:t> </a:t>
            </a:r>
            <a:r>
              <a:rPr lang="zh-CN" altLang="en-US" kern="0" dirty="0" smtClean="0">
                <a:solidFill>
                  <a:schemeClr val="bg1"/>
                </a:solidFill>
                <a:latin typeface="微软雅黑" pitchFamily="34" charset="-122"/>
                <a:ea typeface="微软雅黑" pitchFamily="34" charset="-122"/>
              </a:rPr>
              <a:t>仓库见单收货</a:t>
            </a:r>
          </a:p>
          <a:p>
            <a:r>
              <a:rPr lang="zh-CN" altLang="en-US" kern="0" dirty="0" smtClean="0">
                <a:solidFill>
                  <a:schemeClr val="bg1"/>
                </a:solidFill>
                <a:latin typeface="微软雅黑" pitchFamily="34" charset="-122"/>
                <a:ea typeface="微软雅黑" pitchFamily="34" charset="-122"/>
              </a:rPr>
              <a:t>账款额度权限控制，目的在于控制供应商、批发客户的账款额度，由具备额度权限的职务审批。</a:t>
            </a:r>
          </a:p>
          <a:p>
            <a:endParaRPr lang="zh-CN" altLang="en-US" sz="2000" b="1" kern="0" dirty="0">
              <a:solidFill>
                <a:schemeClr val="bg1"/>
              </a:solidFill>
              <a:latin typeface="微软雅黑" pitchFamily="34" charset="-122"/>
              <a:ea typeface="微软雅黑" pitchFamily="34" charset="-122"/>
            </a:endParaRPr>
          </a:p>
        </p:txBody>
      </p:sp>
      <p:pic>
        <p:nvPicPr>
          <p:cNvPr id="7" name="图片 13"/>
          <p:cNvPicPr>
            <a:picLocks noChangeAspect="1" noChangeArrowheads="1"/>
          </p:cNvPicPr>
          <p:nvPr/>
        </p:nvPicPr>
        <p:blipFill>
          <a:blip r:embed="rId2"/>
          <a:srcRect/>
          <a:stretch>
            <a:fillRect/>
          </a:stretch>
        </p:blipFill>
        <p:spPr bwMode="auto">
          <a:xfrm>
            <a:off x="6324600" y="1905000"/>
            <a:ext cx="4805363" cy="3916363"/>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3352800" y="2913278"/>
            <a:ext cx="4876800" cy="443198"/>
          </a:xfrm>
          <a:prstGeom prst="rect">
            <a:avLst/>
          </a:prstGeom>
        </p:spPr>
        <p:txBody>
          <a:bodyPr vert="horz" wrap="square" lIns="0" tIns="0" rIns="0" bIns="0" rtlCol="0">
            <a:spAutoFit/>
          </a:bodyPr>
          <a:lstStyle/>
          <a:p>
            <a:pPr marL="342900" indent="-342900" algn="ctr" defTabSz="481965">
              <a:lnSpc>
                <a:spcPct val="90000"/>
              </a:lnSpc>
              <a:defRPr/>
            </a:pPr>
            <a:r>
              <a:rPr lang="zh-CN" altLang="en-US" sz="3200" dirty="0" smtClean="0">
                <a:solidFill>
                  <a:schemeClr val="bg1"/>
                </a:solidFill>
                <a:latin typeface="微软雅黑" pitchFamily="34" charset="-122"/>
                <a:ea typeface="微软雅黑" pitchFamily="34" charset="-122"/>
                <a:sym typeface="+mn-ea"/>
              </a:rPr>
              <a:t>商品有效期分级提醒</a:t>
            </a:r>
            <a:endParaRPr lang="zh-CN" altLang="en-US" sz="3200" dirty="0">
              <a:solidFill>
                <a:schemeClr val="bg1"/>
              </a:solidFill>
              <a:latin typeface="微软雅黑" pitchFamily="34" charset="-122"/>
              <a:ea typeface="微软雅黑" pitchFamily="34" charset="-122"/>
              <a:sym typeface="+mn-ea"/>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p:cNvPicPr>
            <a:picLocks noChangeAspect="1" noChangeArrowheads="1"/>
          </p:cNvPicPr>
          <p:nvPr/>
        </p:nvPicPr>
        <p:blipFill>
          <a:blip r:embed="rId2"/>
          <a:srcRect/>
          <a:stretch>
            <a:fillRect/>
          </a:stretch>
        </p:blipFill>
        <p:spPr bwMode="auto">
          <a:xfrm>
            <a:off x="533401" y="1676400"/>
            <a:ext cx="3962400" cy="2837553"/>
          </a:xfrm>
          <a:prstGeom prst="rect">
            <a:avLst/>
          </a:prstGeom>
          <a:noFill/>
          <a:ln w="9525">
            <a:noFill/>
            <a:miter lim="800000"/>
            <a:headEnd/>
            <a:tailEnd/>
          </a:ln>
          <a:effectLst/>
        </p:spPr>
      </p:pic>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58201"/>
            <a:ext cx="3962400" cy="332399"/>
          </a:xfrm>
          <a:prstGeom prst="rect">
            <a:avLst/>
          </a:prstGeom>
        </p:spPr>
        <p:txBody>
          <a:bodyPr vert="horz" wrap="square" lIns="0" tIns="0" rIns="0" bIns="0" rtlCol="0">
            <a:spAutoFit/>
          </a:bodyPr>
          <a:lstStyle/>
          <a:p>
            <a:pPr marL="342900" indent="-342900" algn="ctr" defTabSz="481965">
              <a:lnSpc>
                <a:spcPct val="90000"/>
              </a:lnSpc>
              <a:defRPr/>
            </a:pPr>
            <a:r>
              <a:rPr lang="zh-CN" altLang="en-US" sz="2400" dirty="0" smtClean="0">
                <a:solidFill>
                  <a:schemeClr val="bg1"/>
                </a:solidFill>
                <a:latin typeface="微软雅黑" pitchFamily="34" charset="-122"/>
                <a:ea typeface="微软雅黑" pitchFamily="34" charset="-122"/>
                <a:sym typeface="+mn-ea"/>
              </a:rPr>
              <a:t>商品有效期分级提醒</a:t>
            </a:r>
            <a:endParaRPr lang="zh-CN" altLang="en-US" sz="2400" dirty="0">
              <a:solidFill>
                <a:schemeClr val="bg1"/>
              </a:solidFill>
              <a:latin typeface="微软雅黑" pitchFamily="34" charset="-122"/>
              <a:ea typeface="微软雅黑" pitchFamily="34" charset="-122"/>
              <a:sym typeface="+mn-ea"/>
            </a:endParaRPr>
          </a:p>
        </p:txBody>
      </p:sp>
      <p:pic>
        <p:nvPicPr>
          <p:cNvPr id="118786" name="Picture 2"/>
          <p:cNvPicPr>
            <a:picLocks noChangeAspect="1" noChangeArrowheads="1"/>
          </p:cNvPicPr>
          <p:nvPr/>
        </p:nvPicPr>
        <p:blipFill>
          <a:blip r:embed="rId3"/>
          <a:srcRect/>
          <a:stretch>
            <a:fillRect/>
          </a:stretch>
        </p:blipFill>
        <p:spPr bwMode="auto">
          <a:xfrm>
            <a:off x="1790700" y="1524000"/>
            <a:ext cx="104013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0" name="直接箭头连接符 9"/>
          <p:cNvCxnSpPr/>
          <p:nvPr/>
        </p:nvCxnSpPr>
        <p:spPr>
          <a:xfrm flipV="1">
            <a:off x="2895600" y="2286000"/>
            <a:ext cx="16764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118788" name="Picture 4"/>
          <p:cNvPicPr>
            <a:picLocks noChangeAspect="1" noChangeArrowheads="1"/>
          </p:cNvPicPr>
          <p:nvPr/>
        </p:nvPicPr>
        <p:blipFill>
          <a:blip r:embed="rId4"/>
          <a:srcRect/>
          <a:stretch>
            <a:fillRect/>
          </a:stretch>
        </p:blipFill>
        <p:spPr bwMode="auto">
          <a:xfrm>
            <a:off x="0" y="4842084"/>
            <a:ext cx="12192000" cy="2015916"/>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3352800" y="2913278"/>
            <a:ext cx="4876800" cy="443198"/>
          </a:xfrm>
          <a:prstGeom prst="rect">
            <a:avLst/>
          </a:prstGeom>
        </p:spPr>
        <p:txBody>
          <a:bodyPr vert="horz" wrap="square" lIns="0" tIns="0" rIns="0" bIns="0" rtlCol="0">
            <a:spAutoFit/>
          </a:bodyPr>
          <a:lstStyle/>
          <a:p>
            <a:pPr marL="342900" indent="-342900" algn="ctr" defTabSz="481965">
              <a:lnSpc>
                <a:spcPct val="90000"/>
              </a:lnSpc>
              <a:defRPr/>
            </a:pPr>
            <a:r>
              <a:rPr lang="zh-CN" altLang="en-US" sz="3200" dirty="0" smtClean="0">
                <a:solidFill>
                  <a:schemeClr val="bg1"/>
                </a:solidFill>
                <a:latin typeface="微软雅黑" pitchFamily="34" charset="-122"/>
                <a:ea typeface="微软雅黑" pitchFamily="34" charset="-122"/>
                <a:sym typeface="+mn-ea"/>
              </a:rPr>
              <a:t>会员区域管理</a:t>
            </a:r>
            <a:endParaRPr lang="zh-CN" altLang="en-US" sz="3200" dirty="0">
              <a:solidFill>
                <a:schemeClr val="bg1"/>
              </a:solidFill>
              <a:latin typeface="微软雅黑" pitchFamily="34" charset="-122"/>
              <a:ea typeface="微软雅黑" pitchFamily="34" charset="-122"/>
              <a:sym typeface="+mn-ea"/>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58201"/>
            <a:ext cx="3962400" cy="332399"/>
          </a:xfrm>
          <a:prstGeom prst="rect">
            <a:avLst/>
          </a:prstGeom>
        </p:spPr>
        <p:txBody>
          <a:bodyPr vert="horz" wrap="square" lIns="0" tIns="0" rIns="0" bIns="0" rtlCol="0">
            <a:spAutoFit/>
          </a:bodyPr>
          <a:lstStyle/>
          <a:p>
            <a:pPr algn="ctr">
              <a:lnSpc>
                <a:spcPct val="90000"/>
              </a:lnSpc>
              <a:defRPr/>
            </a:pPr>
            <a:r>
              <a:rPr lang="zh-CN" altLang="en-US" sz="2400" dirty="0" smtClean="0">
                <a:solidFill>
                  <a:schemeClr val="bg1"/>
                </a:solidFill>
                <a:latin typeface="微软雅黑" pitchFamily="34" charset="-122"/>
                <a:ea typeface="微软雅黑" pitchFamily="34" charset="-122"/>
                <a:sym typeface="+mn-ea"/>
              </a:rPr>
              <a:t>会员区域管理</a:t>
            </a:r>
            <a:endParaRPr lang="zh-CN" altLang="en-US" sz="2400" dirty="0">
              <a:solidFill>
                <a:schemeClr val="bg1"/>
              </a:solidFill>
              <a:latin typeface="微软雅黑" pitchFamily="34" charset="-122"/>
              <a:ea typeface="微软雅黑" pitchFamily="34" charset="-122"/>
              <a:sym typeface="+mn-ea"/>
            </a:endParaRPr>
          </a:p>
        </p:txBody>
      </p:sp>
      <p:sp>
        <p:nvSpPr>
          <p:cNvPr id="8" name="内容占位符 2"/>
          <p:cNvSpPr txBox="1">
            <a:spLocks/>
          </p:cNvSpPr>
          <p:nvPr/>
        </p:nvSpPr>
        <p:spPr>
          <a:xfrm>
            <a:off x="595274" y="2143116"/>
            <a:ext cx="5500687" cy="4071937"/>
          </a:xfrm>
          <a:prstGeom prst="rect">
            <a:avLst/>
          </a:prstGeom>
        </p:spPr>
        <p:txBody>
          <a:bodyPr/>
          <a:lstStyle/>
          <a:p>
            <a:pPr>
              <a:defRPr/>
            </a:pPr>
            <a:r>
              <a:rPr lang="zh-CN" altLang="en-US" sz="2000" kern="0" dirty="0">
                <a:solidFill>
                  <a:schemeClr val="bg1"/>
                </a:solidFill>
                <a:latin typeface="微软雅黑" pitchFamily="34" charset="-122"/>
                <a:ea typeface="微软雅黑" pitchFamily="34" charset="-122"/>
              </a:rPr>
              <a:t>会员等级按照区域设定</a:t>
            </a:r>
            <a:r>
              <a:rPr lang="zh-CN" altLang="en-US" sz="2000" kern="0" dirty="0" smtClean="0">
                <a:solidFill>
                  <a:schemeClr val="bg1"/>
                </a:solidFill>
                <a:latin typeface="微软雅黑" pitchFamily="34" charset="-122"/>
                <a:ea typeface="微软雅黑" pitchFamily="34" charset="-122"/>
              </a:rPr>
              <a:t>；</a:t>
            </a:r>
            <a:endParaRPr lang="en-US" altLang="zh-CN" sz="2000" kern="0" dirty="0" smtClean="0">
              <a:solidFill>
                <a:schemeClr val="bg1"/>
              </a:solidFill>
              <a:latin typeface="微软雅黑" pitchFamily="34" charset="-122"/>
              <a:ea typeface="微软雅黑" pitchFamily="34" charset="-122"/>
            </a:endParaRPr>
          </a:p>
          <a:p>
            <a:pPr>
              <a:buFont typeface="Wingdings" pitchFamily="2" charset="2"/>
              <a:buChar char="p"/>
              <a:defRPr/>
            </a:pPr>
            <a:endParaRPr lang="zh-CN" altLang="en-US" sz="2000" kern="0" dirty="0">
              <a:solidFill>
                <a:schemeClr val="bg1"/>
              </a:solidFill>
              <a:latin typeface="微软雅黑" pitchFamily="34" charset="-122"/>
              <a:ea typeface="微软雅黑" pitchFamily="34" charset="-122"/>
            </a:endParaRPr>
          </a:p>
          <a:p>
            <a:pPr>
              <a:defRPr/>
            </a:pPr>
            <a:r>
              <a:rPr lang="zh-CN" altLang="en-US" sz="2000" kern="0" dirty="0">
                <a:solidFill>
                  <a:schemeClr val="bg1"/>
                </a:solidFill>
                <a:latin typeface="微软雅黑" pitchFamily="34" charset="-122"/>
                <a:ea typeface="微软雅黑" pitchFamily="34" charset="-122"/>
              </a:rPr>
              <a:t>会员在共享区域范围内的门店，进行前台消费与积分、储值充值与使用、积分冲减与奖励、礼品兑换等业务</a:t>
            </a:r>
            <a:r>
              <a:rPr lang="zh-CN" altLang="en-US" sz="2000" kern="0" dirty="0" smtClean="0">
                <a:solidFill>
                  <a:schemeClr val="bg1"/>
                </a:solidFill>
                <a:latin typeface="微软雅黑" pitchFamily="34" charset="-122"/>
                <a:ea typeface="微软雅黑" pitchFamily="34" charset="-122"/>
              </a:rPr>
              <a:t>；</a:t>
            </a:r>
            <a:endParaRPr lang="en-US" altLang="zh-CN" sz="2000" kern="0" dirty="0" smtClean="0">
              <a:solidFill>
                <a:schemeClr val="bg1"/>
              </a:solidFill>
              <a:latin typeface="微软雅黑" pitchFamily="34" charset="-122"/>
              <a:ea typeface="微软雅黑" pitchFamily="34" charset="-122"/>
            </a:endParaRPr>
          </a:p>
          <a:p>
            <a:pPr>
              <a:buFont typeface="Wingdings" pitchFamily="2" charset="2"/>
              <a:buChar char="p"/>
              <a:defRPr/>
            </a:pPr>
            <a:endParaRPr lang="zh-CN" altLang="en-US" sz="2000" kern="0" dirty="0">
              <a:solidFill>
                <a:schemeClr val="bg1"/>
              </a:solidFill>
              <a:latin typeface="微软雅黑" pitchFamily="34" charset="-122"/>
              <a:ea typeface="微软雅黑" pitchFamily="34" charset="-122"/>
            </a:endParaRPr>
          </a:p>
          <a:p>
            <a:pPr>
              <a:defRPr/>
            </a:pPr>
            <a:r>
              <a:rPr lang="zh-CN" altLang="en-US" sz="2000" kern="0" dirty="0">
                <a:solidFill>
                  <a:schemeClr val="bg1"/>
                </a:solidFill>
                <a:latin typeface="微软雅黑" pitchFamily="34" charset="-122"/>
                <a:ea typeface="微软雅黑" pitchFamily="34" charset="-122"/>
              </a:rPr>
              <a:t>会员按区域自动升级</a:t>
            </a:r>
            <a:r>
              <a:rPr lang="zh-CN" altLang="en-US" sz="2000" kern="0" dirty="0" smtClean="0">
                <a:solidFill>
                  <a:schemeClr val="bg1"/>
                </a:solidFill>
                <a:latin typeface="微软雅黑" pitchFamily="34" charset="-122"/>
                <a:ea typeface="微软雅黑" pitchFamily="34" charset="-122"/>
              </a:rPr>
              <a:t>；</a:t>
            </a:r>
            <a:endParaRPr lang="en-US" altLang="zh-CN" sz="2000" kern="0" dirty="0" smtClean="0">
              <a:solidFill>
                <a:schemeClr val="bg1"/>
              </a:solidFill>
              <a:latin typeface="微软雅黑" pitchFamily="34" charset="-122"/>
              <a:ea typeface="微软雅黑" pitchFamily="34" charset="-122"/>
            </a:endParaRPr>
          </a:p>
          <a:p>
            <a:pPr>
              <a:buFont typeface="Wingdings" pitchFamily="2" charset="2"/>
              <a:buChar char="p"/>
              <a:defRPr/>
            </a:pPr>
            <a:endParaRPr lang="zh-CN" altLang="en-US" sz="2000" kern="0" dirty="0">
              <a:solidFill>
                <a:schemeClr val="bg1"/>
              </a:solidFill>
              <a:latin typeface="微软雅黑" pitchFamily="34" charset="-122"/>
              <a:ea typeface="微软雅黑" pitchFamily="34" charset="-122"/>
            </a:endParaRPr>
          </a:p>
          <a:p>
            <a:pPr>
              <a:defRPr/>
            </a:pPr>
            <a:r>
              <a:rPr lang="zh-CN" altLang="en-US" sz="2000" kern="0" dirty="0">
                <a:solidFill>
                  <a:schemeClr val="bg1"/>
                </a:solidFill>
                <a:latin typeface="微软雅黑" pitchFamily="34" charset="-122"/>
                <a:ea typeface="微软雅黑" pitchFamily="34" charset="-122"/>
              </a:rPr>
              <a:t>按照区域来控制会员报表类的数据查询；</a:t>
            </a:r>
          </a:p>
          <a:p>
            <a:pPr marL="0" lvl="1" indent="-342900" algn="just">
              <a:lnSpc>
                <a:spcPct val="150000"/>
              </a:lnSpc>
              <a:buFont typeface="Wingdings" pitchFamily="2" charset="2"/>
              <a:buChar char="p"/>
              <a:defRPr/>
            </a:pPr>
            <a:endParaRPr lang="zh-CN" altLang="en-US" sz="2000" kern="0" dirty="0">
              <a:solidFill>
                <a:schemeClr val="bg1"/>
              </a:solidFill>
              <a:latin typeface="微软雅黑" pitchFamily="34" charset="-122"/>
              <a:ea typeface="微软雅黑" pitchFamily="34" charset="-122"/>
            </a:endParaRPr>
          </a:p>
        </p:txBody>
      </p:sp>
      <p:pic>
        <p:nvPicPr>
          <p:cNvPr id="9" name="图片 8"/>
          <p:cNvPicPr/>
          <p:nvPr/>
        </p:nvPicPr>
        <p:blipFill>
          <a:blip r:embed="rId2"/>
          <a:srcRect/>
          <a:stretch>
            <a:fillRect/>
          </a:stretch>
        </p:blipFill>
        <p:spPr bwMode="auto">
          <a:xfrm>
            <a:off x="6310314" y="2071678"/>
            <a:ext cx="5274310" cy="3407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999704" cy="492443"/>
          </a:xfrm>
          <a:prstGeom prst="rect">
            <a:avLst/>
          </a:prstGeom>
        </p:spPr>
        <p:txBody>
          <a:bodyPr vert="horz" wrap="square" lIns="0" tIns="0" rIns="0" bIns="0" rtlCol="0">
            <a:spAutoFit/>
          </a:bodyPr>
          <a:lstStyle/>
          <a:p>
            <a:pPr marL="12700">
              <a:lnSpc>
                <a:spcPct val="100000"/>
              </a:lnSpc>
            </a:pPr>
            <a:r>
              <a:rPr lang="zh-CN" altLang="en-US" sz="3200" b="1" spc="-110" dirty="0" smtClean="0">
                <a:solidFill>
                  <a:srgbClr val="FFFFFF"/>
                </a:solidFill>
                <a:latin typeface="+mn-ea"/>
                <a:cs typeface="Microsoft YaHei"/>
              </a:rPr>
              <a:t>商品搭配</a:t>
            </a:r>
            <a:endParaRPr sz="3200" dirty="0">
              <a:latin typeface="+mn-ea"/>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40" name="图片 39" descr="timg (1) - 副本.jpg"/>
          <p:cNvPicPr>
            <a:picLocks noChangeAspect="1"/>
          </p:cNvPicPr>
          <p:nvPr/>
        </p:nvPicPr>
        <p:blipFill>
          <a:blip r:embed="rId2"/>
          <a:stretch>
            <a:fillRect/>
          </a:stretch>
        </p:blipFill>
        <p:spPr>
          <a:xfrm>
            <a:off x="8610600" y="3319076"/>
            <a:ext cx="3819461" cy="36913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商品搭配方案维护</a:t>
            </a:r>
            <a:endParaRPr sz="2400" b="1" dirty="0">
              <a:solidFill>
                <a:schemeClr val="bg1"/>
              </a:solidFill>
              <a:latin typeface="+mn-ea"/>
              <a:cs typeface="Microsoft YaHei"/>
            </a:endParaRPr>
          </a:p>
        </p:txBody>
      </p:sp>
      <p:pic>
        <p:nvPicPr>
          <p:cNvPr id="7" name="图片 6" descr="功能键.png"/>
          <p:cNvPicPr>
            <a:picLocks noChangeAspect="1"/>
          </p:cNvPicPr>
          <p:nvPr/>
        </p:nvPicPr>
        <p:blipFill>
          <a:blip r:embed="rId2"/>
          <a:stretch>
            <a:fillRect/>
          </a:stretch>
        </p:blipFill>
        <p:spPr>
          <a:xfrm>
            <a:off x="1981200" y="1066799"/>
            <a:ext cx="7848600" cy="5843273"/>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前台</a:t>
            </a:r>
            <a:r>
              <a:rPr lang="en-US" altLang="zh-CN" sz="2400" b="1" dirty="0" smtClean="0">
                <a:solidFill>
                  <a:schemeClr val="bg1"/>
                </a:solidFill>
                <a:latin typeface="+mn-ea"/>
                <a:cs typeface="Microsoft YaHei"/>
              </a:rPr>
              <a:t>POS</a:t>
            </a:r>
            <a:r>
              <a:rPr lang="zh-CN" altLang="en-US" sz="2400" b="1" dirty="0" smtClean="0">
                <a:solidFill>
                  <a:schemeClr val="bg1"/>
                </a:solidFill>
                <a:latin typeface="+mn-ea"/>
                <a:cs typeface="Microsoft YaHei"/>
              </a:rPr>
              <a:t>自动推荐搭配</a:t>
            </a:r>
            <a:endParaRPr sz="2400" b="1" dirty="0">
              <a:solidFill>
                <a:schemeClr val="bg1"/>
              </a:solidFill>
              <a:latin typeface="+mn-ea"/>
              <a:cs typeface="Microsoft YaHei"/>
            </a:endParaRPr>
          </a:p>
        </p:txBody>
      </p:sp>
      <p:pic>
        <p:nvPicPr>
          <p:cNvPr id="6" name="图片 5" descr="结算界面.png"/>
          <p:cNvPicPr>
            <a:picLocks noChangeAspect="1"/>
          </p:cNvPicPr>
          <p:nvPr/>
        </p:nvPicPr>
        <p:blipFill>
          <a:blip r:embed="rId2"/>
          <a:stretch>
            <a:fillRect/>
          </a:stretch>
        </p:blipFill>
        <p:spPr>
          <a:xfrm>
            <a:off x="1447800" y="1066800"/>
            <a:ext cx="9321630" cy="5791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descr="新建位图图像.bmp"/>
          <p:cNvPicPr>
            <a:picLocks noChangeAspect="1"/>
          </p:cNvPicPr>
          <p:nvPr/>
        </p:nvPicPr>
        <p:blipFill>
          <a:blip r:embed="rId2"/>
          <a:stretch>
            <a:fillRect/>
          </a:stretch>
        </p:blipFill>
        <p:spPr>
          <a:xfrm>
            <a:off x="762000" y="304800"/>
            <a:ext cx="10668000" cy="6288619"/>
          </a:xfrm>
          <a:prstGeom prst="rect">
            <a:avLst/>
          </a:prstGeom>
        </p:spPr>
      </p:pic>
      <p:sp>
        <p:nvSpPr>
          <p:cNvPr id="2" name="object 2"/>
          <p:cNvSpPr/>
          <p:nvPr/>
        </p:nvSpPr>
        <p:spPr>
          <a:xfrm>
            <a:off x="6556247" y="541019"/>
            <a:ext cx="5636260" cy="538480"/>
          </a:xfrm>
          <a:custGeom>
            <a:avLst/>
            <a:gdLst/>
            <a:ahLst/>
            <a:cxnLst/>
            <a:rect l="l" t="t" r="r" b="b"/>
            <a:pathLst>
              <a:path w="5636259" h="538480">
                <a:moveTo>
                  <a:pt x="5635752" y="537971"/>
                </a:moveTo>
                <a:lnTo>
                  <a:pt x="0" y="537971"/>
                </a:lnTo>
                <a:lnTo>
                  <a:pt x="91440" y="0"/>
                </a:lnTo>
                <a:lnTo>
                  <a:pt x="5635752" y="0"/>
                </a:lnTo>
                <a:lnTo>
                  <a:pt x="5635752" y="537971"/>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966584">
              <a:lnSpc>
                <a:spcPct val="100000"/>
              </a:lnSpc>
            </a:pPr>
            <a:r>
              <a:rPr dirty="0"/>
              <a:t>为客户打造基于云端的一体化解决方案</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999704" cy="492443"/>
          </a:xfrm>
          <a:prstGeom prst="rect">
            <a:avLst/>
          </a:prstGeom>
        </p:spPr>
        <p:txBody>
          <a:bodyPr vert="horz" wrap="square" lIns="0" tIns="0" rIns="0" bIns="0" rtlCol="0">
            <a:spAutoFit/>
          </a:bodyPr>
          <a:lstStyle/>
          <a:p>
            <a:pPr marL="12700">
              <a:lnSpc>
                <a:spcPct val="100000"/>
              </a:lnSpc>
            </a:pPr>
            <a:r>
              <a:rPr lang="zh-CN" altLang="en-US" sz="3200" dirty="0" smtClean="0">
                <a:solidFill>
                  <a:schemeClr val="bg1"/>
                </a:solidFill>
                <a:latin typeface="+mn-ea"/>
                <a:cs typeface="Microsoft YaHei"/>
              </a:rPr>
              <a:t>报表强化</a:t>
            </a:r>
            <a:endParaRPr sz="3200" dirty="0">
              <a:solidFill>
                <a:schemeClr val="bg1"/>
              </a:solidFill>
              <a:latin typeface="+mn-ea"/>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pic>
        <p:nvPicPr>
          <p:cNvPr id="5122" name="Picture 2" descr="http://f11.baidu.com/it/u=3371541657,88957654&amp;fm=72"/>
          <p:cNvPicPr>
            <a:picLocks noChangeAspect="1" noChangeArrowheads="1"/>
          </p:cNvPicPr>
          <p:nvPr/>
        </p:nvPicPr>
        <p:blipFill>
          <a:blip r:embed="rId2"/>
          <a:srcRect/>
          <a:stretch>
            <a:fillRect/>
          </a:stretch>
        </p:blipFill>
        <p:spPr bwMode="auto">
          <a:xfrm>
            <a:off x="7391400" y="3657600"/>
            <a:ext cx="5029200" cy="3362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dirty="0" smtClean="0">
                <a:solidFill>
                  <a:schemeClr val="bg1"/>
                </a:solidFill>
                <a:ea typeface="微软雅黑" pitchFamily="34" charset="-122"/>
                <a:cs typeface="Arial" panose="020B0604020202020204" pitchFamily="34" charset="0"/>
              </a:rPr>
              <a:t>客单分析</a:t>
            </a:r>
            <a:endParaRPr lang="zh-CN" altLang="en-US" sz="2400" dirty="0">
              <a:solidFill>
                <a:schemeClr val="bg1"/>
              </a:solidFill>
              <a:ea typeface="微软雅黑" pitchFamily="34" charset="-122"/>
              <a:cs typeface="Arial" panose="020B0604020202020204" pitchFamily="34" charset="0"/>
            </a:endParaRPr>
          </a:p>
        </p:txBody>
      </p:sp>
      <p:pic>
        <p:nvPicPr>
          <p:cNvPr id="7" name="图片 6" descr="结算界面.png"/>
          <p:cNvPicPr>
            <a:picLocks noChangeAspect="1"/>
          </p:cNvPicPr>
          <p:nvPr/>
        </p:nvPicPr>
        <p:blipFill>
          <a:blip r:embed="rId2"/>
          <a:stretch>
            <a:fillRect/>
          </a:stretch>
        </p:blipFill>
        <p:spPr>
          <a:xfrm>
            <a:off x="838200" y="1066800"/>
            <a:ext cx="10529457" cy="57912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dirty="0" smtClean="0">
                <a:solidFill>
                  <a:schemeClr val="bg1"/>
                </a:solidFill>
                <a:ea typeface="微软雅黑" pitchFamily="34" charset="-122"/>
                <a:cs typeface="Arial" panose="020B0604020202020204" pitchFamily="34" charset="0"/>
              </a:rPr>
              <a:t>关注商品分析</a:t>
            </a:r>
            <a:endParaRPr lang="zh-CN" altLang="en-US" sz="2400" dirty="0">
              <a:solidFill>
                <a:schemeClr val="bg1"/>
              </a:solidFill>
              <a:ea typeface="微软雅黑" pitchFamily="34" charset="-122"/>
              <a:cs typeface="Arial" panose="020B0604020202020204" pitchFamily="34" charset="0"/>
            </a:endParaRPr>
          </a:p>
        </p:txBody>
      </p:sp>
      <p:pic>
        <p:nvPicPr>
          <p:cNvPr id="6" name="图片 5" descr="结算界面.png"/>
          <p:cNvPicPr>
            <a:picLocks noChangeAspect="1"/>
          </p:cNvPicPr>
          <p:nvPr/>
        </p:nvPicPr>
        <p:blipFill>
          <a:blip r:embed="rId2"/>
          <a:stretch>
            <a:fillRect/>
          </a:stretch>
        </p:blipFill>
        <p:spPr>
          <a:xfrm>
            <a:off x="762000" y="1066800"/>
            <a:ext cx="10588273" cy="57912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dirty="0" smtClean="0">
                <a:solidFill>
                  <a:schemeClr val="bg1"/>
                </a:solidFill>
                <a:ea typeface="微软雅黑" pitchFamily="34" charset="-122"/>
                <a:cs typeface="Arial" panose="020B0604020202020204" pitchFamily="34" charset="0"/>
              </a:rPr>
              <a:t>高值商品分析</a:t>
            </a:r>
            <a:endParaRPr lang="zh-CN" altLang="en-US" sz="2400" dirty="0">
              <a:solidFill>
                <a:schemeClr val="bg1"/>
              </a:solidFill>
              <a:ea typeface="微软雅黑" pitchFamily="34" charset="-122"/>
              <a:cs typeface="Arial" panose="020B0604020202020204" pitchFamily="34" charset="0"/>
            </a:endParaRPr>
          </a:p>
        </p:txBody>
      </p:sp>
      <p:pic>
        <p:nvPicPr>
          <p:cNvPr id="7" name="图片 6" descr="结算界面.png"/>
          <p:cNvPicPr>
            <a:picLocks noChangeAspect="1"/>
          </p:cNvPicPr>
          <p:nvPr/>
        </p:nvPicPr>
        <p:blipFill>
          <a:blip r:embed="rId2"/>
          <a:stretch>
            <a:fillRect/>
          </a:stretch>
        </p:blipFill>
        <p:spPr>
          <a:xfrm>
            <a:off x="832169" y="1073778"/>
            <a:ext cx="10597831" cy="5784221"/>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dirty="0" smtClean="0">
                <a:solidFill>
                  <a:schemeClr val="bg1"/>
                </a:solidFill>
                <a:ea typeface="微软雅黑" pitchFamily="34" charset="-122"/>
                <a:cs typeface="Arial" panose="020B0604020202020204" pitchFamily="34" charset="0"/>
              </a:rPr>
              <a:t>新品试销分析</a:t>
            </a:r>
            <a:endParaRPr lang="zh-CN" altLang="en-US" sz="2400" dirty="0">
              <a:solidFill>
                <a:schemeClr val="bg1"/>
              </a:solidFill>
              <a:ea typeface="微软雅黑" pitchFamily="34" charset="-122"/>
              <a:cs typeface="Arial" panose="020B0604020202020204" pitchFamily="34" charset="0"/>
            </a:endParaRPr>
          </a:p>
        </p:txBody>
      </p:sp>
      <p:pic>
        <p:nvPicPr>
          <p:cNvPr id="6" name="图片 5" descr="结算界面.png"/>
          <p:cNvPicPr>
            <a:picLocks noChangeAspect="1"/>
          </p:cNvPicPr>
          <p:nvPr/>
        </p:nvPicPr>
        <p:blipFill>
          <a:blip r:embed="rId2"/>
          <a:stretch>
            <a:fillRect/>
          </a:stretch>
        </p:blipFill>
        <p:spPr>
          <a:xfrm>
            <a:off x="457200" y="1066800"/>
            <a:ext cx="11295792" cy="57912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dirty="0" smtClean="0">
                <a:solidFill>
                  <a:schemeClr val="bg1"/>
                </a:solidFill>
                <a:ea typeface="微软雅黑" pitchFamily="34" charset="-122"/>
                <a:cs typeface="Arial" panose="020B0604020202020204" pitchFamily="34" charset="0"/>
              </a:rPr>
              <a:t>奶粉阶段对比分析</a:t>
            </a:r>
            <a:endParaRPr lang="zh-CN" altLang="en-US" sz="2400" dirty="0">
              <a:solidFill>
                <a:schemeClr val="bg1"/>
              </a:solidFill>
              <a:ea typeface="微软雅黑" pitchFamily="34" charset="-122"/>
              <a:cs typeface="Arial" panose="020B0604020202020204" pitchFamily="34" charset="0"/>
            </a:endParaRPr>
          </a:p>
        </p:txBody>
      </p:sp>
      <p:pic>
        <p:nvPicPr>
          <p:cNvPr id="7" name="图片 6" descr="结算界面.png"/>
          <p:cNvPicPr>
            <a:picLocks noChangeAspect="1"/>
          </p:cNvPicPr>
          <p:nvPr/>
        </p:nvPicPr>
        <p:blipFill>
          <a:blip r:embed="rId2"/>
          <a:stretch>
            <a:fillRect/>
          </a:stretch>
        </p:blipFill>
        <p:spPr>
          <a:xfrm>
            <a:off x="800772" y="1066800"/>
            <a:ext cx="10553028" cy="57912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5" name="object 24"/>
          <p:cNvSpPr txBox="1"/>
          <p:nvPr/>
        </p:nvSpPr>
        <p:spPr>
          <a:xfrm>
            <a:off x="838200" y="609600"/>
            <a:ext cx="3962400" cy="369332"/>
          </a:xfrm>
          <a:prstGeom prst="rect">
            <a:avLst/>
          </a:prstGeom>
        </p:spPr>
        <p:txBody>
          <a:bodyPr vert="horz" wrap="square" lIns="0" tIns="0" rIns="0" bIns="0" rtlCol="0">
            <a:spAutoFit/>
          </a:bodyPr>
          <a:lstStyle/>
          <a:p>
            <a:pPr algn="ctr"/>
            <a:r>
              <a:rPr lang="zh-CN" altLang="en-US" sz="2400" dirty="0" smtClean="0">
                <a:solidFill>
                  <a:schemeClr val="bg1"/>
                </a:solidFill>
                <a:ea typeface="微软雅黑" pitchFamily="34" charset="-122"/>
                <a:cs typeface="Arial" panose="020B0604020202020204" pitchFamily="34" charset="0"/>
              </a:rPr>
              <a:t>加盟商自采商品分析</a:t>
            </a:r>
            <a:endParaRPr lang="zh-CN" altLang="en-US" sz="2400" dirty="0">
              <a:solidFill>
                <a:schemeClr val="bg1"/>
              </a:solidFill>
              <a:ea typeface="微软雅黑" pitchFamily="34" charset="-122"/>
              <a:cs typeface="Arial" panose="020B0604020202020204" pitchFamily="34" charset="0"/>
            </a:endParaRPr>
          </a:p>
        </p:txBody>
      </p:sp>
      <p:pic>
        <p:nvPicPr>
          <p:cNvPr id="6" name="图片 5" descr="结算界面.png"/>
          <p:cNvPicPr>
            <a:picLocks noChangeAspect="1"/>
          </p:cNvPicPr>
          <p:nvPr/>
        </p:nvPicPr>
        <p:blipFill>
          <a:blip r:embed="rId2"/>
          <a:stretch>
            <a:fillRect/>
          </a:stretch>
        </p:blipFill>
        <p:spPr>
          <a:xfrm>
            <a:off x="762000" y="1066800"/>
            <a:ext cx="10636899" cy="57912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999704" cy="492443"/>
          </a:xfrm>
          <a:prstGeom prst="rect">
            <a:avLst/>
          </a:prstGeom>
        </p:spPr>
        <p:txBody>
          <a:bodyPr vert="horz" wrap="square" lIns="0" tIns="0" rIns="0" bIns="0" rtlCol="0">
            <a:spAutoFit/>
          </a:bodyPr>
          <a:lstStyle/>
          <a:p>
            <a:pPr marL="12700">
              <a:lnSpc>
                <a:spcPct val="100000"/>
              </a:lnSpc>
            </a:pPr>
            <a:r>
              <a:rPr sz="3200" b="1" spc="-110" dirty="0">
                <a:solidFill>
                  <a:srgbClr val="FFFFFF"/>
                </a:solidFill>
                <a:latin typeface="+mn-ea"/>
                <a:cs typeface="Microsoft YaHei"/>
              </a:rPr>
              <a:t>P</a:t>
            </a:r>
            <a:r>
              <a:rPr sz="3200" b="1" spc="-10" dirty="0">
                <a:solidFill>
                  <a:srgbClr val="FFFFFF"/>
                </a:solidFill>
                <a:latin typeface="+mn-ea"/>
                <a:cs typeface="Microsoft YaHei"/>
              </a:rPr>
              <a:t>O</a:t>
            </a:r>
            <a:r>
              <a:rPr sz="3200" b="1" spc="-55" dirty="0">
                <a:solidFill>
                  <a:srgbClr val="FFFFFF"/>
                </a:solidFill>
                <a:latin typeface="+mn-ea"/>
                <a:cs typeface="Microsoft YaHei"/>
              </a:rPr>
              <a:t>S</a:t>
            </a:r>
            <a:r>
              <a:rPr sz="3200" b="1" spc="5" dirty="0">
                <a:solidFill>
                  <a:srgbClr val="FFFFFF"/>
                </a:solidFill>
                <a:latin typeface="+mn-ea"/>
                <a:cs typeface="Microsoft YaHei"/>
              </a:rPr>
              <a:t>产</a:t>
            </a:r>
            <a:r>
              <a:rPr sz="3200" b="1" dirty="0">
                <a:solidFill>
                  <a:srgbClr val="FFFFFF"/>
                </a:solidFill>
                <a:latin typeface="+mn-ea"/>
                <a:cs typeface="Microsoft YaHei"/>
              </a:rPr>
              <a:t>品</a:t>
            </a:r>
            <a:endParaRPr sz="3200" dirty="0">
              <a:latin typeface="+mn-ea"/>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
        <p:nvSpPr>
          <p:cNvPr id="6" name="object 6"/>
          <p:cNvSpPr/>
          <p:nvPr/>
        </p:nvSpPr>
        <p:spPr>
          <a:xfrm>
            <a:off x="10776902" y="3576573"/>
            <a:ext cx="1415097" cy="328142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134582" y="4292053"/>
            <a:ext cx="3769995" cy="2284730"/>
          </a:xfrm>
          <a:custGeom>
            <a:avLst/>
            <a:gdLst/>
            <a:ahLst/>
            <a:cxnLst/>
            <a:rect l="l" t="t" r="r" b="b"/>
            <a:pathLst>
              <a:path w="3769995" h="2284729">
                <a:moveTo>
                  <a:pt x="0" y="2284133"/>
                </a:moveTo>
                <a:lnTo>
                  <a:pt x="0" y="420217"/>
                </a:lnTo>
                <a:lnTo>
                  <a:pt x="3492017" y="0"/>
                </a:lnTo>
                <a:lnTo>
                  <a:pt x="3769702" y="1824596"/>
                </a:lnTo>
                <a:lnTo>
                  <a:pt x="0" y="2284133"/>
                </a:lnTo>
                <a:close/>
              </a:path>
            </a:pathLst>
          </a:custGeom>
          <a:solidFill>
            <a:srgbClr val="1E1D39"/>
          </a:solidFill>
        </p:spPr>
        <p:txBody>
          <a:bodyPr wrap="square" lIns="0" tIns="0" rIns="0" bIns="0" rtlCol="0"/>
          <a:lstStyle/>
          <a:p>
            <a:endParaRPr/>
          </a:p>
        </p:txBody>
      </p:sp>
      <p:sp>
        <p:nvSpPr>
          <p:cNvPr id="8" name="object 8"/>
          <p:cNvSpPr/>
          <p:nvPr/>
        </p:nvSpPr>
        <p:spPr>
          <a:xfrm>
            <a:off x="6148463" y="4822850"/>
            <a:ext cx="343535" cy="317500"/>
          </a:xfrm>
          <a:custGeom>
            <a:avLst/>
            <a:gdLst/>
            <a:ahLst/>
            <a:cxnLst/>
            <a:rect l="l" t="t" r="r" b="b"/>
            <a:pathLst>
              <a:path w="343535" h="317500">
                <a:moveTo>
                  <a:pt x="44437" y="317004"/>
                </a:moveTo>
                <a:lnTo>
                  <a:pt x="0" y="39319"/>
                </a:lnTo>
                <a:lnTo>
                  <a:pt x="299910" y="0"/>
                </a:lnTo>
                <a:lnTo>
                  <a:pt x="342963" y="285051"/>
                </a:lnTo>
                <a:lnTo>
                  <a:pt x="44437" y="317004"/>
                </a:lnTo>
                <a:close/>
              </a:path>
            </a:pathLst>
          </a:custGeom>
          <a:solidFill>
            <a:srgbClr val="FFFFFF"/>
          </a:solidFill>
        </p:spPr>
        <p:txBody>
          <a:bodyPr wrap="square" lIns="0" tIns="0" rIns="0" bIns="0" rtlCol="0"/>
          <a:lstStyle/>
          <a:p>
            <a:endParaRPr/>
          </a:p>
        </p:txBody>
      </p:sp>
      <p:sp>
        <p:nvSpPr>
          <p:cNvPr id="9" name="object 9"/>
          <p:cNvSpPr/>
          <p:nvPr/>
        </p:nvSpPr>
        <p:spPr>
          <a:xfrm>
            <a:off x="6587223" y="4771237"/>
            <a:ext cx="350520" cy="317500"/>
          </a:xfrm>
          <a:custGeom>
            <a:avLst/>
            <a:gdLst/>
            <a:ahLst/>
            <a:cxnLst/>
            <a:rect l="l" t="t" r="r" b="b"/>
            <a:pathLst>
              <a:path w="350520" h="317500">
                <a:moveTo>
                  <a:pt x="43040" y="317004"/>
                </a:moveTo>
                <a:lnTo>
                  <a:pt x="0" y="38100"/>
                </a:lnTo>
                <a:lnTo>
                  <a:pt x="305460" y="0"/>
                </a:lnTo>
                <a:lnTo>
                  <a:pt x="349897" y="277685"/>
                </a:lnTo>
                <a:lnTo>
                  <a:pt x="43040" y="317004"/>
                </a:lnTo>
                <a:close/>
              </a:path>
            </a:pathLst>
          </a:custGeom>
          <a:solidFill>
            <a:srgbClr val="FFFFFF"/>
          </a:solidFill>
        </p:spPr>
        <p:txBody>
          <a:bodyPr wrap="square" lIns="0" tIns="0" rIns="0" bIns="0" rtlCol="0"/>
          <a:lstStyle/>
          <a:p>
            <a:endParaRPr/>
          </a:p>
        </p:txBody>
      </p:sp>
      <p:sp>
        <p:nvSpPr>
          <p:cNvPr id="10" name="object 10"/>
          <p:cNvSpPr/>
          <p:nvPr/>
        </p:nvSpPr>
        <p:spPr>
          <a:xfrm>
            <a:off x="7031532" y="4719637"/>
            <a:ext cx="343535" cy="317500"/>
          </a:xfrm>
          <a:custGeom>
            <a:avLst/>
            <a:gdLst/>
            <a:ahLst/>
            <a:cxnLst/>
            <a:rect l="l" t="t" r="r" b="b"/>
            <a:pathLst>
              <a:path w="343534" h="317500">
                <a:moveTo>
                  <a:pt x="43052" y="317004"/>
                </a:moveTo>
                <a:lnTo>
                  <a:pt x="0" y="31953"/>
                </a:lnTo>
                <a:lnTo>
                  <a:pt x="298526" y="0"/>
                </a:lnTo>
                <a:lnTo>
                  <a:pt x="342963" y="277685"/>
                </a:lnTo>
                <a:lnTo>
                  <a:pt x="43052" y="317004"/>
                </a:lnTo>
                <a:close/>
              </a:path>
            </a:pathLst>
          </a:custGeom>
          <a:solidFill>
            <a:srgbClr val="FFFFFF"/>
          </a:solidFill>
        </p:spPr>
        <p:txBody>
          <a:bodyPr wrap="square" lIns="0" tIns="0" rIns="0" bIns="0" rtlCol="0"/>
          <a:lstStyle/>
          <a:p>
            <a:endParaRPr/>
          </a:p>
        </p:txBody>
      </p:sp>
      <p:sp>
        <p:nvSpPr>
          <p:cNvPr id="11" name="object 11"/>
          <p:cNvSpPr/>
          <p:nvPr/>
        </p:nvSpPr>
        <p:spPr>
          <a:xfrm>
            <a:off x="7475842" y="4660658"/>
            <a:ext cx="343535" cy="317500"/>
          </a:xfrm>
          <a:custGeom>
            <a:avLst/>
            <a:gdLst/>
            <a:ahLst/>
            <a:cxnLst/>
            <a:rect l="l" t="t" r="r" b="b"/>
            <a:pathLst>
              <a:path w="343534" h="317500">
                <a:moveTo>
                  <a:pt x="44437" y="317004"/>
                </a:moveTo>
                <a:lnTo>
                  <a:pt x="0" y="39319"/>
                </a:lnTo>
                <a:lnTo>
                  <a:pt x="298526" y="0"/>
                </a:lnTo>
                <a:lnTo>
                  <a:pt x="342963" y="285064"/>
                </a:lnTo>
                <a:lnTo>
                  <a:pt x="44437" y="317004"/>
                </a:lnTo>
                <a:close/>
              </a:path>
            </a:pathLst>
          </a:custGeom>
          <a:solidFill>
            <a:srgbClr val="FFFFFF"/>
          </a:solidFill>
        </p:spPr>
        <p:txBody>
          <a:bodyPr wrap="square" lIns="0" tIns="0" rIns="0" bIns="0" rtlCol="0"/>
          <a:lstStyle/>
          <a:p>
            <a:endParaRPr/>
          </a:p>
        </p:txBody>
      </p:sp>
      <p:sp>
        <p:nvSpPr>
          <p:cNvPr id="12" name="object 12"/>
          <p:cNvSpPr/>
          <p:nvPr/>
        </p:nvSpPr>
        <p:spPr>
          <a:xfrm>
            <a:off x="7913217" y="4609058"/>
            <a:ext cx="350520" cy="317500"/>
          </a:xfrm>
          <a:custGeom>
            <a:avLst/>
            <a:gdLst/>
            <a:ahLst/>
            <a:cxnLst/>
            <a:rect l="l" t="t" r="r" b="b"/>
            <a:pathLst>
              <a:path w="350520" h="317500">
                <a:moveTo>
                  <a:pt x="44424" y="317004"/>
                </a:moveTo>
                <a:lnTo>
                  <a:pt x="0" y="39319"/>
                </a:lnTo>
                <a:lnTo>
                  <a:pt x="306857" y="0"/>
                </a:lnTo>
                <a:lnTo>
                  <a:pt x="349897" y="285051"/>
                </a:lnTo>
                <a:lnTo>
                  <a:pt x="44424" y="317004"/>
                </a:lnTo>
                <a:close/>
              </a:path>
            </a:pathLst>
          </a:custGeom>
          <a:solidFill>
            <a:srgbClr val="FFFFFF"/>
          </a:solidFill>
        </p:spPr>
        <p:txBody>
          <a:bodyPr wrap="square" lIns="0" tIns="0" rIns="0" bIns="0" rtlCol="0"/>
          <a:lstStyle/>
          <a:p>
            <a:endParaRPr/>
          </a:p>
        </p:txBody>
      </p:sp>
      <p:sp>
        <p:nvSpPr>
          <p:cNvPr id="13" name="object 13"/>
          <p:cNvSpPr/>
          <p:nvPr/>
        </p:nvSpPr>
        <p:spPr>
          <a:xfrm>
            <a:off x="8357527" y="4557445"/>
            <a:ext cx="343535" cy="317500"/>
          </a:xfrm>
          <a:custGeom>
            <a:avLst/>
            <a:gdLst/>
            <a:ahLst/>
            <a:cxnLst/>
            <a:rect l="l" t="t" r="r" b="b"/>
            <a:pathLst>
              <a:path w="343534" h="317500">
                <a:moveTo>
                  <a:pt x="44437" y="317004"/>
                </a:moveTo>
                <a:lnTo>
                  <a:pt x="0" y="31953"/>
                </a:lnTo>
                <a:lnTo>
                  <a:pt x="299910" y="0"/>
                </a:lnTo>
                <a:lnTo>
                  <a:pt x="342950" y="277685"/>
                </a:lnTo>
                <a:lnTo>
                  <a:pt x="44437" y="317004"/>
                </a:lnTo>
                <a:close/>
              </a:path>
            </a:pathLst>
          </a:custGeom>
          <a:solidFill>
            <a:srgbClr val="FFFFFF"/>
          </a:solidFill>
        </p:spPr>
        <p:txBody>
          <a:bodyPr wrap="square" lIns="0" tIns="0" rIns="0" bIns="0" rtlCol="0"/>
          <a:lstStyle/>
          <a:p>
            <a:endParaRPr/>
          </a:p>
        </p:txBody>
      </p:sp>
      <p:sp>
        <p:nvSpPr>
          <p:cNvPr id="14" name="object 14"/>
          <p:cNvSpPr/>
          <p:nvPr/>
        </p:nvSpPr>
        <p:spPr>
          <a:xfrm>
            <a:off x="8796286" y="4505845"/>
            <a:ext cx="350520" cy="317500"/>
          </a:xfrm>
          <a:custGeom>
            <a:avLst/>
            <a:gdLst/>
            <a:ahLst/>
            <a:cxnLst/>
            <a:rect l="l" t="t" r="r" b="b"/>
            <a:pathLst>
              <a:path w="350520" h="317500">
                <a:moveTo>
                  <a:pt x="43040" y="317004"/>
                </a:moveTo>
                <a:lnTo>
                  <a:pt x="0" y="31953"/>
                </a:lnTo>
                <a:lnTo>
                  <a:pt x="305460" y="0"/>
                </a:lnTo>
                <a:lnTo>
                  <a:pt x="349897" y="277685"/>
                </a:lnTo>
                <a:lnTo>
                  <a:pt x="43040" y="317004"/>
                </a:lnTo>
                <a:close/>
              </a:path>
            </a:pathLst>
          </a:custGeom>
          <a:solidFill>
            <a:srgbClr val="FFFFFF"/>
          </a:solidFill>
        </p:spPr>
        <p:txBody>
          <a:bodyPr wrap="square" lIns="0" tIns="0" rIns="0" bIns="0" rtlCol="0"/>
          <a:lstStyle/>
          <a:p>
            <a:endParaRPr/>
          </a:p>
        </p:txBody>
      </p:sp>
      <p:sp>
        <p:nvSpPr>
          <p:cNvPr id="15" name="object 15"/>
          <p:cNvSpPr/>
          <p:nvPr/>
        </p:nvSpPr>
        <p:spPr>
          <a:xfrm>
            <a:off x="9240596" y="4448098"/>
            <a:ext cx="343535" cy="317500"/>
          </a:xfrm>
          <a:custGeom>
            <a:avLst/>
            <a:gdLst/>
            <a:ahLst/>
            <a:cxnLst/>
            <a:rect l="l" t="t" r="r" b="b"/>
            <a:pathLst>
              <a:path w="343534" h="317500">
                <a:moveTo>
                  <a:pt x="43040" y="317004"/>
                </a:moveTo>
                <a:lnTo>
                  <a:pt x="0" y="38087"/>
                </a:lnTo>
                <a:lnTo>
                  <a:pt x="298526" y="0"/>
                </a:lnTo>
                <a:lnTo>
                  <a:pt x="342950" y="283832"/>
                </a:lnTo>
                <a:lnTo>
                  <a:pt x="43040" y="317004"/>
                </a:lnTo>
                <a:close/>
              </a:path>
            </a:pathLst>
          </a:custGeom>
          <a:solidFill>
            <a:srgbClr val="FFFFFF"/>
          </a:solidFill>
        </p:spPr>
        <p:txBody>
          <a:bodyPr wrap="square" lIns="0" tIns="0" rIns="0" bIns="0" rtlCol="0"/>
          <a:lstStyle/>
          <a:p>
            <a:endParaRPr/>
          </a:p>
        </p:txBody>
      </p:sp>
      <p:sp>
        <p:nvSpPr>
          <p:cNvPr id="16" name="object 16"/>
          <p:cNvSpPr/>
          <p:nvPr/>
        </p:nvSpPr>
        <p:spPr>
          <a:xfrm>
            <a:off x="6222060" y="5308181"/>
            <a:ext cx="349885" cy="323215"/>
          </a:xfrm>
          <a:custGeom>
            <a:avLst/>
            <a:gdLst/>
            <a:ahLst/>
            <a:cxnLst/>
            <a:rect l="l" t="t" r="r" b="b"/>
            <a:pathLst>
              <a:path w="349884" h="323214">
                <a:moveTo>
                  <a:pt x="43040" y="323138"/>
                </a:moveTo>
                <a:lnTo>
                  <a:pt x="0" y="38087"/>
                </a:lnTo>
                <a:lnTo>
                  <a:pt x="306844" y="0"/>
                </a:lnTo>
                <a:lnTo>
                  <a:pt x="349897" y="283819"/>
                </a:lnTo>
                <a:lnTo>
                  <a:pt x="43040" y="323138"/>
                </a:lnTo>
                <a:close/>
              </a:path>
            </a:pathLst>
          </a:custGeom>
          <a:solidFill>
            <a:srgbClr val="FFFFFF"/>
          </a:solidFill>
        </p:spPr>
        <p:txBody>
          <a:bodyPr wrap="square" lIns="0" tIns="0" rIns="0" bIns="0" rtlCol="0"/>
          <a:lstStyle/>
          <a:p>
            <a:endParaRPr/>
          </a:p>
        </p:txBody>
      </p:sp>
      <p:sp>
        <p:nvSpPr>
          <p:cNvPr id="17" name="object 17"/>
          <p:cNvSpPr/>
          <p:nvPr/>
        </p:nvSpPr>
        <p:spPr>
          <a:xfrm>
            <a:off x="6666369" y="5256568"/>
            <a:ext cx="343535" cy="317500"/>
          </a:xfrm>
          <a:custGeom>
            <a:avLst/>
            <a:gdLst/>
            <a:ahLst/>
            <a:cxnLst/>
            <a:rect l="l" t="t" r="r" b="b"/>
            <a:pathLst>
              <a:path w="343534" h="317500">
                <a:moveTo>
                  <a:pt x="44424" y="317004"/>
                </a:moveTo>
                <a:lnTo>
                  <a:pt x="0" y="38100"/>
                </a:lnTo>
                <a:lnTo>
                  <a:pt x="299910" y="0"/>
                </a:lnTo>
                <a:lnTo>
                  <a:pt x="342950" y="283832"/>
                </a:lnTo>
                <a:lnTo>
                  <a:pt x="44424" y="317004"/>
                </a:lnTo>
                <a:close/>
              </a:path>
            </a:pathLst>
          </a:custGeom>
          <a:solidFill>
            <a:srgbClr val="FFFFFF"/>
          </a:solidFill>
        </p:spPr>
        <p:txBody>
          <a:bodyPr wrap="square" lIns="0" tIns="0" rIns="0" bIns="0" rtlCol="0"/>
          <a:lstStyle/>
          <a:p>
            <a:endParaRPr/>
          </a:p>
        </p:txBody>
      </p:sp>
      <p:sp>
        <p:nvSpPr>
          <p:cNvPr id="18" name="object 18"/>
          <p:cNvSpPr/>
          <p:nvPr/>
        </p:nvSpPr>
        <p:spPr>
          <a:xfrm>
            <a:off x="7103732" y="5204967"/>
            <a:ext cx="349885" cy="317500"/>
          </a:xfrm>
          <a:custGeom>
            <a:avLst/>
            <a:gdLst/>
            <a:ahLst/>
            <a:cxnLst/>
            <a:rect l="l" t="t" r="r" b="b"/>
            <a:pathLst>
              <a:path w="349884" h="317500">
                <a:moveTo>
                  <a:pt x="44437" y="317004"/>
                </a:moveTo>
                <a:lnTo>
                  <a:pt x="0" y="38087"/>
                </a:lnTo>
                <a:lnTo>
                  <a:pt x="306857" y="0"/>
                </a:lnTo>
                <a:lnTo>
                  <a:pt x="349897" y="277685"/>
                </a:lnTo>
                <a:lnTo>
                  <a:pt x="44437" y="317004"/>
                </a:lnTo>
                <a:close/>
              </a:path>
            </a:pathLst>
          </a:custGeom>
          <a:solidFill>
            <a:srgbClr val="FFFFFF"/>
          </a:solidFill>
        </p:spPr>
        <p:txBody>
          <a:bodyPr wrap="square" lIns="0" tIns="0" rIns="0" bIns="0" rtlCol="0"/>
          <a:lstStyle/>
          <a:p>
            <a:endParaRPr/>
          </a:p>
        </p:txBody>
      </p:sp>
      <p:sp>
        <p:nvSpPr>
          <p:cNvPr id="19" name="object 19"/>
          <p:cNvSpPr/>
          <p:nvPr/>
        </p:nvSpPr>
        <p:spPr>
          <a:xfrm>
            <a:off x="7103732" y="5204967"/>
            <a:ext cx="365760" cy="420370"/>
          </a:xfrm>
          <a:custGeom>
            <a:avLst/>
            <a:gdLst/>
            <a:ahLst/>
            <a:cxnLst/>
            <a:rect l="l" t="t" r="r" b="b"/>
            <a:pathLst>
              <a:path w="365759" h="420370">
                <a:moveTo>
                  <a:pt x="58318" y="420217"/>
                </a:moveTo>
                <a:lnTo>
                  <a:pt x="0" y="38087"/>
                </a:lnTo>
                <a:lnTo>
                  <a:pt x="306857" y="0"/>
                </a:lnTo>
                <a:lnTo>
                  <a:pt x="365175" y="387032"/>
                </a:lnTo>
                <a:lnTo>
                  <a:pt x="58318" y="420217"/>
                </a:lnTo>
                <a:close/>
              </a:path>
            </a:pathLst>
          </a:custGeom>
          <a:solidFill>
            <a:srgbClr val="FFFFFF"/>
          </a:solidFill>
        </p:spPr>
        <p:txBody>
          <a:bodyPr wrap="square" lIns="0" tIns="0" rIns="0" bIns="0" rtlCol="0"/>
          <a:lstStyle/>
          <a:p>
            <a:endParaRPr/>
          </a:p>
        </p:txBody>
      </p:sp>
      <p:sp>
        <p:nvSpPr>
          <p:cNvPr id="20" name="object 20"/>
          <p:cNvSpPr/>
          <p:nvPr/>
        </p:nvSpPr>
        <p:spPr>
          <a:xfrm>
            <a:off x="8431123" y="5042776"/>
            <a:ext cx="343535" cy="317500"/>
          </a:xfrm>
          <a:custGeom>
            <a:avLst/>
            <a:gdLst/>
            <a:ahLst/>
            <a:cxnLst/>
            <a:rect l="l" t="t" r="r" b="b"/>
            <a:pathLst>
              <a:path w="343534" h="317500">
                <a:moveTo>
                  <a:pt x="43040" y="317004"/>
                </a:moveTo>
                <a:lnTo>
                  <a:pt x="0" y="39319"/>
                </a:lnTo>
                <a:lnTo>
                  <a:pt x="305460" y="0"/>
                </a:lnTo>
                <a:lnTo>
                  <a:pt x="342950" y="285064"/>
                </a:lnTo>
                <a:lnTo>
                  <a:pt x="43040" y="317004"/>
                </a:lnTo>
                <a:close/>
              </a:path>
            </a:pathLst>
          </a:custGeom>
          <a:solidFill>
            <a:srgbClr val="FFFFFF"/>
          </a:solidFill>
        </p:spPr>
        <p:txBody>
          <a:bodyPr wrap="square" lIns="0" tIns="0" rIns="0" bIns="0" rtlCol="0"/>
          <a:lstStyle/>
          <a:p>
            <a:endParaRPr/>
          </a:p>
        </p:txBody>
      </p:sp>
      <p:sp>
        <p:nvSpPr>
          <p:cNvPr id="21" name="object 21"/>
          <p:cNvSpPr/>
          <p:nvPr/>
        </p:nvSpPr>
        <p:spPr>
          <a:xfrm>
            <a:off x="7549438" y="5152135"/>
            <a:ext cx="341630" cy="317500"/>
          </a:xfrm>
          <a:custGeom>
            <a:avLst/>
            <a:gdLst/>
            <a:ahLst/>
            <a:cxnLst/>
            <a:rect l="l" t="t" r="r" b="b"/>
            <a:pathLst>
              <a:path w="341629" h="317500">
                <a:moveTo>
                  <a:pt x="43040" y="317004"/>
                </a:moveTo>
                <a:lnTo>
                  <a:pt x="0" y="33172"/>
                </a:lnTo>
                <a:lnTo>
                  <a:pt x="298526" y="0"/>
                </a:lnTo>
                <a:lnTo>
                  <a:pt x="341566" y="278917"/>
                </a:lnTo>
                <a:lnTo>
                  <a:pt x="43040" y="317004"/>
                </a:lnTo>
                <a:close/>
              </a:path>
            </a:pathLst>
          </a:custGeom>
          <a:solidFill>
            <a:srgbClr val="FFFFFF"/>
          </a:solidFill>
        </p:spPr>
        <p:txBody>
          <a:bodyPr wrap="square" lIns="0" tIns="0" rIns="0" bIns="0" rtlCol="0"/>
          <a:lstStyle/>
          <a:p>
            <a:endParaRPr/>
          </a:p>
        </p:txBody>
      </p:sp>
      <p:sp>
        <p:nvSpPr>
          <p:cNvPr id="22" name="object 22"/>
          <p:cNvSpPr/>
          <p:nvPr/>
        </p:nvSpPr>
        <p:spPr>
          <a:xfrm>
            <a:off x="7993748" y="5094389"/>
            <a:ext cx="343535" cy="323215"/>
          </a:xfrm>
          <a:custGeom>
            <a:avLst/>
            <a:gdLst/>
            <a:ahLst/>
            <a:cxnLst/>
            <a:rect l="l" t="t" r="r" b="b"/>
            <a:pathLst>
              <a:path w="343534" h="323214">
                <a:moveTo>
                  <a:pt x="36106" y="323138"/>
                </a:moveTo>
                <a:lnTo>
                  <a:pt x="0" y="39319"/>
                </a:lnTo>
                <a:lnTo>
                  <a:pt x="298526" y="0"/>
                </a:lnTo>
                <a:lnTo>
                  <a:pt x="342950" y="285051"/>
                </a:lnTo>
                <a:lnTo>
                  <a:pt x="36106" y="323138"/>
                </a:lnTo>
                <a:close/>
              </a:path>
            </a:pathLst>
          </a:custGeom>
          <a:solidFill>
            <a:srgbClr val="FFFFFF"/>
          </a:solidFill>
        </p:spPr>
        <p:txBody>
          <a:bodyPr wrap="square" lIns="0" tIns="0" rIns="0" bIns="0" rtlCol="0"/>
          <a:lstStyle/>
          <a:p>
            <a:endParaRPr/>
          </a:p>
        </p:txBody>
      </p:sp>
      <p:sp>
        <p:nvSpPr>
          <p:cNvPr id="23" name="object 23"/>
          <p:cNvSpPr/>
          <p:nvPr/>
        </p:nvSpPr>
        <p:spPr>
          <a:xfrm>
            <a:off x="8875433" y="4991176"/>
            <a:ext cx="343535" cy="317500"/>
          </a:xfrm>
          <a:custGeom>
            <a:avLst/>
            <a:gdLst/>
            <a:ahLst/>
            <a:cxnLst/>
            <a:rect l="l" t="t" r="r" b="b"/>
            <a:pathLst>
              <a:path w="343534" h="317500">
                <a:moveTo>
                  <a:pt x="44424" y="317004"/>
                </a:moveTo>
                <a:lnTo>
                  <a:pt x="0" y="38087"/>
                </a:lnTo>
                <a:lnTo>
                  <a:pt x="299910" y="0"/>
                </a:lnTo>
                <a:lnTo>
                  <a:pt x="342950" y="277685"/>
                </a:lnTo>
                <a:lnTo>
                  <a:pt x="44424" y="317004"/>
                </a:lnTo>
                <a:close/>
              </a:path>
            </a:pathLst>
          </a:custGeom>
          <a:solidFill>
            <a:srgbClr val="FFFFFF"/>
          </a:solidFill>
        </p:spPr>
        <p:txBody>
          <a:bodyPr wrap="square" lIns="0" tIns="0" rIns="0" bIns="0" rtlCol="0"/>
          <a:lstStyle/>
          <a:p>
            <a:endParaRPr/>
          </a:p>
        </p:txBody>
      </p:sp>
      <p:sp>
        <p:nvSpPr>
          <p:cNvPr id="24" name="object 24"/>
          <p:cNvSpPr/>
          <p:nvPr/>
        </p:nvSpPr>
        <p:spPr>
          <a:xfrm>
            <a:off x="9312795" y="4939576"/>
            <a:ext cx="349885" cy="317500"/>
          </a:xfrm>
          <a:custGeom>
            <a:avLst/>
            <a:gdLst/>
            <a:ahLst/>
            <a:cxnLst/>
            <a:rect l="l" t="t" r="r" b="b"/>
            <a:pathLst>
              <a:path w="349884" h="317500">
                <a:moveTo>
                  <a:pt x="44437" y="316992"/>
                </a:moveTo>
                <a:lnTo>
                  <a:pt x="0" y="31940"/>
                </a:lnTo>
                <a:lnTo>
                  <a:pt x="306857" y="0"/>
                </a:lnTo>
                <a:lnTo>
                  <a:pt x="349897" y="277685"/>
                </a:lnTo>
                <a:lnTo>
                  <a:pt x="44437" y="316992"/>
                </a:lnTo>
                <a:close/>
              </a:path>
            </a:pathLst>
          </a:custGeom>
          <a:solidFill>
            <a:srgbClr val="FFFFFF"/>
          </a:solidFill>
        </p:spPr>
        <p:txBody>
          <a:bodyPr wrap="square" lIns="0" tIns="0" rIns="0" bIns="0" rtlCol="0"/>
          <a:lstStyle/>
          <a:p>
            <a:endParaRPr/>
          </a:p>
        </p:txBody>
      </p:sp>
      <p:sp>
        <p:nvSpPr>
          <p:cNvPr id="25" name="object 25"/>
          <p:cNvSpPr/>
          <p:nvPr/>
        </p:nvSpPr>
        <p:spPr>
          <a:xfrm>
            <a:off x="6134582" y="5748045"/>
            <a:ext cx="51435" cy="291465"/>
          </a:xfrm>
          <a:custGeom>
            <a:avLst/>
            <a:gdLst/>
            <a:ahLst/>
            <a:cxnLst/>
            <a:rect l="l" t="t" r="r" b="b"/>
            <a:pathLst>
              <a:path w="51435" h="291464">
                <a:moveTo>
                  <a:pt x="0" y="291198"/>
                </a:moveTo>
                <a:lnTo>
                  <a:pt x="0" y="6146"/>
                </a:lnTo>
                <a:lnTo>
                  <a:pt x="6946" y="0"/>
                </a:lnTo>
                <a:lnTo>
                  <a:pt x="51371" y="283832"/>
                </a:lnTo>
                <a:lnTo>
                  <a:pt x="0" y="291198"/>
                </a:lnTo>
                <a:close/>
              </a:path>
            </a:pathLst>
          </a:custGeom>
          <a:solidFill>
            <a:srgbClr val="FFFFFF"/>
          </a:solidFill>
        </p:spPr>
        <p:txBody>
          <a:bodyPr wrap="square" lIns="0" tIns="0" rIns="0" bIns="0" rtlCol="0"/>
          <a:lstStyle/>
          <a:p>
            <a:endParaRPr/>
          </a:p>
        </p:txBody>
      </p:sp>
      <p:sp>
        <p:nvSpPr>
          <p:cNvPr id="26" name="object 26"/>
          <p:cNvSpPr/>
          <p:nvPr/>
        </p:nvSpPr>
        <p:spPr>
          <a:xfrm>
            <a:off x="6280365" y="5696445"/>
            <a:ext cx="349885" cy="317500"/>
          </a:xfrm>
          <a:custGeom>
            <a:avLst/>
            <a:gdLst/>
            <a:ahLst/>
            <a:cxnLst/>
            <a:rect l="l" t="t" r="r" b="b"/>
            <a:pathLst>
              <a:path w="349884" h="317500">
                <a:moveTo>
                  <a:pt x="44437" y="317004"/>
                </a:moveTo>
                <a:lnTo>
                  <a:pt x="0" y="38087"/>
                </a:lnTo>
                <a:lnTo>
                  <a:pt x="306857" y="0"/>
                </a:lnTo>
                <a:lnTo>
                  <a:pt x="349897" y="283819"/>
                </a:lnTo>
                <a:lnTo>
                  <a:pt x="44437" y="317004"/>
                </a:lnTo>
                <a:close/>
              </a:path>
            </a:pathLst>
          </a:custGeom>
          <a:solidFill>
            <a:srgbClr val="FFFFFF"/>
          </a:solidFill>
        </p:spPr>
        <p:txBody>
          <a:bodyPr wrap="square" lIns="0" tIns="0" rIns="0" bIns="0" rtlCol="0"/>
          <a:lstStyle/>
          <a:p>
            <a:endParaRPr/>
          </a:p>
        </p:txBody>
      </p:sp>
      <p:sp>
        <p:nvSpPr>
          <p:cNvPr id="27" name="object 27"/>
          <p:cNvSpPr/>
          <p:nvPr/>
        </p:nvSpPr>
        <p:spPr>
          <a:xfrm>
            <a:off x="6724687" y="5644832"/>
            <a:ext cx="343535" cy="317500"/>
          </a:xfrm>
          <a:custGeom>
            <a:avLst/>
            <a:gdLst/>
            <a:ahLst/>
            <a:cxnLst/>
            <a:rect l="l" t="t" r="r" b="b"/>
            <a:pathLst>
              <a:path w="343534" h="317500">
                <a:moveTo>
                  <a:pt x="44424" y="317004"/>
                </a:moveTo>
                <a:lnTo>
                  <a:pt x="0" y="31953"/>
                </a:lnTo>
                <a:lnTo>
                  <a:pt x="299910" y="0"/>
                </a:lnTo>
                <a:lnTo>
                  <a:pt x="342950" y="277685"/>
                </a:lnTo>
                <a:lnTo>
                  <a:pt x="44424" y="317004"/>
                </a:lnTo>
                <a:close/>
              </a:path>
            </a:pathLst>
          </a:custGeom>
          <a:solidFill>
            <a:srgbClr val="FFFFFF"/>
          </a:solidFill>
        </p:spPr>
        <p:txBody>
          <a:bodyPr wrap="square" lIns="0" tIns="0" rIns="0" bIns="0" rtlCol="0"/>
          <a:lstStyle/>
          <a:p>
            <a:endParaRPr/>
          </a:p>
        </p:txBody>
      </p:sp>
      <p:sp>
        <p:nvSpPr>
          <p:cNvPr id="28" name="object 28"/>
          <p:cNvSpPr/>
          <p:nvPr/>
        </p:nvSpPr>
        <p:spPr>
          <a:xfrm>
            <a:off x="6724687" y="5592000"/>
            <a:ext cx="787400" cy="370205"/>
          </a:xfrm>
          <a:custGeom>
            <a:avLst/>
            <a:gdLst/>
            <a:ahLst/>
            <a:cxnLst/>
            <a:rect l="l" t="t" r="r" b="b"/>
            <a:pathLst>
              <a:path w="787400" h="370204">
                <a:moveTo>
                  <a:pt x="44424" y="369836"/>
                </a:moveTo>
                <a:lnTo>
                  <a:pt x="0" y="84785"/>
                </a:lnTo>
                <a:lnTo>
                  <a:pt x="744219" y="0"/>
                </a:lnTo>
                <a:lnTo>
                  <a:pt x="787260" y="278917"/>
                </a:lnTo>
                <a:lnTo>
                  <a:pt x="44424" y="369836"/>
                </a:lnTo>
                <a:close/>
              </a:path>
            </a:pathLst>
          </a:custGeom>
          <a:solidFill>
            <a:srgbClr val="FFFFFF"/>
          </a:solidFill>
        </p:spPr>
        <p:txBody>
          <a:bodyPr wrap="square" lIns="0" tIns="0" rIns="0" bIns="0" rtlCol="0"/>
          <a:lstStyle/>
          <a:p>
            <a:endParaRPr/>
          </a:p>
        </p:txBody>
      </p:sp>
      <p:sp>
        <p:nvSpPr>
          <p:cNvPr id="29" name="object 29"/>
          <p:cNvSpPr/>
          <p:nvPr/>
        </p:nvSpPr>
        <p:spPr>
          <a:xfrm>
            <a:off x="8052066" y="5482653"/>
            <a:ext cx="343535" cy="317500"/>
          </a:xfrm>
          <a:custGeom>
            <a:avLst/>
            <a:gdLst/>
            <a:ahLst/>
            <a:cxnLst/>
            <a:rect l="l" t="t" r="r" b="b"/>
            <a:pathLst>
              <a:path w="343534" h="317500">
                <a:moveTo>
                  <a:pt x="43040" y="317004"/>
                </a:moveTo>
                <a:lnTo>
                  <a:pt x="0" y="39319"/>
                </a:lnTo>
                <a:lnTo>
                  <a:pt x="298513" y="0"/>
                </a:lnTo>
                <a:lnTo>
                  <a:pt x="342950" y="277685"/>
                </a:lnTo>
                <a:lnTo>
                  <a:pt x="43040" y="317004"/>
                </a:lnTo>
                <a:close/>
              </a:path>
            </a:pathLst>
          </a:custGeom>
          <a:solidFill>
            <a:srgbClr val="FFFFFF"/>
          </a:solidFill>
        </p:spPr>
        <p:txBody>
          <a:bodyPr wrap="square" lIns="0" tIns="0" rIns="0" bIns="0" rtlCol="0"/>
          <a:lstStyle/>
          <a:p>
            <a:endParaRPr/>
          </a:p>
        </p:txBody>
      </p:sp>
      <p:sp>
        <p:nvSpPr>
          <p:cNvPr id="30" name="object 30"/>
          <p:cNvSpPr/>
          <p:nvPr/>
        </p:nvSpPr>
        <p:spPr>
          <a:xfrm>
            <a:off x="8933751" y="5372074"/>
            <a:ext cx="343535" cy="324485"/>
          </a:xfrm>
          <a:custGeom>
            <a:avLst/>
            <a:gdLst/>
            <a:ahLst/>
            <a:cxnLst/>
            <a:rect l="l" t="t" r="r" b="b"/>
            <a:pathLst>
              <a:path w="343534" h="324485">
                <a:moveTo>
                  <a:pt x="44424" y="324370"/>
                </a:moveTo>
                <a:lnTo>
                  <a:pt x="0" y="39319"/>
                </a:lnTo>
                <a:lnTo>
                  <a:pt x="299910" y="0"/>
                </a:lnTo>
                <a:lnTo>
                  <a:pt x="342950" y="285051"/>
                </a:lnTo>
                <a:lnTo>
                  <a:pt x="44424" y="324370"/>
                </a:lnTo>
                <a:close/>
              </a:path>
            </a:pathLst>
          </a:custGeom>
          <a:solidFill>
            <a:srgbClr val="FFFFFF"/>
          </a:solidFill>
        </p:spPr>
        <p:txBody>
          <a:bodyPr wrap="square" lIns="0" tIns="0" rIns="0" bIns="0" rtlCol="0"/>
          <a:lstStyle/>
          <a:p>
            <a:endParaRPr/>
          </a:p>
        </p:txBody>
      </p:sp>
      <p:sp>
        <p:nvSpPr>
          <p:cNvPr id="31" name="object 31"/>
          <p:cNvSpPr/>
          <p:nvPr/>
        </p:nvSpPr>
        <p:spPr>
          <a:xfrm>
            <a:off x="9371114" y="5320461"/>
            <a:ext cx="349885" cy="317500"/>
          </a:xfrm>
          <a:custGeom>
            <a:avLst/>
            <a:gdLst/>
            <a:ahLst/>
            <a:cxnLst/>
            <a:rect l="l" t="t" r="r" b="b"/>
            <a:pathLst>
              <a:path w="349884" h="317500">
                <a:moveTo>
                  <a:pt x="44437" y="317004"/>
                </a:moveTo>
                <a:lnTo>
                  <a:pt x="0" y="39319"/>
                </a:lnTo>
                <a:lnTo>
                  <a:pt x="306857" y="0"/>
                </a:lnTo>
                <a:lnTo>
                  <a:pt x="349897" y="285064"/>
                </a:lnTo>
                <a:lnTo>
                  <a:pt x="44437" y="317004"/>
                </a:lnTo>
                <a:close/>
              </a:path>
            </a:pathLst>
          </a:custGeom>
          <a:solidFill>
            <a:srgbClr val="FFFFFF"/>
          </a:solidFill>
        </p:spPr>
        <p:txBody>
          <a:bodyPr wrap="square" lIns="0" tIns="0" rIns="0" bIns="0" rtlCol="0"/>
          <a:lstStyle/>
          <a:p>
            <a:endParaRPr/>
          </a:p>
        </p:txBody>
      </p:sp>
      <p:sp>
        <p:nvSpPr>
          <p:cNvPr id="32" name="object 32"/>
          <p:cNvSpPr/>
          <p:nvPr/>
        </p:nvSpPr>
        <p:spPr>
          <a:xfrm>
            <a:off x="6134582" y="6084709"/>
            <a:ext cx="554355" cy="349250"/>
          </a:xfrm>
          <a:custGeom>
            <a:avLst/>
            <a:gdLst/>
            <a:ahLst/>
            <a:cxnLst/>
            <a:rect l="l" t="t" r="r" b="b"/>
            <a:pathLst>
              <a:path w="554354" h="349250">
                <a:moveTo>
                  <a:pt x="0" y="348945"/>
                </a:moveTo>
                <a:lnTo>
                  <a:pt x="0" y="57746"/>
                </a:lnTo>
                <a:lnTo>
                  <a:pt x="510959" y="0"/>
                </a:lnTo>
                <a:lnTo>
                  <a:pt x="553999" y="277685"/>
                </a:lnTo>
                <a:lnTo>
                  <a:pt x="0" y="348945"/>
                </a:lnTo>
                <a:close/>
              </a:path>
            </a:pathLst>
          </a:custGeom>
          <a:solidFill>
            <a:srgbClr val="FFFFFF"/>
          </a:solidFill>
        </p:spPr>
        <p:txBody>
          <a:bodyPr wrap="square" lIns="0" tIns="0" rIns="0" bIns="0" rtlCol="0"/>
          <a:lstStyle/>
          <a:p>
            <a:endParaRPr/>
          </a:p>
        </p:txBody>
      </p:sp>
      <p:sp>
        <p:nvSpPr>
          <p:cNvPr id="33" name="object 33"/>
          <p:cNvSpPr/>
          <p:nvPr/>
        </p:nvSpPr>
        <p:spPr>
          <a:xfrm>
            <a:off x="6782993" y="6025731"/>
            <a:ext cx="343535" cy="323215"/>
          </a:xfrm>
          <a:custGeom>
            <a:avLst/>
            <a:gdLst/>
            <a:ahLst/>
            <a:cxnLst/>
            <a:rect l="l" t="t" r="r" b="b"/>
            <a:pathLst>
              <a:path w="343534" h="323214">
                <a:moveTo>
                  <a:pt x="44437" y="323151"/>
                </a:moveTo>
                <a:lnTo>
                  <a:pt x="0" y="39319"/>
                </a:lnTo>
                <a:lnTo>
                  <a:pt x="299910" y="0"/>
                </a:lnTo>
                <a:lnTo>
                  <a:pt x="342963" y="285051"/>
                </a:lnTo>
                <a:lnTo>
                  <a:pt x="44437" y="323151"/>
                </a:lnTo>
                <a:close/>
              </a:path>
            </a:pathLst>
          </a:custGeom>
          <a:solidFill>
            <a:srgbClr val="FFFFFF"/>
          </a:solidFill>
        </p:spPr>
        <p:txBody>
          <a:bodyPr wrap="square" lIns="0" tIns="0" rIns="0" bIns="0" rtlCol="0"/>
          <a:lstStyle/>
          <a:p>
            <a:endParaRPr/>
          </a:p>
        </p:txBody>
      </p:sp>
      <p:sp>
        <p:nvSpPr>
          <p:cNvPr id="34" name="object 34"/>
          <p:cNvSpPr/>
          <p:nvPr/>
        </p:nvSpPr>
        <p:spPr>
          <a:xfrm>
            <a:off x="7228700" y="5974130"/>
            <a:ext cx="341630" cy="317500"/>
          </a:xfrm>
          <a:custGeom>
            <a:avLst/>
            <a:gdLst/>
            <a:ahLst/>
            <a:cxnLst/>
            <a:rect l="l" t="t" r="r" b="b"/>
            <a:pathLst>
              <a:path w="341629" h="317500">
                <a:moveTo>
                  <a:pt x="43040" y="316991"/>
                </a:moveTo>
                <a:lnTo>
                  <a:pt x="0" y="39319"/>
                </a:lnTo>
                <a:lnTo>
                  <a:pt x="298526" y="0"/>
                </a:lnTo>
                <a:lnTo>
                  <a:pt x="341566" y="285051"/>
                </a:lnTo>
                <a:lnTo>
                  <a:pt x="43040" y="316991"/>
                </a:lnTo>
                <a:close/>
              </a:path>
            </a:pathLst>
          </a:custGeom>
          <a:solidFill>
            <a:srgbClr val="FFFFFF"/>
          </a:solidFill>
        </p:spPr>
        <p:txBody>
          <a:bodyPr wrap="square" lIns="0" tIns="0" rIns="0" bIns="0" rtlCol="0"/>
          <a:lstStyle/>
          <a:p>
            <a:endParaRPr/>
          </a:p>
        </p:txBody>
      </p:sp>
      <p:sp>
        <p:nvSpPr>
          <p:cNvPr id="35" name="object 35"/>
          <p:cNvSpPr/>
          <p:nvPr/>
        </p:nvSpPr>
        <p:spPr>
          <a:xfrm>
            <a:off x="7666063" y="5922517"/>
            <a:ext cx="350520" cy="317500"/>
          </a:xfrm>
          <a:custGeom>
            <a:avLst/>
            <a:gdLst/>
            <a:ahLst/>
            <a:cxnLst/>
            <a:rect l="l" t="t" r="r" b="b"/>
            <a:pathLst>
              <a:path w="350520" h="317500">
                <a:moveTo>
                  <a:pt x="43053" y="317004"/>
                </a:moveTo>
                <a:lnTo>
                  <a:pt x="0" y="39319"/>
                </a:lnTo>
                <a:lnTo>
                  <a:pt x="305473" y="0"/>
                </a:lnTo>
                <a:lnTo>
                  <a:pt x="349897" y="277685"/>
                </a:lnTo>
                <a:lnTo>
                  <a:pt x="43053" y="317004"/>
                </a:lnTo>
                <a:close/>
              </a:path>
            </a:pathLst>
          </a:custGeom>
          <a:solidFill>
            <a:srgbClr val="FFFFFF"/>
          </a:solidFill>
        </p:spPr>
        <p:txBody>
          <a:bodyPr wrap="square" lIns="0" tIns="0" rIns="0" bIns="0" rtlCol="0"/>
          <a:lstStyle/>
          <a:p>
            <a:endParaRPr/>
          </a:p>
        </p:txBody>
      </p:sp>
      <p:sp>
        <p:nvSpPr>
          <p:cNvPr id="36" name="object 36"/>
          <p:cNvSpPr/>
          <p:nvPr/>
        </p:nvSpPr>
        <p:spPr>
          <a:xfrm>
            <a:off x="8110384" y="5870918"/>
            <a:ext cx="343535" cy="317500"/>
          </a:xfrm>
          <a:custGeom>
            <a:avLst/>
            <a:gdLst/>
            <a:ahLst/>
            <a:cxnLst/>
            <a:rect l="l" t="t" r="r" b="b"/>
            <a:pathLst>
              <a:path w="343534" h="317500">
                <a:moveTo>
                  <a:pt x="43040" y="317004"/>
                </a:moveTo>
                <a:lnTo>
                  <a:pt x="0" y="31940"/>
                </a:lnTo>
                <a:lnTo>
                  <a:pt x="298513" y="0"/>
                </a:lnTo>
                <a:lnTo>
                  <a:pt x="342950" y="277685"/>
                </a:lnTo>
                <a:lnTo>
                  <a:pt x="43040" y="317004"/>
                </a:lnTo>
                <a:close/>
              </a:path>
            </a:pathLst>
          </a:custGeom>
          <a:solidFill>
            <a:srgbClr val="FFFFFF"/>
          </a:solidFill>
        </p:spPr>
        <p:txBody>
          <a:bodyPr wrap="square" lIns="0" tIns="0" rIns="0" bIns="0" rtlCol="0"/>
          <a:lstStyle/>
          <a:p>
            <a:endParaRPr/>
          </a:p>
        </p:txBody>
      </p:sp>
      <p:sp>
        <p:nvSpPr>
          <p:cNvPr id="37" name="object 37"/>
          <p:cNvSpPr/>
          <p:nvPr/>
        </p:nvSpPr>
        <p:spPr>
          <a:xfrm>
            <a:off x="8547748" y="5811939"/>
            <a:ext cx="349885" cy="324485"/>
          </a:xfrm>
          <a:custGeom>
            <a:avLst/>
            <a:gdLst/>
            <a:ahLst/>
            <a:cxnLst/>
            <a:rect l="l" t="t" r="r" b="b"/>
            <a:pathLst>
              <a:path w="349884" h="324485">
                <a:moveTo>
                  <a:pt x="43040" y="324370"/>
                </a:moveTo>
                <a:lnTo>
                  <a:pt x="0" y="39319"/>
                </a:lnTo>
                <a:lnTo>
                  <a:pt x="306857" y="0"/>
                </a:lnTo>
                <a:lnTo>
                  <a:pt x="349897" y="285051"/>
                </a:lnTo>
                <a:lnTo>
                  <a:pt x="43040" y="324370"/>
                </a:lnTo>
                <a:close/>
              </a:path>
            </a:pathLst>
          </a:custGeom>
          <a:solidFill>
            <a:srgbClr val="FFFFFF"/>
          </a:solidFill>
        </p:spPr>
        <p:txBody>
          <a:bodyPr wrap="square" lIns="0" tIns="0" rIns="0" bIns="0" rtlCol="0"/>
          <a:lstStyle/>
          <a:p>
            <a:endParaRPr/>
          </a:p>
        </p:txBody>
      </p:sp>
      <p:sp>
        <p:nvSpPr>
          <p:cNvPr id="38" name="object 38"/>
          <p:cNvSpPr/>
          <p:nvPr/>
        </p:nvSpPr>
        <p:spPr>
          <a:xfrm>
            <a:off x="8992057" y="5760339"/>
            <a:ext cx="343535" cy="317500"/>
          </a:xfrm>
          <a:custGeom>
            <a:avLst/>
            <a:gdLst/>
            <a:ahLst/>
            <a:cxnLst/>
            <a:rect l="l" t="t" r="r" b="b"/>
            <a:pathLst>
              <a:path w="343534" h="317500">
                <a:moveTo>
                  <a:pt x="44437" y="316991"/>
                </a:moveTo>
                <a:lnTo>
                  <a:pt x="0" y="39319"/>
                </a:lnTo>
                <a:lnTo>
                  <a:pt x="299910" y="0"/>
                </a:lnTo>
                <a:lnTo>
                  <a:pt x="342963" y="285051"/>
                </a:lnTo>
                <a:lnTo>
                  <a:pt x="44437" y="316991"/>
                </a:lnTo>
                <a:close/>
              </a:path>
            </a:pathLst>
          </a:custGeom>
          <a:solidFill>
            <a:srgbClr val="FFFFFF"/>
          </a:solidFill>
        </p:spPr>
        <p:txBody>
          <a:bodyPr wrap="square" lIns="0" tIns="0" rIns="0" bIns="0" rtlCol="0"/>
          <a:lstStyle/>
          <a:p>
            <a:endParaRPr/>
          </a:p>
        </p:txBody>
      </p:sp>
      <p:sp>
        <p:nvSpPr>
          <p:cNvPr id="39" name="object 39"/>
          <p:cNvSpPr/>
          <p:nvPr/>
        </p:nvSpPr>
        <p:spPr>
          <a:xfrm>
            <a:off x="9437763" y="5708726"/>
            <a:ext cx="341630" cy="317500"/>
          </a:xfrm>
          <a:custGeom>
            <a:avLst/>
            <a:gdLst/>
            <a:ahLst/>
            <a:cxnLst/>
            <a:rect l="l" t="t" r="r" b="b"/>
            <a:pathLst>
              <a:path w="341629" h="317500">
                <a:moveTo>
                  <a:pt x="43040" y="317004"/>
                </a:moveTo>
                <a:lnTo>
                  <a:pt x="0" y="39319"/>
                </a:lnTo>
                <a:lnTo>
                  <a:pt x="298513" y="0"/>
                </a:lnTo>
                <a:lnTo>
                  <a:pt x="341566" y="278917"/>
                </a:lnTo>
                <a:lnTo>
                  <a:pt x="43040" y="317004"/>
                </a:lnTo>
                <a:close/>
              </a:path>
            </a:pathLst>
          </a:custGeom>
          <a:solidFill>
            <a:srgbClr val="FFFF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61815"/>
            <a:ext cx="12192000" cy="2996565"/>
          </a:xfrm>
          <a:custGeom>
            <a:avLst/>
            <a:gdLst/>
            <a:ahLst/>
            <a:cxnLst/>
            <a:rect l="l" t="t" r="r" b="b"/>
            <a:pathLst>
              <a:path w="12192000" h="2996565">
                <a:moveTo>
                  <a:pt x="0" y="0"/>
                </a:moveTo>
                <a:lnTo>
                  <a:pt x="12192000" y="0"/>
                </a:lnTo>
                <a:lnTo>
                  <a:pt x="12192000" y="2996184"/>
                </a:lnTo>
                <a:lnTo>
                  <a:pt x="0" y="2996184"/>
                </a:lnTo>
                <a:lnTo>
                  <a:pt x="0" y="0"/>
                </a:lnTo>
                <a:close/>
              </a:path>
            </a:pathLst>
          </a:custGeom>
          <a:solidFill>
            <a:srgbClr val="006FC0"/>
          </a:solidFill>
        </p:spPr>
        <p:txBody>
          <a:bodyPr wrap="square" lIns="0" tIns="0" rIns="0" bIns="0" rtlCol="0"/>
          <a:lstStyle/>
          <a:p>
            <a:endParaRPr/>
          </a:p>
        </p:txBody>
      </p:sp>
      <p:sp>
        <p:nvSpPr>
          <p:cNvPr id="3" name="object 3"/>
          <p:cNvSpPr txBox="1"/>
          <p:nvPr/>
        </p:nvSpPr>
        <p:spPr>
          <a:xfrm>
            <a:off x="2647149" y="2657538"/>
            <a:ext cx="711200" cy="287020"/>
          </a:xfrm>
          <a:prstGeom prst="rect">
            <a:avLst/>
          </a:prstGeom>
        </p:spPr>
        <p:txBody>
          <a:bodyPr vert="horz" wrap="square" lIns="0" tIns="0" rIns="0" bIns="0" rtlCol="0">
            <a:spAutoFit/>
          </a:bodyPr>
          <a:lstStyle/>
          <a:p>
            <a:pPr marL="12700">
              <a:lnSpc>
                <a:spcPct val="100000"/>
              </a:lnSpc>
            </a:pPr>
            <a:r>
              <a:rPr sz="1800" dirty="0">
                <a:latin typeface="Microsoft YaHei"/>
                <a:cs typeface="Microsoft YaHei"/>
              </a:rPr>
              <a:t>全行业</a:t>
            </a:r>
            <a:endParaRPr sz="1800">
              <a:latin typeface="Microsoft YaHei"/>
              <a:cs typeface="Microsoft YaHei"/>
            </a:endParaRPr>
          </a:p>
        </p:txBody>
      </p:sp>
      <p:sp>
        <p:nvSpPr>
          <p:cNvPr id="4" name="object 4"/>
          <p:cNvSpPr txBox="1"/>
          <p:nvPr/>
        </p:nvSpPr>
        <p:spPr>
          <a:xfrm>
            <a:off x="5798324" y="2636901"/>
            <a:ext cx="711200" cy="287020"/>
          </a:xfrm>
          <a:prstGeom prst="rect">
            <a:avLst/>
          </a:prstGeom>
        </p:spPr>
        <p:txBody>
          <a:bodyPr vert="horz" wrap="square" lIns="0" tIns="0" rIns="0" bIns="0" rtlCol="0">
            <a:spAutoFit/>
          </a:bodyPr>
          <a:lstStyle/>
          <a:p>
            <a:pPr marL="12700">
              <a:lnSpc>
                <a:spcPct val="100000"/>
              </a:lnSpc>
            </a:pPr>
            <a:r>
              <a:rPr sz="1800" dirty="0">
                <a:latin typeface="Microsoft YaHei"/>
                <a:cs typeface="Microsoft YaHei"/>
              </a:rPr>
              <a:t>全功能</a:t>
            </a:r>
            <a:endParaRPr sz="1800">
              <a:latin typeface="Microsoft YaHei"/>
              <a:cs typeface="Microsoft YaHei"/>
            </a:endParaRPr>
          </a:p>
        </p:txBody>
      </p:sp>
      <p:sp>
        <p:nvSpPr>
          <p:cNvPr id="5" name="object 5"/>
          <p:cNvSpPr txBox="1"/>
          <p:nvPr/>
        </p:nvSpPr>
        <p:spPr>
          <a:xfrm>
            <a:off x="8968575" y="2636901"/>
            <a:ext cx="711200" cy="287020"/>
          </a:xfrm>
          <a:prstGeom prst="rect">
            <a:avLst/>
          </a:prstGeom>
        </p:spPr>
        <p:txBody>
          <a:bodyPr vert="horz" wrap="square" lIns="0" tIns="0" rIns="0" bIns="0" rtlCol="0">
            <a:spAutoFit/>
          </a:bodyPr>
          <a:lstStyle/>
          <a:p>
            <a:pPr marL="12700">
              <a:lnSpc>
                <a:spcPct val="100000"/>
              </a:lnSpc>
            </a:pPr>
            <a:r>
              <a:rPr sz="1800" dirty="0">
                <a:latin typeface="Microsoft YaHei"/>
                <a:cs typeface="Microsoft YaHei"/>
              </a:rPr>
              <a:t>领先性</a:t>
            </a:r>
            <a:endParaRPr sz="1800">
              <a:latin typeface="Microsoft YaHei"/>
              <a:cs typeface="Microsoft YaHei"/>
            </a:endParaRPr>
          </a:p>
        </p:txBody>
      </p:sp>
      <p:sp>
        <p:nvSpPr>
          <p:cNvPr id="6" name="object 6"/>
          <p:cNvSpPr/>
          <p:nvPr/>
        </p:nvSpPr>
        <p:spPr>
          <a:xfrm>
            <a:off x="1629155" y="4641341"/>
            <a:ext cx="2662555" cy="0"/>
          </a:xfrm>
          <a:custGeom>
            <a:avLst/>
            <a:gdLst/>
            <a:ahLst/>
            <a:cxnLst/>
            <a:rect l="l" t="t" r="r" b="b"/>
            <a:pathLst>
              <a:path w="2662554">
                <a:moveTo>
                  <a:pt x="0" y="0"/>
                </a:moveTo>
                <a:lnTo>
                  <a:pt x="2662427" y="0"/>
                </a:lnTo>
              </a:path>
            </a:pathLst>
          </a:custGeom>
          <a:ln w="56387">
            <a:solidFill>
              <a:srgbClr val="FAF8E0"/>
            </a:solidFill>
          </a:ln>
        </p:spPr>
        <p:txBody>
          <a:bodyPr wrap="square" lIns="0" tIns="0" rIns="0" bIns="0" rtlCol="0"/>
          <a:lstStyle/>
          <a:p>
            <a:endParaRPr/>
          </a:p>
        </p:txBody>
      </p:sp>
      <p:sp>
        <p:nvSpPr>
          <p:cNvPr id="7" name="object 7"/>
          <p:cNvSpPr/>
          <p:nvPr/>
        </p:nvSpPr>
        <p:spPr>
          <a:xfrm>
            <a:off x="7984235" y="4641341"/>
            <a:ext cx="2661285" cy="0"/>
          </a:xfrm>
          <a:custGeom>
            <a:avLst/>
            <a:gdLst/>
            <a:ahLst/>
            <a:cxnLst/>
            <a:rect l="l" t="t" r="r" b="b"/>
            <a:pathLst>
              <a:path w="2661284">
                <a:moveTo>
                  <a:pt x="0" y="0"/>
                </a:moveTo>
                <a:lnTo>
                  <a:pt x="2660904" y="0"/>
                </a:lnTo>
              </a:path>
            </a:pathLst>
          </a:custGeom>
          <a:ln w="56387">
            <a:solidFill>
              <a:srgbClr val="FAF8E0"/>
            </a:solidFill>
          </a:ln>
        </p:spPr>
        <p:txBody>
          <a:bodyPr wrap="square" lIns="0" tIns="0" rIns="0" bIns="0" rtlCol="0"/>
          <a:lstStyle/>
          <a:p>
            <a:endParaRPr/>
          </a:p>
        </p:txBody>
      </p:sp>
      <p:sp>
        <p:nvSpPr>
          <p:cNvPr id="8" name="object 8"/>
          <p:cNvSpPr/>
          <p:nvPr/>
        </p:nvSpPr>
        <p:spPr>
          <a:xfrm>
            <a:off x="4806696" y="4641341"/>
            <a:ext cx="2662555" cy="0"/>
          </a:xfrm>
          <a:custGeom>
            <a:avLst/>
            <a:gdLst/>
            <a:ahLst/>
            <a:cxnLst/>
            <a:rect l="l" t="t" r="r" b="b"/>
            <a:pathLst>
              <a:path w="2662554">
                <a:moveTo>
                  <a:pt x="0" y="0"/>
                </a:moveTo>
                <a:lnTo>
                  <a:pt x="2662428" y="0"/>
                </a:lnTo>
              </a:path>
            </a:pathLst>
          </a:custGeom>
          <a:ln w="56387">
            <a:solidFill>
              <a:srgbClr val="FAF8E0"/>
            </a:solidFill>
          </a:ln>
        </p:spPr>
        <p:txBody>
          <a:bodyPr wrap="square" lIns="0" tIns="0" rIns="0" bIns="0" rtlCol="0"/>
          <a:lstStyle/>
          <a:p>
            <a:endParaRPr/>
          </a:p>
        </p:txBody>
      </p:sp>
      <p:sp>
        <p:nvSpPr>
          <p:cNvPr id="9" name="object 9"/>
          <p:cNvSpPr/>
          <p:nvPr/>
        </p:nvSpPr>
        <p:spPr>
          <a:xfrm>
            <a:off x="2751747" y="2020861"/>
            <a:ext cx="1026794" cy="1171575"/>
          </a:xfrm>
          <a:custGeom>
            <a:avLst/>
            <a:gdLst/>
            <a:ahLst/>
            <a:cxnLst/>
            <a:rect l="l" t="t" r="r" b="b"/>
            <a:pathLst>
              <a:path w="1026795" h="1171575">
                <a:moveTo>
                  <a:pt x="37033" y="153937"/>
                </a:moveTo>
                <a:lnTo>
                  <a:pt x="0" y="36627"/>
                </a:lnTo>
                <a:lnTo>
                  <a:pt x="46375" y="23523"/>
                </a:lnTo>
                <a:lnTo>
                  <a:pt x="93053" y="13343"/>
                </a:lnTo>
                <a:lnTo>
                  <a:pt x="139914" y="6054"/>
                </a:lnTo>
                <a:lnTo>
                  <a:pt x="186836" y="1618"/>
                </a:lnTo>
                <a:lnTo>
                  <a:pt x="233702" y="0"/>
                </a:lnTo>
                <a:lnTo>
                  <a:pt x="280390" y="1164"/>
                </a:lnTo>
                <a:lnTo>
                  <a:pt x="326781" y="5074"/>
                </a:lnTo>
                <a:lnTo>
                  <a:pt x="372755" y="11696"/>
                </a:lnTo>
                <a:lnTo>
                  <a:pt x="418192" y="20992"/>
                </a:lnTo>
                <a:lnTo>
                  <a:pt x="462973" y="32928"/>
                </a:lnTo>
                <a:lnTo>
                  <a:pt x="506978" y="47468"/>
                </a:lnTo>
                <a:lnTo>
                  <a:pt x="550086" y="64575"/>
                </a:lnTo>
                <a:lnTo>
                  <a:pt x="592178" y="84214"/>
                </a:lnTo>
                <a:lnTo>
                  <a:pt x="633135" y="106350"/>
                </a:lnTo>
                <a:lnTo>
                  <a:pt x="660293" y="123175"/>
                </a:lnTo>
                <a:lnTo>
                  <a:pt x="222674" y="123175"/>
                </a:lnTo>
                <a:lnTo>
                  <a:pt x="176100" y="125849"/>
                </a:lnTo>
                <a:lnTo>
                  <a:pt x="129526" y="131834"/>
                </a:lnTo>
                <a:lnTo>
                  <a:pt x="83115" y="141180"/>
                </a:lnTo>
                <a:lnTo>
                  <a:pt x="37033" y="153937"/>
                </a:lnTo>
                <a:close/>
              </a:path>
              <a:path w="1026795" h="1171575">
                <a:moveTo>
                  <a:pt x="927747" y="1171220"/>
                </a:moveTo>
                <a:lnTo>
                  <a:pt x="820127" y="1111631"/>
                </a:lnTo>
                <a:lnTo>
                  <a:pt x="841781" y="1069001"/>
                </a:lnTo>
                <a:lnTo>
                  <a:pt x="860158" y="1025372"/>
                </a:lnTo>
                <a:lnTo>
                  <a:pt x="875273" y="980914"/>
                </a:lnTo>
                <a:lnTo>
                  <a:pt x="887143" y="935800"/>
                </a:lnTo>
                <a:lnTo>
                  <a:pt x="895781" y="890200"/>
                </a:lnTo>
                <a:lnTo>
                  <a:pt x="901205" y="844286"/>
                </a:lnTo>
                <a:lnTo>
                  <a:pt x="903429" y="798228"/>
                </a:lnTo>
                <a:lnTo>
                  <a:pt x="902469" y="752199"/>
                </a:lnTo>
                <a:lnTo>
                  <a:pt x="898340" y="706369"/>
                </a:lnTo>
                <a:lnTo>
                  <a:pt x="891057" y="660910"/>
                </a:lnTo>
                <a:lnTo>
                  <a:pt x="880636" y="615992"/>
                </a:lnTo>
                <a:lnTo>
                  <a:pt x="867092" y="571787"/>
                </a:lnTo>
                <a:lnTo>
                  <a:pt x="850441" y="528466"/>
                </a:lnTo>
                <a:lnTo>
                  <a:pt x="830698" y="486201"/>
                </a:lnTo>
                <a:lnTo>
                  <a:pt x="807878" y="445162"/>
                </a:lnTo>
                <a:lnTo>
                  <a:pt x="781998" y="405521"/>
                </a:lnTo>
                <a:lnTo>
                  <a:pt x="753010" y="367380"/>
                </a:lnTo>
                <a:lnTo>
                  <a:pt x="721503" y="331539"/>
                </a:lnTo>
                <a:lnTo>
                  <a:pt x="687793" y="298302"/>
                </a:lnTo>
                <a:lnTo>
                  <a:pt x="652104" y="267787"/>
                </a:lnTo>
                <a:lnTo>
                  <a:pt x="614602" y="240044"/>
                </a:lnTo>
                <a:lnTo>
                  <a:pt x="575452" y="215121"/>
                </a:lnTo>
                <a:lnTo>
                  <a:pt x="534818" y="193068"/>
                </a:lnTo>
                <a:lnTo>
                  <a:pt x="492865" y="173934"/>
                </a:lnTo>
                <a:lnTo>
                  <a:pt x="449758" y="157768"/>
                </a:lnTo>
                <a:lnTo>
                  <a:pt x="405661" y="144618"/>
                </a:lnTo>
                <a:lnTo>
                  <a:pt x="360740" y="134535"/>
                </a:lnTo>
                <a:lnTo>
                  <a:pt x="315158" y="127568"/>
                </a:lnTo>
                <a:lnTo>
                  <a:pt x="269081" y="123765"/>
                </a:lnTo>
                <a:lnTo>
                  <a:pt x="222674" y="123175"/>
                </a:lnTo>
                <a:lnTo>
                  <a:pt x="660293" y="123175"/>
                </a:lnTo>
                <a:lnTo>
                  <a:pt x="711160" y="157967"/>
                </a:lnTo>
                <a:lnTo>
                  <a:pt x="747990" y="187377"/>
                </a:lnTo>
                <a:lnTo>
                  <a:pt x="783205" y="219141"/>
                </a:lnTo>
                <a:lnTo>
                  <a:pt x="816684" y="253222"/>
                </a:lnTo>
                <a:lnTo>
                  <a:pt x="848309" y="289586"/>
                </a:lnTo>
                <a:lnTo>
                  <a:pt x="877665" y="327800"/>
                </a:lnTo>
                <a:lnTo>
                  <a:pt x="904458" y="367449"/>
                </a:lnTo>
                <a:lnTo>
                  <a:pt x="928553" y="408200"/>
                </a:lnTo>
                <a:lnTo>
                  <a:pt x="950062" y="450136"/>
                </a:lnTo>
                <a:lnTo>
                  <a:pt x="968933" y="493064"/>
                </a:lnTo>
                <a:lnTo>
                  <a:pt x="985154" y="536858"/>
                </a:lnTo>
                <a:lnTo>
                  <a:pt x="998714" y="581394"/>
                </a:lnTo>
                <a:lnTo>
                  <a:pt x="1009602" y="626548"/>
                </a:lnTo>
                <a:lnTo>
                  <a:pt x="1017806" y="672195"/>
                </a:lnTo>
                <a:lnTo>
                  <a:pt x="1023316" y="718211"/>
                </a:lnTo>
                <a:lnTo>
                  <a:pt x="1026121" y="764470"/>
                </a:lnTo>
                <a:lnTo>
                  <a:pt x="1026208" y="810849"/>
                </a:lnTo>
                <a:lnTo>
                  <a:pt x="1023567" y="857222"/>
                </a:lnTo>
                <a:lnTo>
                  <a:pt x="1018187" y="903465"/>
                </a:lnTo>
                <a:lnTo>
                  <a:pt x="1010056" y="949454"/>
                </a:lnTo>
                <a:lnTo>
                  <a:pt x="999163" y="995064"/>
                </a:lnTo>
                <a:lnTo>
                  <a:pt x="985497" y="1040170"/>
                </a:lnTo>
                <a:lnTo>
                  <a:pt x="969046" y="1084647"/>
                </a:lnTo>
                <a:lnTo>
                  <a:pt x="949800" y="1128372"/>
                </a:lnTo>
                <a:lnTo>
                  <a:pt x="927747" y="1171220"/>
                </a:lnTo>
                <a:close/>
              </a:path>
            </a:pathLst>
          </a:custGeom>
          <a:solidFill>
            <a:srgbClr val="00AEEF"/>
          </a:solidFill>
        </p:spPr>
        <p:txBody>
          <a:bodyPr wrap="square" lIns="0" tIns="0" rIns="0" bIns="0" rtlCol="0"/>
          <a:lstStyle/>
          <a:p>
            <a:endParaRPr/>
          </a:p>
        </p:txBody>
      </p:sp>
      <p:sp>
        <p:nvSpPr>
          <p:cNvPr id="10" name="object 10"/>
          <p:cNvSpPr/>
          <p:nvPr/>
        </p:nvSpPr>
        <p:spPr>
          <a:xfrm>
            <a:off x="2200270" y="2051545"/>
            <a:ext cx="1520190" cy="1547495"/>
          </a:xfrm>
          <a:custGeom>
            <a:avLst/>
            <a:gdLst/>
            <a:ahLst/>
            <a:cxnLst/>
            <a:rect l="l" t="t" r="r" b="b"/>
            <a:pathLst>
              <a:path w="1520189" h="1547495">
                <a:moveTo>
                  <a:pt x="801152" y="1547286"/>
                </a:moveTo>
                <a:lnTo>
                  <a:pt x="754222" y="1546588"/>
                </a:lnTo>
                <a:lnTo>
                  <a:pt x="707009" y="1543058"/>
                </a:lnTo>
                <a:lnTo>
                  <a:pt x="659616" y="1536636"/>
                </a:lnTo>
                <a:lnTo>
                  <a:pt x="612695" y="1527381"/>
                </a:lnTo>
                <a:lnTo>
                  <a:pt x="566878" y="1515448"/>
                </a:lnTo>
                <a:lnTo>
                  <a:pt x="522247" y="1500927"/>
                </a:lnTo>
                <a:lnTo>
                  <a:pt x="478880" y="1483906"/>
                </a:lnTo>
                <a:lnTo>
                  <a:pt x="436858" y="1464473"/>
                </a:lnTo>
                <a:lnTo>
                  <a:pt x="396260" y="1442718"/>
                </a:lnTo>
                <a:lnTo>
                  <a:pt x="357166" y="1418730"/>
                </a:lnTo>
                <a:lnTo>
                  <a:pt x="319536" y="1392503"/>
                </a:lnTo>
                <a:lnTo>
                  <a:pt x="283810" y="1364409"/>
                </a:lnTo>
                <a:lnTo>
                  <a:pt x="249707" y="1334254"/>
                </a:lnTo>
                <a:lnTo>
                  <a:pt x="217427" y="1302220"/>
                </a:lnTo>
                <a:lnTo>
                  <a:pt x="187050" y="1268397"/>
                </a:lnTo>
                <a:lnTo>
                  <a:pt x="158656" y="1232874"/>
                </a:lnTo>
                <a:lnTo>
                  <a:pt x="132324" y="1195739"/>
                </a:lnTo>
                <a:lnTo>
                  <a:pt x="108135" y="1157081"/>
                </a:lnTo>
                <a:lnTo>
                  <a:pt x="86167" y="1116989"/>
                </a:lnTo>
                <a:lnTo>
                  <a:pt x="66502" y="1075552"/>
                </a:lnTo>
                <a:lnTo>
                  <a:pt x="49218" y="1032859"/>
                </a:lnTo>
                <a:lnTo>
                  <a:pt x="34395" y="988998"/>
                </a:lnTo>
                <a:lnTo>
                  <a:pt x="22113" y="944058"/>
                </a:lnTo>
                <a:lnTo>
                  <a:pt x="12452" y="898129"/>
                </a:lnTo>
                <a:lnTo>
                  <a:pt x="5492" y="851298"/>
                </a:lnTo>
                <a:lnTo>
                  <a:pt x="1312" y="803656"/>
                </a:lnTo>
                <a:lnTo>
                  <a:pt x="0" y="755848"/>
                </a:lnTo>
                <a:lnTo>
                  <a:pt x="1542" y="708528"/>
                </a:lnTo>
                <a:lnTo>
                  <a:pt x="5871" y="661793"/>
                </a:lnTo>
                <a:lnTo>
                  <a:pt x="12917" y="615741"/>
                </a:lnTo>
                <a:lnTo>
                  <a:pt x="22611" y="570470"/>
                </a:lnTo>
                <a:lnTo>
                  <a:pt x="34884" y="526075"/>
                </a:lnTo>
                <a:lnTo>
                  <a:pt x="49667" y="482656"/>
                </a:lnTo>
                <a:lnTo>
                  <a:pt x="66891" y="440309"/>
                </a:lnTo>
                <a:lnTo>
                  <a:pt x="86486" y="399131"/>
                </a:lnTo>
                <a:lnTo>
                  <a:pt x="108384" y="359221"/>
                </a:lnTo>
                <a:lnTo>
                  <a:pt x="132516" y="320675"/>
                </a:lnTo>
                <a:lnTo>
                  <a:pt x="158813" y="283590"/>
                </a:lnTo>
                <a:lnTo>
                  <a:pt x="187205" y="248065"/>
                </a:lnTo>
                <a:lnTo>
                  <a:pt x="217623" y="214197"/>
                </a:lnTo>
                <a:lnTo>
                  <a:pt x="249999" y="182083"/>
                </a:lnTo>
                <a:lnTo>
                  <a:pt x="284263" y="151820"/>
                </a:lnTo>
                <a:lnTo>
                  <a:pt x="320347" y="123505"/>
                </a:lnTo>
                <a:lnTo>
                  <a:pt x="358181" y="97238"/>
                </a:lnTo>
                <a:lnTo>
                  <a:pt x="397696" y="73113"/>
                </a:lnTo>
                <a:lnTo>
                  <a:pt x="438823" y="51230"/>
                </a:lnTo>
                <a:lnTo>
                  <a:pt x="481493" y="31685"/>
                </a:lnTo>
                <a:lnTo>
                  <a:pt x="525637" y="14576"/>
                </a:lnTo>
                <a:lnTo>
                  <a:pt x="571186" y="0"/>
                </a:lnTo>
                <a:lnTo>
                  <a:pt x="605146" y="118237"/>
                </a:lnTo>
                <a:lnTo>
                  <a:pt x="558754" y="133407"/>
                </a:lnTo>
                <a:lnTo>
                  <a:pt x="514117" y="151684"/>
                </a:lnTo>
                <a:lnTo>
                  <a:pt x="471339" y="172924"/>
                </a:lnTo>
                <a:lnTo>
                  <a:pt x="430524" y="196980"/>
                </a:lnTo>
                <a:lnTo>
                  <a:pt x="391775" y="223706"/>
                </a:lnTo>
                <a:lnTo>
                  <a:pt x="355195" y="252957"/>
                </a:lnTo>
                <a:lnTo>
                  <a:pt x="320888" y="284587"/>
                </a:lnTo>
                <a:lnTo>
                  <a:pt x="288957" y="318449"/>
                </a:lnTo>
                <a:lnTo>
                  <a:pt x="259506" y="354398"/>
                </a:lnTo>
                <a:lnTo>
                  <a:pt x="232638" y="392288"/>
                </a:lnTo>
                <a:lnTo>
                  <a:pt x="208456" y="431974"/>
                </a:lnTo>
                <a:lnTo>
                  <a:pt x="187064" y="473309"/>
                </a:lnTo>
                <a:lnTo>
                  <a:pt x="168565" y="516148"/>
                </a:lnTo>
                <a:lnTo>
                  <a:pt x="153063" y="560345"/>
                </a:lnTo>
                <a:lnTo>
                  <a:pt x="140661" y="605754"/>
                </a:lnTo>
                <a:lnTo>
                  <a:pt x="131462" y="652229"/>
                </a:lnTo>
                <a:lnTo>
                  <a:pt x="125570" y="699625"/>
                </a:lnTo>
                <a:lnTo>
                  <a:pt x="123089" y="747795"/>
                </a:lnTo>
                <a:lnTo>
                  <a:pt x="124121" y="796594"/>
                </a:lnTo>
                <a:lnTo>
                  <a:pt x="128693" y="845190"/>
                </a:lnTo>
                <a:lnTo>
                  <a:pt x="136684" y="892757"/>
                </a:lnTo>
                <a:lnTo>
                  <a:pt x="147974" y="939164"/>
                </a:lnTo>
                <a:lnTo>
                  <a:pt x="162444" y="984277"/>
                </a:lnTo>
                <a:lnTo>
                  <a:pt x="179973" y="1027963"/>
                </a:lnTo>
                <a:lnTo>
                  <a:pt x="200443" y="1070089"/>
                </a:lnTo>
                <a:lnTo>
                  <a:pt x="223735" y="1110523"/>
                </a:lnTo>
                <a:lnTo>
                  <a:pt x="249728" y="1149131"/>
                </a:lnTo>
                <a:lnTo>
                  <a:pt x="278303" y="1185781"/>
                </a:lnTo>
                <a:lnTo>
                  <a:pt x="309341" y="1220338"/>
                </a:lnTo>
                <a:lnTo>
                  <a:pt x="342722" y="1252671"/>
                </a:lnTo>
                <a:lnTo>
                  <a:pt x="378327" y="1282647"/>
                </a:lnTo>
                <a:lnTo>
                  <a:pt x="416037" y="1310131"/>
                </a:lnTo>
                <a:lnTo>
                  <a:pt x="455731" y="1334992"/>
                </a:lnTo>
                <a:lnTo>
                  <a:pt x="497291" y="1357097"/>
                </a:lnTo>
                <a:lnTo>
                  <a:pt x="540597" y="1376311"/>
                </a:lnTo>
                <a:lnTo>
                  <a:pt x="585530" y="1392503"/>
                </a:lnTo>
                <a:lnTo>
                  <a:pt x="631970" y="1405540"/>
                </a:lnTo>
                <a:lnTo>
                  <a:pt x="679797" y="1415288"/>
                </a:lnTo>
                <a:lnTo>
                  <a:pt x="728204" y="1421535"/>
                </a:lnTo>
                <a:lnTo>
                  <a:pt x="776361" y="1424223"/>
                </a:lnTo>
                <a:lnTo>
                  <a:pt x="1211572" y="1424223"/>
                </a:lnTo>
                <a:lnTo>
                  <a:pt x="1193550" y="1435699"/>
                </a:lnTo>
                <a:lnTo>
                  <a:pt x="1153864" y="1457876"/>
                </a:lnTo>
                <a:lnTo>
                  <a:pt x="1112957" y="1477744"/>
                </a:lnTo>
                <a:lnTo>
                  <a:pt x="1070932" y="1495245"/>
                </a:lnTo>
                <a:lnTo>
                  <a:pt x="1027894" y="1510321"/>
                </a:lnTo>
                <a:lnTo>
                  <a:pt x="983947" y="1522914"/>
                </a:lnTo>
                <a:lnTo>
                  <a:pt x="939195" y="1532965"/>
                </a:lnTo>
                <a:lnTo>
                  <a:pt x="893742" y="1540416"/>
                </a:lnTo>
                <a:lnTo>
                  <a:pt x="847693" y="1545209"/>
                </a:lnTo>
                <a:lnTo>
                  <a:pt x="801152" y="1547286"/>
                </a:lnTo>
                <a:close/>
              </a:path>
              <a:path w="1520189" h="1547495">
                <a:moveTo>
                  <a:pt x="1211572" y="1424223"/>
                </a:moveTo>
                <a:lnTo>
                  <a:pt x="776361" y="1424223"/>
                </a:lnTo>
                <a:lnTo>
                  <a:pt x="824114" y="1423437"/>
                </a:lnTo>
                <a:lnTo>
                  <a:pt x="871306" y="1419265"/>
                </a:lnTo>
                <a:lnTo>
                  <a:pt x="917781" y="1411793"/>
                </a:lnTo>
                <a:lnTo>
                  <a:pt x="963382" y="1401111"/>
                </a:lnTo>
                <a:lnTo>
                  <a:pt x="1007954" y="1387303"/>
                </a:lnTo>
                <a:lnTo>
                  <a:pt x="1051341" y="1370458"/>
                </a:lnTo>
                <a:lnTo>
                  <a:pt x="1093386" y="1350663"/>
                </a:lnTo>
                <a:lnTo>
                  <a:pt x="1133934" y="1328004"/>
                </a:lnTo>
                <a:lnTo>
                  <a:pt x="1172829" y="1302570"/>
                </a:lnTo>
                <a:lnTo>
                  <a:pt x="1209914" y="1274447"/>
                </a:lnTo>
                <a:lnTo>
                  <a:pt x="1245033" y="1243723"/>
                </a:lnTo>
                <a:lnTo>
                  <a:pt x="1278030" y="1210484"/>
                </a:lnTo>
                <a:lnTo>
                  <a:pt x="1308750" y="1174817"/>
                </a:lnTo>
                <a:lnTo>
                  <a:pt x="1337035" y="1136811"/>
                </a:lnTo>
                <a:lnTo>
                  <a:pt x="1362731" y="1096552"/>
                </a:lnTo>
                <a:lnTo>
                  <a:pt x="1385681" y="1054127"/>
                </a:lnTo>
                <a:lnTo>
                  <a:pt x="1405729" y="1009624"/>
                </a:lnTo>
                <a:lnTo>
                  <a:pt x="1519648" y="1056043"/>
                </a:lnTo>
                <a:lnTo>
                  <a:pt x="1500280" y="1099770"/>
                </a:lnTo>
                <a:lnTo>
                  <a:pt x="1478544" y="1141830"/>
                </a:lnTo>
                <a:lnTo>
                  <a:pt x="1454544" y="1182163"/>
                </a:lnTo>
                <a:lnTo>
                  <a:pt x="1428385" y="1220713"/>
                </a:lnTo>
                <a:lnTo>
                  <a:pt x="1400170" y="1257419"/>
                </a:lnTo>
                <a:lnTo>
                  <a:pt x="1370003" y="1292224"/>
                </a:lnTo>
                <a:lnTo>
                  <a:pt x="1337990" y="1325071"/>
                </a:lnTo>
                <a:lnTo>
                  <a:pt x="1304234" y="1355899"/>
                </a:lnTo>
                <a:lnTo>
                  <a:pt x="1268839" y="1384653"/>
                </a:lnTo>
                <a:lnTo>
                  <a:pt x="1231909" y="1411272"/>
                </a:lnTo>
                <a:lnTo>
                  <a:pt x="1211572" y="1424223"/>
                </a:lnTo>
                <a:close/>
              </a:path>
            </a:pathLst>
          </a:custGeom>
          <a:solidFill>
            <a:srgbClr val="404040"/>
          </a:solidFill>
        </p:spPr>
        <p:txBody>
          <a:bodyPr wrap="square" lIns="0" tIns="0" rIns="0" bIns="0" rtlCol="0"/>
          <a:lstStyle/>
          <a:p>
            <a:endParaRPr/>
          </a:p>
        </p:txBody>
      </p:sp>
      <p:sp>
        <p:nvSpPr>
          <p:cNvPr id="11" name="object 11"/>
          <p:cNvSpPr/>
          <p:nvPr/>
        </p:nvSpPr>
        <p:spPr>
          <a:xfrm>
            <a:off x="5733008" y="2020884"/>
            <a:ext cx="1193165" cy="1547495"/>
          </a:xfrm>
          <a:custGeom>
            <a:avLst/>
            <a:gdLst/>
            <a:ahLst/>
            <a:cxnLst/>
            <a:rect l="l" t="t" r="r" b="b"/>
            <a:pathLst>
              <a:path w="1193165" h="1547495">
                <a:moveTo>
                  <a:pt x="63042" y="217083"/>
                </a:moveTo>
                <a:lnTo>
                  <a:pt x="0" y="111445"/>
                </a:lnTo>
                <a:lnTo>
                  <a:pt x="42067" y="88046"/>
                </a:lnTo>
                <a:lnTo>
                  <a:pt x="85123" y="67410"/>
                </a:lnTo>
                <a:lnTo>
                  <a:pt x="129044" y="49532"/>
                </a:lnTo>
                <a:lnTo>
                  <a:pt x="173702" y="34410"/>
                </a:lnTo>
                <a:lnTo>
                  <a:pt x="218972" y="22039"/>
                </a:lnTo>
                <a:lnTo>
                  <a:pt x="264729" y="12416"/>
                </a:lnTo>
                <a:lnTo>
                  <a:pt x="310847" y="5538"/>
                </a:lnTo>
                <a:lnTo>
                  <a:pt x="357201" y="1400"/>
                </a:lnTo>
                <a:lnTo>
                  <a:pt x="403665" y="0"/>
                </a:lnTo>
                <a:lnTo>
                  <a:pt x="450113" y="1332"/>
                </a:lnTo>
                <a:lnTo>
                  <a:pt x="496420" y="5395"/>
                </a:lnTo>
                <a:lnTo>
                  <a:pt x="542460" y="12184"/>
                </a:lnTo>
                <a:lnTo>
                  <a:pt x="588108" y="21696"/>
                </a:lnTo>
                <a:lnTo>
                  <a:pt x="633238" y="33927"/>
                </a:lnTo>
                <a:lnTo>
                  <a:pt x="677724" y="48873"/>
                </a:lnTo>
                <a:lnTo>
                  <a:pt x="721441" y="66531"/>
                </a:lnTo>
                <a:lnTo>
                  <a:pt x="764263" y="86897"/>
                </a:lnTo>
                <a:lnTo>
                  <a:pt x="806065" y="109968"/>
                </a:lnTo>
                <a:lnTo>
                  <a:pt x="827092" y="123297"/>
                </a:lnTo>
                <a:lnTo>
                  <a:pt x="423370" y="123297"/>
                </a:lnTo>
                <a:lnTo>
                  <a:pt x="376791" y="123588"/>
                </a:lnTo>
                <a:lnTo>
                  <a:pt x="330297" y="127135"/>
                </a:lnTo>
                <a:lnTo>
                  <a:pt x="284064" y="133943"/>
                </a:lnTo>
                <a:lnTo>
                  <a:pt x="238271" y="144018"/>
                </a:lnTo>
                <a:lnTo>
                  <a:pt x="193095" y="157364"/>
                </a:lnTo>
                <a:lnTo>
                  <a:pt x="148713" y="173987"/>
                </a:lnTo>
                <a:lnTo>
                  <a:pt x="105303" y="193892"/>
                </a:lnTo>
                <a:lnTo>
                  <a:pt x="63042" y="217083"/>
                </a:lnTo>
                <a:close/>
              </a:path>
              <a:path w="1193165" h="1547495">
                <a:moveTo>
                  <a:pt x="622071" y="1547319"/>
                </a:moveTo>
                <a:lnTo>
                  <a:pt x="588111" y="1429082"/>
                </a:lnTo>
                <a:lnTo>
                  <a:pt x="633936" y="1414112"/>
                </a:lnTo>
                <a:lnTo>
                  <a:pt x="678148" y="1396056"/>
                </a:lnTo>
                <a:lnTo>
                  <a:pt x="720631" y="1375047"/>
                </a:lnTo>
                <a:lnTo>
                  <a:pt x="761266" y="1351217"/>
                </a:lnTo>
                <a:lnTo>
                  <a:pt x="799936" y="1324699"/>
                </a:lnTo>
                <a:lnTo>
                  <a:pt x="836523" y="1295628"/>
                </a:lnTo>
                <a:lnTo>
                  <a:pt x="870910" y="1264135"/>
                </a:lnTo>
                <a:lnTo>
                  <a:pt x="902979" y="1230353"/>
                </a:lnTo>
                <a:lnTo>
                  <a:pt x="932612" y="1194415"/>
                </a:lnTo>
                <a:lnTo>
                  <a:pt x="959692" y="1156455"/>
                </a:lnTo>
                <a:lnTo>
                  <a:pt x="984100" y="1116605"/>
                </a:lnTo>
                <a:lnTo>
                  <a:pt x="1005720" y="1074999"/>
                </a:lnTo>
                <a:lnTo>
                  <a:pt x="1024434" y="1031768"/>
                </a:lnTo>
                <a:lnTo>
                  <a:pt x="1040124" y="987047"/>
                </a:lnTo>
                <a:lnTo>
                  <a:pt x="1052672" y="940968"/>
                </a:lnTo>
                <a:lnTo>
                  <a:pt x="1061961" y="893663"/>
                </a:lnTo>
                <a:lnTo>
                  <a:pt x="1067816" y="845812"/>
                </a:lnTo>
                <a:lnTo>
                  <a:pt x="1070192" y="798114"/>
                </a:lnTo>
                <a:lnTo>
                  <a:pt x="1069160" y="750731"/>
                </a:lnTo>
                <a:lnTo>
                  <a:pt x="1064790" y="703827"/>
                </a:lnTo>
                <a:lnTo>
                  <a:pt x="1057154" y="657564"/>
                </a:lnTo>
                <a:lnTo>
                  <a:pt x="1046322" y="612105"/>
                </a:lnTo>
                <a:lnTo>
                  <a:pt x="1032363" y="567613"/>
                </a:lnTo>
                <a:lnTo>
                  <a:pt x="1015350" y="524252"/>
                </a:lnTo>
                <a:lnTo>
                  <a:pt x="995353" y="482183"/>
                </a:lnTo>
                <a:lnTo>
                  <a:pt x="972441" y="441571"/>
                </a:lnTo>
                <a:lnTo>
                  <a:pt x="946686" y="402577"/>
                </a:lnTo>
                <a:lnTo>
                  <a:pt x="918159" y="365365"/>
                </a:lnTo>
                <a:lnTo>
                  <a:pt x="886929" y="330098"/>
                </a:lnTo>
                <a:lnTo>
                  <a:pt x="853069" y="296938"/>
                </a:lnTo>
                <a:lnTo>
                  <a:pt x="816647" y="266049"/>
                </a:lnTo>
                <a:lnTo>
                  <a:pt x="777735" y="237594"/>
                </a:lnTo>
                <a:lnTo>
                  <a:pt x="736872" y="212016"/>
                </a:lnTo>
                <a:lnTo>
                  <a:pt x="694673" y="189653"/>
                </a:lnTo>
                <a:lnTo>
                  <a:pt x="651316" y="170512"/>
                </a:lnTo>
                <a:lnTo>
                  <a:pt x="606978" y="154597"/>
                </a:lnTo>
                <a:lnTo>
                  <a:pt x="561837" y="141913"/>
                </a:lnTo>
                <a:lnTo>
                  <a:pt x="516070" y="132465"/>
                </a:lnTo>
                <a:lnTo>
                  <a:pt x="469855" y="126258"/>
                </a:lnTo>
                <a:lnTo>
                  <a:pt x="423370" y="123297"/>
                </a:lnTo>
                <a:lnTo>
                  <a:pt x="827092" y="123297"/>
                </a:lnTo>
                <a:lnTo>
                  <a:pt x="885737" y="163932"/>
                </a:lnTo>
                <a:lnTo>
                  <a:pt x="922671" y="194191"/>
                </a:lnTo>
                <a:lnTo>
                  <a:pt x="957471" y="226400"/>
                </a:lnTo>
                <a:lnTo>
                  <a:pt x="990088" y="260445"/>
                </a:lnTo>
                <a:lnTo>
                  <a:pt x="1020472" y="296211"/>
                </a:lnTo>
                <a:lnTo>
                  <a:pt x="1048574" y="333581"/>
                </a:lnTo>
                <a:lnTo>
                  <a:pt x="1074343" y="372440"/>
                </a:lnTo>
                <a:lnTo>
                  <a:pt x="1097730" y="412674"/>
                </a:lnTo>
                <a:lnTo>
                  <a:pt x="1118683" y="454168"/>
                </a:lnTo>
                <a:lnTo>
                  <a:pt x="1137155" y="496805"/>
                </a:lnTo>
                <a:lnTo>
                  <a:pt x="1153094" y="540471"/>
                </a:lnTo>
                <a:lnTo>
                  <a:pt x="1166451" y="585050"/>
                </a:lnTo>
                <a:lnTo>
                  <a:pt x="1177175" y="630427"/>
                </a:lnTo>
                <a:lnTo>
                  <a:pt x="1185217" y="676486"/>
                </a:lnTo>
                <a:lnTo>
                  <a:pt x="1190528" y="723114"/>
                </a:lnTo>
                <a:lnTo>
                  <a:pt x="1193056" y="770193"/>
                </a:lnTo>
                <a:lnTo>
                  <a:pt x="1192752" y="817610"/>
                </a:lnTo>
                <a:lnTo>
                  <a:pt x="1189566" y="865248"/>
                </a:lnTo>
                <a:lnTo>
                  <a:pt x="1183449" y="912992"/>
                </a:lnTo>
                <a:lnTo>
                  <a:pt x="1174442" y="960279"/>
                </a:lnTo>
                <a:lnTo>
                  <a:pt x="1162682" y="1006555"/>
                </a:lnTo>
                <a:lnTo>
                  <a:pt x="1148251" y="1051724"/>
                </a:lnTo>
                <a:lnTo>
                  <a:pt x="1131232" y="1095694"/>
                </a:lnTo>
                <a:lnTo>
                  <a:pt x="1111709" y="1138370"/>
                </a:lnTo>
                <a:lnTo>
                  <a:pt x="1089766" y="1179659"/>
                </a:lnTo>
                <a:lnTo>
                  <a:pt x="1065484" y="1219465"/>
                </a:lnTo>
                <a:lnTo>
                  <a:pt x="1038949" y="1257695"/>
                </a:lnTo>
                <a:lnTo>
                  <a:pt x="1010242" y="1294256"/>
                </a:lnTo>
                <a:lnTo>
                  <a:pt x="979447" y="1329052"/>
                </a:lnTo>
                <a:lnTo>
                  <a:pt x="946647" y="1361991"/>
                </a:lnTo>
                <a:lnTo>
                  <a:pt x="911926" y="1392977"/>
                </a:lnTo>
                <a:lnTo>
                  <a:pt x="875367" y="1421917"/>
                </a:lnTo>
                <a:lnTo>
                  <a:pt x="837053" y="1448716"/>
                </a:lnTo>
                <a:lnTo>
                  <a:pt x="797067" y="1473282"/>
                </a:lnTo>
                <a:lnTo>
                  <a:pt x="755493" y="1495519"/>
                </a:lnTo>
                <a:lnTo>
                  <a:pt x="712413" y="1515334"/>
                </a:lnTo>
                <a:lnTo>
                  <a:pt x="667911" y="1532632"/>
                </a:lnTo>
                <a:lnTo>
                  <a:pt x="622071" y="1547319"/>
                </a:lnTo>
                <a:close/>
              </a:path>
            </a:pathLst>
          </a:custGeom>
          <a:solidFill>
            <a:srgbClr val="79CDEE"/>
          </a:solidFill>
        </p:spPr>
        <p:txBody>
          <a:bodyPr wrap="square" lIns="0" tIns="0" rIns="0" bIns="0" rtlCol="0"/>
          <a:lstStyle/>
          <a:p>
            <a:endParaRPr/>
          </a:p>
        </p:txBody>
      </p:sp>
      <p:sp>
        <p:nvSpPr>
          <p:cNvPr id="12" name="object 12"/>
          <p:cNvSpPr/>
          <p:nvPr/>
        </p:nvSpPr>
        <p:spPr>
          <a:xfrm>
            <a:off x="5348451" y="2021014"/>
            <a:ext cx="1417955" cy="1577975"/>
          </a:xfrm>
          <a:custGeom>
            <a:avLst/>
            <a:gdLst/>
            <a:ahLst/>
            <a:cxnLst/>
            <a:rect l="l" t="t" r="r" b="b"/>
            <a:pathLst>
              <a:path w="1417954" h="1577975">
                <a:moveTo>
                  <a:pt x="779245" y="1577854"/>
                </a:moveTo>
                <a:lnTo>
                  <a:pt x="733417" y="1575979"/>
                </a:lnTo>
                <a:lnTo>
                  <a:pt x="687585" y="1571412"/>
                </a:lnTo>
                <a:lnTo>
                  <a:pt x="641865" y="1564123"/>
                </a:lnTo>
                <a:lnTo>
                  <a:pt x="596373" y="1554082"/>
                </a:lnTo>
                <a:lnTo>
                  <a:pt x="551224" y="1541261"/>
                </a:lnTo>
                <a:lnTo>
                  <a:pt x="506535" y="1525630"/>
                </a:lnTo>
                <a:lnTo>
                  <a:pt x="462420" y="1507159"/>
                </a:lnTo>
                <a:lnTo>
                  <a:pt x="419492" y="1486076"/>
                </a:lnTo>
                <a:lnTo>
                  <a:pt x="378325" y="1462692"/>
                </a:lnTo>
                <a:lnTo>
                  <a:pt x="338972" y="1437114"/>
                </a:lnTo>
                <a:lnTo>
                  <a:pt x="301488" y="1409448"/>
                </a:lnTo>
                <a:lnTo>
                  <a:pt x="265927" y="1379802"/>
                </a:lnTo>
                <a:lnTo>
                  <a:pt x="232343" y="1348282"/>
                </a:lnTo>
                <a:lnTo>
                  <a:pt x="200789" y="1314993"/>
                </a:lnTo>
                <a:lnTo>
                  <a:pt x="171320" y="1280043"/>
                </a:lnTo>
                <a:lnTo>
                  <a:pt x="143991" y="1243537"/>
                </a:lnTo>
                <a:lnTo>
                  <a:pt x="118854" y="1205583"/>
                </a:lnTo>
                <a:lnTo>
                  <a:pt x="95965" y="1166286"/>
                </a:lnTo>
                <a:lnTo>
                  <a:pt x="75376" y="1125754"/>
                </a:lnTo>
                <a:lnTo>
                  <a:pt x="57143" y="1084092"/>
                </a:lnTo>
                <a:lnTo>
                  <a:pt x="41320" y="1041408"/>
                </a:lnTo>
                <a:lnTo>
                  <a:pt x="27959" y="997807"/>
                </a:lnTo>
                <a:lnTo>
                  <a:pt x="17116" y="953395"/>
                </a:lnTo>
                <a:lnTo>
                  <a:pt x="8845" y="908281"/>
                </a:lnTo>
                <a:lnTo>
                  <a:pt x="3199" y="862569"/>
                </a:lnTo>
                <a:lnTo>
                  <a:pt x="232" y="816366"/>
                </a:lnTo>
                <a:lnTo>
                  <a:pt x="0" y="769779"/>
                </a:lnTo>
                <a:lnTo>
                  <a:pt x="2554" y="722914"/>
                </a:lnTo>
                <a:lnTo>
                  <a:pt x="7951" y="675878"/>
                </a:lnTo>
                <a:lnTo>
                  <a:pt x="16244" y="628777"/>
                </a:lnTo>
                <a:lnTo>
                  <a:pt x="27351" y="582258"/>
                </a:lnTo>
                <a:lnTo>
                  <a:pt x="41089" y="536950"/>
                </a:lnTo>
                <a:lnTo>
                  <a:pt x="57367" y="492928"/>
                </a:lnTo>
                <a:lnTo>
                  <a:pt x="76092" y="450269"/>
                </a:lnTo>
                <a:lnTo>
                  <a:pt x="97174" y="409049"/>
                </a:lnTo>
                <a:lnTo>
                  <a:pt x="120519" y="369344"/>
                </a:lnTo>
                <a:lnTo>
                  <a:pt x="146036" y="331230"/>
                </a:lnTo>
                <a:lnTo>
                  <a:pt x="173634" y="294783"/>
                </a:lnTo>
                <a:lnTo>
                  <a:pt x="203220" y="260081"/>
                </a:lnTo>
                <a:lnTo>
                  <a:pt x="234702" y="227198"/>
                </a:lnTo>
                <a:lnTo>
                  <a:pt x="267988" y="196211"/>
                </a:lnTo>
                <a:lnTo>
                  <a:pt x="302987" y="167196"/>
                </a:lnTo>
                <a:lnTo>
                  <a:pt x="339606" y="140230"/>
                </a:lnTo>
                <a:lnTo>
                  <a:pt x="377754" y="115389"/>
                </a:lnTo>
                <a:lnTo>
                  <a:pt x="417339" y="92748"/>
                </a:lnTo>
                <a:lnTo>
                  <a:pt x="458269" y="72385"/>
                </a:lnTo>
                <a:lnTo>
                  <a:pt x="500452" y="54375"/>
                </a:lnTo>
                <a:lnTo>
                  <a:pt x="543796" y="38794"/>
                </a:lnTo>
                <a:lnTo>
                  <a:pt x="588209" y="25719"/>
                </a:lnTo>
                <a:lnTo>
                  <a:pt x="633599" y="15226"/>
                </a:lnTo>
                <a:lnTo>
                  <a:pt x="679874" y="7391"/>
                </a:lnTo>
                <a:lnTo>
                  <a:pt x="726943" y="2290"/>
                </a:lnTo>
                <a:lnTo>
                  <a:pt x="774713" y="0"/>
                </a:lnTo>
                <a:lnTo>
                  <a:pt x="776910" y="122999"/>
                </a:lnTo>
                <a:lnTo>
                  <a:pt x="728173" y="125644"/>
                </a:lnTo>
                <a:lnTo>
                  <a:pt x="680328" y="131745"/>
                </a:lnTo>
                <a:lnTo>
                  <a:pt x="633511" y="141188"/>
                </a:lnTo>
                <a:lnTo>
                  <a:pt x="587861" y="153860"/>
                </a:lnTo>
                <a:lnTo>
                  <a:pt x="543515" y="169646"/>
                </a:lnTo>
                <a:lnTo>
                  <a:pt x="500611" y="188432"/>
                </a:lnTo>
                <a:lnTo>
                  <a:pt x="459287" y="210104"/>
                </a:lnTo>
                <a:lnTo>
                  <a:pt x="419680" y="234548"/>
                </a:lnTo>
                <a:lnTo>
                  <a:pt x="381928" y="261649"/>
                </a:lnTo>
                <a:lnTo>
                  <a:pt x="346168" y="291294"/>
                </a:lnTo>
                <a:lnTo>
                  <a:pt x="312539" y="323369"/>
                </a:lnTo>
                <a:lnTo>
                  <a:pt x="281177" y="357759"/>
                </a:lnTo>
                <a:lnTo>
                  <a:pt x="252221" y="394350"/>
                </a:lnTo>
                <a:lnTo>
                  <a:pt x="225807" y="433028"/>
                </a:lnTo>
                <a:lnTo>
                  <a:pt x="202075" y="473679"/>
                </a:lnTo>
                <a:lnTo>
                  <a:pt x="181160" y="516189"/>
                </a:lnTo>
                <a:lnTo>
                  <a:pt x="163202" y="560444"/>
                </a:lnTo>
                <a:lnTo>
                  <a:pt x="148337" y="606330"/>
                </a:lnTo>
                <a:lnTo>
                  <a:pt x="136703" y="653732"/>
                </a:lnTo>
                <a:lnTo>
                  <a:pt x="128544" y="701855"/>
                </a:lnTo>
                <a:lnTo>
                  <a:pt x="123952" y="749871"/>
                </a:lnTo>
                <a:lnTo>
                  <a:pt x="122847" y="797619"/>
                </a:lnTo>
                <a:lnTo>
                  <a:pt x="125148" y="844940"/>
                </a:lnTo>
                <a:lnTo>
                  <a:pt x="130773" y="891675"/>
                </a:lnTo>
                <a:lnTo>
                  <a:pt x="139642" y="937664"/>
                </a:lnTo>
                <a:lnTo>
                  <a:pt x="151674" y="982748"/>
                </a:lnTo>
                <a:lnTo>
                  <a:pt x="166789" y="1026769"/>
                </a:lnTo>
                <a:lnTo>
                  <a:pt x="184904" y="1069565"/>
                </a:lnTo>
                <a:lnTo>
                  <a:pt x="205939" y="1110979"/>
                </a:lnTo>
                <a:lnTo>
                  <a:pt x="229814" y="1150850"/>
                </a:lnTo>
                <a:lnTo>
                  <a:pt x="256446" y="1189019"/>
                </a:lnTo>
                <a:lnTo>
                  <a:pt x="285757" y="1225328"/>
                </a:lnTo>
                <a:lnTo>
                  <a:pt x="317663" y="1259616"/>
                </a:lnTo>
                <a:lnTo>
                  <a:pt x="352085" y="1291724"/>
                </a:lnTo>
                <a:lnTo>
                  <a:pt x="388942" y="1321493"/>
                </a:lnTo>
                <a:lnTo>
                  <a:pt x="428152" y="1348763"/>
                </a:lnTo>
                <a:lnTo>
                  <a:pt x="469635" y="1373376"/>
                </a:lnTo>
                <a:lnTo>
                  <a:pt x="513309" y="1395171"/>
                </a:lnTo>
                <a:lnTo>
                  <a:pt x="558451" y="1413735"/>
                </a:lnTo>
                <a:lnTo>
                  <a:pt x="604273" y="1428796"/>
                </a:lnTo>
                <a:lnTo>
                  <a:pt x="650604" y="1440397"/>
                </a:lnTo>
                <a:lnTo>
                  <a:pt x="697268" y="1448581"/>
                </a:lnTo>
                <a:lnTo>
                  <a:pt x="744094" y="1453393"/>
                </a:lnTo>
                <a:lnTo>
                  <a:pt x="790907" y="1454877"/>
                </a:lnTo>
                <a:lnTo>
                  <a:pt x="1211956" y="1454877"/>
                </a:lnTo>
                <a:lnTo>
                  <a:pt x="1172431" y="1478386"/>
                </a:lnTo>
                <a:lnTo>
                  <a:pt x="1131845" y="1499428"/>
                </a:lnTo>
                <a:lnTo>
                  <a:pt x="1090214" y="1518040"/>
                </a:lnTo>
                <a:lnTo>
                  <a:pt x="1047653" y="1534195"/>
                </a:lnTo>
                <a:lnTo>
                  <a:pt x="1004278" y="1547861"/>
                </a:lnTo>
                <a:lnTo>
                  <a:pt x="960205" y="1559011"/>
                </a:lnTo>
                <a:lnTo>
                  <a:pt x="915550" y="1567614"/>
                </a:lnTo>
                <a:lnTo>
                  <a:pt x="870427" y="1573642"/>
                </a:lnTo>
                <a:lnTo>
                  <a:pt x="824954" y="1577065"/>
                </a:lnTo>
                <a:lnTo>
                  <a:pt x="779245" y="1577854"/>
                </a:lnTo>
                <a:close/>
              </a:path>
              <a:path w="1417954" h="1577975">
                <a:moveTo>
                  <a:pt x="1211956" y="1454877"/>
                </a:moveTo>
                <a:lnTo>
                  <a:pt x="790907" y="1454877"/>
                </a:lnTo>
                <a:lnTo>
                  <a:pt x="837535" y="1453076"/>
                </a:lnTo>
                <a:lnTo>
                  <a:pt x="883803" y="1448034"/>
                </a:lnTo>
                <a:lnTo>
                  <a:pt x="929540" y="1439795"/>
                </a:lnTo>
                <a:lnTo>
                  <a:pt x="974571" y="1428402"/>
                </a:lnTo>
                <a:lnTo>
                  <a:pt x="1018723" y="1413901"/>
                </a:lnTo>
                <a:lnTo>
                  <a:pt x="1061823" y="1396334"/>
                </a:lnTo>
                <a:lnTo>
                  <a:pt x="1103698" y="1375746"/>
                </a:lnTo>
                <a:lnTo>
                  <a:pt x="1144173" y="1352180"/>
                </a:lnTo>
                <a:lnTo>
                  <a:pt x="1183077" y="1325681"/>
                </a:lnTo>
                <a:lnTo>
                  <a:pt x="1220236" y="1296291"/>
                </a:lnTo>
                <a:lnTo>
                  <a:pt x="1255475" y="1264056"/>
                </a:lnTo>
                <a:lnTo>
                  <a:pt x="1288623" y="1229018"/>
                </a:lnTo>
                <a:lnTo>
                  <a:pt x="1319505" y="1191221"/>
                </a:lnTo>
                <a:lnTo>
                  <a:pt x="1417537" y="1265542"/>
                </a:lnTo>
                <a:lnTo>
                  <a:pt x="1387510" y="1302767"/>
                </a:lnTo>
                <a:lnTo>
                  <a:pt x="1355627" y="1337767"/>
                </a:lnTo>
                <a:lnTo>
                  <a:pt x="1322005" y="1370515"/>
                </a:lnTo>
                <a:lnTo>
                  <a:pt x="1286758" y="1400980"/>
                </a:lnTo>
                <a:lnTo>
                  <a:pt x="1250003" y="1429133"/>
                </a:lnTo>
                <a:lnTo>
                  <a:pt x="1211956" y="1454877"/>
                </a:lnTo>
                <a:close/>
              </a:path>
            </a:pathLst>
          </a:custGeom>
          <a:solidFill>
            <a:srgbClr val="404040"/>
          </a:solidFill>
        </p:spPr>
        <p:txBody>
          <a:bodyPr wrap="square" lIns="0" tIns="0" rIns="0" bIns="0" rtlCol="0"/>
          <a:lstStyle/>
          <a:p>
            <a:endParaRPr/>
          </a:p>
        </p:txBody>
      </p:sp>
      <p:sp>
        <p:nvSpPr>
          <p:cNvPr id="13" name="object 13"/>
          <p:cNvSpPr/>
          <p:nvPr/>
        </p:nvSpPr>
        <p:spPr>
          <a:xfrm>
            <a:off x="5064252" y="1779587"/>
            <a:ext cx="687705" cy="687705"/>
          </a:xfrm>
          <a:custGeom>
            <a:avLst/>
            <a:gdLst/>
            <a:ahLst/>
            <a:cxnLst/>
            <a:rect l="l" t="t" r="r" b="b"/>
            <a:pathLst>
              <a:path w="687704" h="687705">
                <a:moveTo>
                  <a:pt x="343573" y="687387"/>
                </a:moveTo>
                <a:lnTo>
                  <a:pt x="296933" y="684249"/>
                </a:lnTo>
                <a:lnTo>
                  <a:pt x="252202" y="675109"/>
                </a:lnTo>
                <a:lnTo>
                  <a:pt x="209788" y="660373"/>
                </a:lnTo>
                <a:lnTo>
                  <a:pt x="170102" y="640451"/>
                </a:lnTo>
                <a:lnTo>
                  <a:pt x="133554" y="615750"/>
                </a:lnTo>
                <a:lnTo>
                  <a:pt x="100553" y="586679"/>
                </a:lnTo>
                <a:lnTo>
                  <a:pt x="71510" y="553647"/>
                </a:lnTo>
                <a:lnTo>
                  <a:pt x="46834" y="517060"/>
                </a:lnTo>
                <a:lnTo>
                  <a:pt x="26935" y="477329"/>
                </a:lnTo>
                <a:lnTo>
                  <a:pt x="12223" y="434860"/>
                </a:lnTo>
                <a:lnTo>
                  <a:pt x="3108" y="390062"/>
                </a:lnTo>
                <a:lnTo>
                  <a:pt x="0" y="343344"/>
                </a:lnTo>
                <a:lnTo>
                  <a:pt x="3108" y="296786"/>
                </a:lnTo>
                <a:lnTo>
                  <a:pt x="12223" y="252122"/>
                </a:lnTo>
                <a:lnTo>
                  <a:pt x="26935" y="209763"/>
                </a:lnTo>
                <a:lnTo>
                  <a:pt x="46834" y="170119"/>
                </a:lnTo>
                <a:lnTo>
                  <a:pt x="71510" y="133601"/>
                </a:lnTo>
                <a:lnTo>
                  <a:pt x="100553" y="100620"/>
                </a:lnTo>
                <a:lnTo>
                  <a:pt x="133554" y="71586"/>
                </a:lnTo>
                <a:lnTo>
                  <a:pt x="170102" y="46910"/>
                </a:lnTo>
                <a:lnTo>
                  <a:pt x="209788" y="27003"/>
                </a:lnTo>
                <a:lnTo>
                  <a:pt x="252202" y="12275"/>
                </a:lnTo>
                <a:lnTo>
                  <a:pt x="296933" y="3137"/>
                </a:lnTo>
                <a:lnTo>
                  <a:pt x="343573" y="0"/>
                </a:lnTo>
                <a:lnTo>
                  <a:pt x="390209" y="3137"/>
                </a:lnTo>
                <a:lnTo>
                  <a:pt x="434939" y="12276"/>
                </a:lnTo>
                <a:lnTo>
                  <a:pt x="477352" y="27008"/>
                </a:lnTo>
                <a:lnTo>
                  <a:pt x="517039" y="46923"/>
                </a:lnTo>
                <a:lnTo>
                  <a:pt x="553590" y="71612"/>
                </a:lnTo>
                <a:lnTo>
                  <a:pt x="586597" y="100664"/>
                </a:lnTo>
                <a:lnTo>
                  <a:pt x="615649" y="133672"/>
                </a:lnTo>
                <a:lnTo>
                  <a:pt x="640337" y="170225"/>
                </a:lnTo>
                <a:lnTo>
                  <a:pt x="660251" y="209913"/>
                </a:lnTo>
                <a:lnTo>
                  <a:pt x="674983" y="252328"/>
                </a:lnTo>
                <a:lnTo>
                  <a:pt x="684123" y="297060"/>
                </a:lnTo>
                <a:lnTo>
                  <a:pt x="687260" y="343700"/>
                </a:lnTo>
                <a:lnTo>
                  <a:pt x="684123" y="390336"/>
                </a:lnTo>
                <a:lnTo>
                  <a:pt x="674983" y="435066"/>
                </a:lnTo>
                <a:lnTo>
                  <a:pt x="660251" y="477479"/>
                </a:lnTo>
                <a:lnTo>
                  <a:pt x="640337" y="517166"/>
                </a:lnTo>
                <a:lnTo>
                  <a:pt x="615649" y="553717"/>
                </a:lnTo>
                <a:lnTo>
                  <a:pt x="586597" y="586724"/>
                </a:lnTo>
                <a:lnTo>
                  <a:pt x="553590" y="615776"/>
                </a:lnTo>
                <a:lnTo>
                  <a:pt x="517039" y="640464"/>
                </a:lnTo>
                <a:lnTo>
                  <a:pt x="477352" y="660378"/>
                </a:lnTo>
                <a:lnTo>
                  <a:pt x="434939" y="675110"/>
                </a:lnTo>
                <a:lnTo>
                  <a:pt x="390209" y="684250"/>
                </a:lnTo>
                <a:lnTo>
                  <a:pt x="343573" y="687387"/>
                </a:lnTo>
                <a:close/>
              </a:path>
            </a:pathLst>
          </a:custGeom>
          <a:solidFill>
            <a:srgbClr val="79CDEE"/>
          </a:solidFill>
        </p:spPr>
        <p:txBody>
          <a:bodyPr wrap="square" lIns="0" tIns="0" rIns="0" bIns="0" rtlCol="0"/>
          <a:lstStyle/>
          <a:p>
            <a:endParaRPr/>
          </a:p>
        </p:txBody>
      </p:sp>
      <p:sp>
        <p:nvSpPr>
          <p:cNvPr id="14" name="object 14"/>
          <p:cNvSpPr/>
          <p:nvPr/>
        </p:nvSpPr>
        <p:spPr>
          <a:xfrm>
            <a:off x="9733419" y="2195372"/>
            <a:ext cx="370840" cy="1162685"/>
          </a:xfrm>
          <a:custGeom>
            <a:avLst/>
            <a:gdLst/>
            <a:ahLst/>
            <a:cxnLst/>
            <a:rect l="l" t="t" r="r" b="b"/>
            <a:pathLst>
              <a:path w="370840" h="1162685">
                <a:moveTo>
                  <a:pt x="149034" y="1162329"/>
                </a:moveTo>
                <a:lnTo>
                  <a:pt x="60502" y="1076909"/>
                </a:lnTo>
                <a:lnTo>
                  <a:pt x="94361" y="1039037"/>
                </a:lnTo>
                <a:lnTo>
                  <a:pt x="125047" y="998970"/>
                </a:lnTo>
                <a:lnTo>
                  <a:pt x="152489" y="956909"/>
                </a:lnTo>
                <a:lnTo>
                  <a:pt x="176610" y="913056"/>
                </a:lnTo>
                <a:lnTo>
                  <a:pt x="197338" y="867613"/>
                </a:lnTo>
                <a:lnTo>
                  <a:pt x="214598" y="820780"/>
                </a:lnTo>
                <a:lnTo>
                  <a:pt x="228315" y="772759"/>
                </a:lnTo>
                <a:lnTo>
                  <a:pt x="238416" y="723751"/>
                </a:lnTo>
                <a:lnTo>
                  <a:pt x="244826" y="673958"/>
                </a:lnTo>
                <a:lnTo>
                  <a:pt x="247472" y="623580"/>
                </a:lnTo>
                <a:lnTo>
                  <a:pt x="246278" y="572820"/>
                </a:lnTo>
                <a:lnTo>
                  <a:pt x="241226" y="522302"/>
                </a:lnTo>
                <a:lnTo>
                  <a:pt x="232411" y="472643"/>
                </a:lnTo>
                <a:lnTo>
                  <a:pt x="219932" y="424034"/>
                </a:lnTo>
                <a:lnTo>
                  <a:pt x="203887" y="376665"/>
                </a:lnTo>
                <a:lnTo>
                  <a:pt x="184375" y="330727"/>
                </a:lnTo>
                <a:lnTo>
                  <a:pt x="161494" y="286410"/>
                </a:lnTo>
                <a:lnTo>
                  <a:pt x="135343" y="243904"/>
                </a:lnTo>
                <a:lnTo>
                  <a:pt x="106019" y="203401"/>
                </a:lnTo>
                <a:lnTo>
                  <a:pt x="73622" y="165090"/>
                </a:lnTo>
                <a:lnTo>
                  <a:pt x="38249" y="129163"/>
                </a:lnTo>
                <a:lnTo>
                  <a:pt x="0" y="95808"/>
                </a:lnTo>
                <a:lnTo>
                  <a:pt x="77355" y="0"/>
                </a:lnTo>
                <a:lnTo>
                  <a:pt x="115918" y="33232"/>
                </a:lnTo>
                <a:lnTo>
                  <a:pt x="152053" y="68672"/>
                </a:lnTo>
                <a:lnTo>
                  <a:pt x="185689" y="106183"/>
                </a:lnTo>
                <a:lnTo>
                  <a:pt x="216757" y="145628"/>
                </a:lnTo>
                <a:lnTo>
                  <a:pt x="245185" y="186870"/>
                </a:lnTo>
                <a:lnTo>
                  <a:pt x="270903" y="229774"/>
                </a:lnTo>
                <a:lnTo>
                  <a:pt x="293841" y="274201"/>
                </a:lnTo>
                <a:lnTo>
                  <a:pt x="313927" y="320017"/>
                </a:lnTo>
                <a:lnTo>
                  <a:pt x="331092" y="367083"/>
                </a:lnTo>
                <a:lnTo>
                  <a:pt x="345265" y="415263"/>
                </a:lnTo>
                <a:lnTo>
                  <a:pt x="356375" y="464422"/>
                </a:lnTo>
                <a:lnTo>
                  <a:pt x="364352" y="514421"/>
                </a:lnTo>
                <a:lnTo>
                  <a:pt x="369125" y="565124"/>
                </a:lnTo>
                <a:lnTo>
                  <a:pt x="370619" y="616033"/>
                </a:lnTo>
                <a:lnTo>
                  <a:pt x="368847" y="666643"/>
                </a:lnTo>
                <a:lnTo>
                  <a:pt x="363863" y="716810"/>
                </a:lnTo>
                <a:lnTo>
                  <a:pt x="355720" y="766390"/>
                </a:lnTo>
                <a:lnTo>
                  <a:pt x="344470" y="815237"/>
                </a:lnTo>
                <a:lnTo>
                  <a:pt x="330167" y="863208"/>
                </a:lnTo>
                <a:lnTo>
                  <a:pt x="312864" y="910158"/>
                </a:lnTo>
                <a:lnTo>
                  <a:pt x="292615" y="955943"/>
                </a:lnTo>
                <a:lnTo>
                  <a:pt x="269473" y="1000418"/>
                </a:lnTo>
                <a:lnTo>
                  <a:pt x="243490" y="1043438"/>
                </a:lnTo>
                <a:lnTo>
                  <a:pt x="214721" y="1084860"/>
                </a:lnTo>
                <a:lnTo>
                  <a:pt x="183218" y="1124538"/>
                </a:lnTo>
                <a:lnTo>
                  <a:pt x="149034" y="1162329"/>
                </a:lnTo>
                <a:close/>
              </a:path>
            </a:pathLst>
          </a:custGeom>
          <a:solidFill>
            <a:srgbClr val="BEBEBE"/>
          </a:solidFill>
        </p:spPr>
        <p:txBody>
          <a:bodyPr wrap="square" lIns="0" tIns="0" rIns="0" bIns="0" rtlCol="0"/>
          <a:lstStyle/>
          <a:p>
            <a:endParaRPr/>
          </a:p>
        </p:txBody>
      </p:sp>
      <p:sp>
        <p:nvSpPr>
          <p:cNvPr id="15" name="object 15"/>
          <p:cNvSpPr/>
          <p:nvPr/>
        </p:nvSpPr>
        <p:spPr>
          <a:xfrm>
            <a:off x="8525264" y="2020507"/>
            <a:ext cx="1402080" cy="1579245"/>
          </a:xfrm>
          <a:custGeom>
            <a:avLst/>
            <a:gdLst/>
            <a:ahLst/>
            <a:cxnLst/>
            <a:rect l="l" t="t" r="r" b="b"/>
            <a:pathLst>
              <a:path w="1402079" h="1579245">
                <a:moveTo>
                  <a:pt x="782797" y="1578771"/>
                </a:moveTo>
                <a:lnTo>
                  <a:pt x="735592" y="1577014"/>
                </a:lnTo>
                <a:lnTo>
                  <a:pt x="688339" y="1572397"/>
                </a:lnTo>
                <a:lnTo>
                  <a:pt x="641160" y="1564885"/>
                </a:lnTo>
                <a:lnTo>
                  <a:pt x="594177" y="1554441"/>
                </a:lnTo>
                <a:lnTo>
                  <a:pt x="547514" y="1541029"/>
                </a:lnTo>
                <a:lnTo>
                  <a:pt x="501761" y="1524786"/>
                </a:lnTo>
                <a:lnTo>
                  <a:pt x="457480" y="1505944"/>
                </a:lnTo>
                <a:lnTo>
                  <a:pt x="414750" y="1484605"/>
                </a:lnTo>
                <a:lnTo>
                  <a:pt x="373648" y="1460870"/>
                </a:lnTo>
                <a:lnTo>
                  <a:pt x="334254" y="1434838"/>
                </a:lnTo>
                <a:lnTo>
                  <a:pt x="296645" y="1406612"/>
                </a:lnTo>
                <a:lnTo>
                  <a:pt x="260899" y="1376292"/>
                </a:lnTo>
                <a:lnTo>
                  <a:pt x="227096" y="1343979"/>
                </a:lnTo>
                <a:lnTo>
                  <a:pt x="195313" y="1309773"/>
                </a:lnTo>
                <a:lnTo>
                  <a:pt x="165628" y="1273777"/>
                </a:lnTo>
                <a:lnTo>
                  <a:pt x="138120" y="1236089"/>
                </a:lnTo>
                <a:lnTo>
                  <a:pt x="112868" y="1196812"/>
                </a:lnTo>
                <a:lnTo>
                  <a:pt x="89948" y="1156047"/>
                </a:lnTo>
                <a:lnTo>
                  <a:pt x="69441" y="1113893"/>
                </a:lnTo>
                <a:lnTo>
                  <a:pt x="51423" y="1070452"/>
                </a:lnTo>
                <a:lnTo>
                  <a:pt x="35974" y="1025826"/>
                </a:lnTo>
                <a:lnTo>
                  <a:pt x="23172" y="980114"/>
                </a:lnTo>
                <a:lnTo>
                  <a:pt x="13094" y="933417"/>
                </a:lnTo>
                <a:lnTo>
                  <a:pt x="5820" y="885837"/>
                </a:lnTo>
                <a:lnTo>
                  <a:pt x="1427" y="837474"/>
                </a:lnTo>
                <a:lnTo>
                  <a:pt x="0" y="788931"/>
                </a:lnTo>
                <a:lnTo>
                  <a:pt x="1527" y="740814"/>
                </a:lnTo>
                <a:lnTo>
                  <a:pt x="5942" y="693232"/>
                </a:lnTo>
                <a:lnTo>
                  <a:pt x="13181" y="646297"/>
                </a:lnTo>
                <a:lnTo>
                  <a:pt x="23176" y="600117"/>
                </a:lnTo>
                <a:lnTo>
                  <a:pt x="35863" y="554802"/>
                </a:lnTo>
                <a:lnTo>
                  <a:pt x="51177" y="510462"/>
                </a:lnTo>
                <a:lnTo>
                  <a:pt x="69050" y="467206"/>
                </a:lnTo>
                <a:lnTo>
                  <a:pt x="89418" y="425144"/>
                </a:lnTo>
                <a:lnTo>
                  <a:pt x="112215" y="384386"/>
                </a:lnTo>
                <a:lnTo>
                  <a:pt x="137375" y="345041"/>
                </a:lnTo>
                <a:lnTo>
                  <a:pt x="164834" y="307219"/>
                </a:lnTo>
                <a:lnTo>
                  <a:pt x="194524" y="271030"/>
                </a:lnTo>
                <a:lnTo>
                  <a:pt x="226380" y="236583"/>
                </a:lnTo>
                <a:lnTo>
                  <a:pt x="260338" y="203988"/>
                </a:lnTo>
                <a:lnTo>
                  <a:pt x="296330" y="173355"/>
                </a:lnTo>
                <a:lnTo>
                  <a:pt x="334292" y="144792"/>
                </a:lnTo>
                <a:lnTo>
                  <a:pt x="374158" y="118411"/>
                </a:lnTo>
                <a:lnTo>
                  <a:pt x="415861" y="94320"/>
                </a:lnTo>
                <a:lnTo>
                  <a:pt x="459338" y="72630"/>
                </a:lnTo>
                <a:lnTo>
                  <a:pt x="504055" y="53637"/>
                </a:lnTo>
                <a:lnTo>
                  <a:pt x="549444" y="37552"/>
                </a:lnTo>
                <a:lnTo>
                  <a:pt x="595379" y="24353"/>
                </a:lnTo>
                <a:lnTo>
                  <a:pt x="641734" y="14020"/>
                </a:lnTo>
                <a:lnTo>
                  <a:pt x="688383" y="6531"/>
                </a:lnTo>
                <a:lnTo>
                  <a:pt x="735201" y="1864"/>
                </a:lnTo>
                <a:lnTo>
                  <a:pt x="782061" y="0"/>
                </a:lnTo>
                <a:lnTo>
                  <a:pt x="828837" y="915"/>
                </a:lnTo>
                <a:lnTo>
                  <a:pt x="875404" y="4589"/>
                </a:lnTo>
                <a:lnTo>
                  <a:pt x="921635" y="11001"/>
                </a:lnTo>
                <a:lnTo>
                  <a:pt x="967405" y="20130"/>
                </a:lnTo>
                <a:lnTo>
                  <a:pt x="1012587" y="31953"/>
                </a:lnTo>
                <a:lnTo>
                  <a:pt x="1057056" y="46451"/>
                </a:lnTo>
                <a:lnTo>
                  <a:pt x="1100686" y="63601"/>
                </a:lnTo>
                <a:lnTo>
                  <a:pt x="1143350" y="83383"/>
                </a:lnTo>
                <a:lnTo>
                  <a:pt x="1184923" y="105774"/>
                </a:lnTo>
                <a:lnTo>
                  <a:pt x="1212855" y="123065"/>
                </a:lnTo>
                <a:lnTo>
                  <a:pt x="785529" y="123065"/>
                </a:lnTo>
                <a:lnTo>
                  <a:pt x="738996" y="124998"/>
                </a:lnTo>
                <a:lnTo>
                  <a:pt x="692531" y="130208"/>
                </a:lnTo>
                <a:lnTo>
                  <a:pt x="646305" y="138722"/>
                </a:lnTo>
                <a:lnTo>
                  <a:pt x="600492" y="150571"/>
                </a:lnTo>
                <a:lnTo>
                  <a:pt x="555266" y="165784"/>
                </a:lnTo>
                <a:lnTo>
                  <a:pt x="510798" y="184390"/>
                </a:lnTo>
                <a:lnTo>
                  <a:pt x="467778" y="206140"/>
                </a:lnTo>
                <a:lnTo>
                  <a:pt x="426842" y="230673"/>
                </a:lnTo>
                <a:lnTo>
                  <a:pt x="388082" y="257836"/>
                </a:lnTo>
                <a:lnTo>
                  <a:pt x="351586" y="287480"/>
                </a:lnTo>
                <a:lnTo>
                  <a:pt x="317445" y="319453"/>
                </a:lnTo>
                <a:lnTo>
                  <a:pt x="285750" y="353605"/>
                </a:lnTo>
                <a:lnTo>
                  <a:pt x="256590" y="389786"/>
                </a:lnTo>
                <a:lnTo>
                  <a:pt x="230056" y="427843"/>
                </a:lnTo>
                <a:lnTo>
                  <a:pt x="206237" y="467627"/>
                </a:lnTo>
                <a:lnTo>
                  <a:pt x="185225" y="508987"/>
                </a:lnTo>
                <a:lnTo>
                  <a:pt x="167109" y="551772"/>
                </a:lnTo>
                <a:lnTo>
                  <a:pt x="151980" y="595832"/>
                </a:lnTo>
                <a:lnTo>
                  <a:pt x="139927" y="641015"/>
                </a:lnTo>
                <a:lnTo>
                  <a:pt x="131041" y="687171"/>
                </a:lnTo>
                <a:lnTo>
                  <a:pt x="125412" y="734149"/>
                </a:lnTo>
                <a:lnTo>
                  <a:pt x="123131" y="781799"/>
                </a:lnTo>
                <a:lnTo>
                  <a:pt x="124286" y="829969"/>
                </a:lnTo>
                <a:lnTo>
                  <a:pt x="128902" y="877930"/>
                </a:lnTo>
                <a:lnTo>
                  <a:pt x="136868" y="924955"/>
                </a:lnTo>
                <a:lnTo>
                  <a:pt x="148077" y="970907"/>
                </a:lnTo>
                <a:lnTo>
                  <a:pt x="162421" y="1015646"/>
                </a:lnTo>
                <a:lnTo>
                  <a:pt x="179792" y="1059033"/>
                </a:lnTo>
                <a:lnTo>
                  <a:pt x="200083" y="1100931"/>
                </a:lnTo>
                <a:lnTo>
                  <a:pt x="223187" y="1141200"/>
                </a:lnTo>
                <a:lnTo>
                  <a:pt x="248995" y="1179702"/>
                </a:lnTo>
                <a:lnTo>
                  <a:pt x="277400" y="1216298"/>
                </a:lnTo>
                <a:lnTo>
                  <a:pt x="308295" y="1250849"/>
                </a:lnTo>
                <a:lnTo>
                  <a:pt x="341571" y="1283218"/>
                </a:lnTo>
                <a:lnTo>
                  <a:pt x="377122" y="1313264"/>
                </a:lnTo>
                <a:lnTo>
                  <a:pt x="414839" y="1340851"/>
                </a:lnTo>
                <a:lnTo>
                  <a:pt x="454615" y="1365838"/>
                </a:lnTo>
                <a:lnTo>
                  <a:pt x="496342" y="1388088"/>
                </a:lnTo>
                <a:lnTo>
                  <a:pt x="539913" y="1407462"/>
                </a:lnTo>
                <a:lnTo>
                  <a:pt x="585220" y="1423821"/>
                </a:lnTo>
                <a:lnTo>
                  <a:pt x="631589" y="1436881"/>
                </a:lnTo>
                <a:lnTo>
                  <a:pt x="678306" y="1446481"/>
                </a:lnTo>
                <a:lnTo>
                  <a:pt x="725203" y="1452670"/>
                </a:lnTo>
                <a:lnTo>
                  <a:pt x="772111" y="1455499"/>
                </a:lnTo>
                <a:lnTo>
                  <a:pt x="1211752" y="1455499"/>
                </a:lnTo>
                <a:lnTo>
                  <a:pt x="1185259" y="1471949"/>
                </a:lnTo>
                <a:lnTo>
                  <a:pt x="1144000" y="1494282"/>
                </a:lnTo>
                <a:lnTo>
                  <a:pt x="1101591" y="1514084"/>
                </a:lnTo>
                <a:lnTo>
                  <a:pt x="1058153" y="1531319"/>
                </a:lnTo>
                <a:lnTo>
                  <a:pt x="1013810" y="1545950"/>
                </a:lnTo>
                <a:lnTo>
                  <a:pt x="968684" y="1557941"/>
                </a:lnTo>
                <a:lnTo>
                  <a:pt x="922897" y="1567255"/>
                </a:lnTo>
                <a:lnTo>
                  <a:pt x="876572" y="1573856"/>
                </a:lnTo>
                <a:lnTo>
                  <a:pt x="829831" y="1577707"/>
                </a:lnTo>
                <a:lnTo>
                  <a:pt x="782797" y="1578771"/>
                </a:lnTo>
                <a:close/>
              </a:path>
              <a:path w="1402079" h="1579245">
                <a:moveTo>
                  <a:pt x="1252275" y="309637"/>
                </a:moveTo>
                <a:lnTo>
                  <a:pt x="1216435" y="277467"/>
                </a:lnTo>
                <a:lnTo>
                  <a:pt x="1178757" y="248250"/>
                </a:lnTo>
                <a:lnTo>
                  <a:pt x="1139415" y="222017"/>
                </a:lnTo>
                <a:lnTo>
                  <a:pt x="1098581" y="198797"/>
                </a:lnTo>
                <a:lnTo>
                  <a:pt x="1056429" y="178618"/>
                </a:lnTo>
                <a:lnTo>
                  <a:pt x="1013132" y="161511"/>
                </a:lnTo>
                <a:lnTo>
                  <a:pt x="968863" y="147504"/>
                </a:lnTo>
                <a:lnTo>
                  <a:pt x="923795" y="136626"/>
                </a:lnTo>
                <a:lnTo>
                  <a:pt x="878101" y="128908"/>
                </a:lnTo>
                <a:lnTo>
                  <a:pt x="831955" y="124378"/>
                </a:lnTo>
                <a:lnTo>
                  <a:pt x="785529" y="123065"/>
                </a:lnTo>
                <a:lnTo>
                  <a:pt x="1212855" y="123065"/>
                </a:lnTo>
                <a:lnTo>
                  <a:pt x="1225279" y="130755"/>
                </a:lnTo>
                <a:lnTo>
                  <a:pt x="1264292" y="158303"/>
                </a:lnTo>
                <a:lnTo>
                  <a:pt x="1301835" y="188397"/>
                </a:lnTo>
                <a:lnTo>
                  <a:pt x="1337784" y="221016"/>
                </a:lnTo>
                <a:lnTo>
                  <a:pt x="1252275" y="309637"/>
                </a:lnTo>
                <a:close/>
              </a:path>
              <a:path w="1402079" h="1579245">
                <a:moveTo>
                  <a:pt x="1211752" y="1455499"/>
                </a:moveTo>
                <a:lnTo>
                  <a:pt x="772111" y="1455499"/>
                </a:lnTo>
                <a:lnTo>
                  <a:pt x="818861" y="1455018"/>
                </a:lnTo>
                <a:lnTo>
                  <a:pt x="865285" y="1451276"/>
                </a:lnTo>
                <a:lnTo>
                  <a:pt x="911216" y="1444325"/>
                </a:lnTo>
                <a:lnTo>
                  <a:pt x="956484" y="1434213"/>
                </a:lnTo>
                <a:lnTo>
                  <a:pt x="1000921" y="1420992"/>
                </a:lnTo>
                <a:lnTo>
                  <a:pt x="1044359" y="1404710"/>
                </a:lnTo>
                <a:lnTo>
                  <a:pt x="1086629" y="1385420"/>
                </a:lnTo>
                <a:lnTo>
                  <a:pt x="1127564" y="1363169"/>
                </a:lnTo>
                <a:lnTo>
                  <a:pt x="1166994" y="1338010"/>
                </a:lnTo>
                <a:lnTo>
                  <a:pt x="1204751" y="1309991"/>
                </a:lnTo>
                <a:lnTo>
                  <a:pt x="1240666" y="1279163"/>
                </a:lnTo>
                <a:lnTo>
                  <a:pt x="1274573" y="1245576"/>
                </a:lnTo>
                <a:lnTo>
                  <a:pt x="1306301" y="1209280"/>
                </a:lnTo>
                <a:lnTo>
                  <a:pt x="1401792" y="1286839"/>
                </a:lnTo>
                <a:lnTo>
                  <a:pt x="1370009" y="1323593"/>
                </a:lnTo>
                <a:lnTo>
                  <a:pt x="1336340" y="1358034"/>
                </a:lnTo>
                <a:lnTo>
                  <a:pt x="1300908" y="1390127"/>
                </a:lnTo>
                <a:lnTo>
                  <a:pt x="1263835" y="1419835"/>
                </a:lnTo>
                <a:lnTo>
                  <a:pt x="1225245" y="1447121"/>
                </a:lnTo>
                <a:lnTo>
                  <a:pt x="1211752" y="1455499"/>
                </a:lnTo>
                <a:close/>
              </a:path>
            </a:pathLst>
          </a:custGeom>
          <a:solidFill>
            <a:srgbClr val="404040"/>
          </a:solidFill>
        </p:spPr>
        <p:txBody>
          <a:bodyPr wrap="square" lIns="0" tIns="0" rIns="0" bIns="0" rtlCol="0"/>
          <a:lstStyle/>
          <a:p>
            <a:endParaRPr/>
          </a:p>
        </p:txBody>
      </p:sp>
      <p:sp>
        <p:nvSpPr>
          <p:cNvPr id="16" name="object 16"/>
          <p:cNvSpPr/>
          <p:nvPr/>
        </p:nvSpPr>
        <p:spPr>
          <a:xfrm>
            <a:off x="8240268" y="1779587"/>
            <a:ext cx="688340" cy="687705"/>
          </a:xfrm>
          <a:custGeom>
            <a:avLst/>
            <a:gdLst/>
            <a:ahLst/>
            <a:cxnLst/>
            <a:rect l="l" t="t" r="r" b="b"/>
            <a:pathLst>
              <a:path w="688340" h="687705">
                <a:moveTo>
                  <a:pt x="344144" y="687387"/>
                </a:moveTo>
                <a:lnTo>
                  <a:pt x="297504" y="684249"/>
                </a:lnTo>
                <a:lnTo>
                  <a:pt x="252771" y="675109"/>
                </a:lnTo>
                <a:lnTo>
                  <a:pt x="210351" y="660373"/>
                </a:lnTo>
                <a:lnTo>
                  <a:pt x="170653" y="640451"/>
                </a:lnTo>
                <a:lnTo>
                  <a:pt x="134084" y="615750"/>
                </a:lnTo>
                <a:lnTo>
                  <a:pt x="101053" y="586679"/>
                </a:lnTo>
                <a:lnTo>
                  <a:pt x="71968" y="553647"/>
                </a:lnTo>
                <a:lnTo>
                  <a:pt x="47236" y="517060"/>
                </a:lnTo>
                <a:lnTo>
                  <a:pt x="27265" y="477329"/>
                </a:lnTo>
                <a:lnTo>
                  <a:pt x="12464" y="434860"/>
                </a:lnTo>
                <a:lnTo>
                  <a:pt x="3239" y="390062"/>
                </a:lnTo>
                <a:lnTo>
                  <a:pt x="0" y="343344"/>
                </a:lnTo>
                <a:lnTo>
                  <a:pt x="3239" y="296786"/>
                </a:lnTo>
                <a:lnTo>
                  <a:pt x="12464" y="252122"/>
                </a:lnTo>
                <a:lnTo>
                  <a:pt x="27265" y="209763"/>
                </a:lnTo>
                <a:lnTo>
                  <a:pt x="47236" y="170119"/>
                </a:lnTo>
                <a:lnTo>
                  <a:pt x="71968" y="133601"/>
                </a:lnTo>
                <a:lnTo>
                  <a:pt x="101053" y="100620"/>
                </a:lnTo>
                <a:lnTo>
                  <a:pt x="134084" y="71586"/>
                </a:lnTo>
                <a:lnTo>
                  <a:pt x="170653" y="46910"/>
                </a:lnTo>
                <a:lnTo>
                  <a:pt x="210351" y="27003"/>
                </a:lnTo>
                <a:lnTo>
                  <a:pt x="252771" y="12275"/>
                </a:lnTo>
                <a:lnTo>
                  <a:pt x="297504" y="3137"/>
                </a:lnTo>
                <a:lnTo>
                  <a:pt x="344144" y="0"/>
                </a:lnTo>
                <a:lnTo>
                  <a:pt x="390781" y="3137"/>
                </a:lnTo>
                <a:lnTo>
                  <a:pt x="435510" y="12276"/>
                </a:lnTo>
                <a:lnTo>
                  <a:pt x="477923" y="27008"/>
                </a:lnTo>
                <a:lnTo>
                  <a:pt x="517610" y="46923"/>
                </a:lnTo>
                <a:lnTo>
                  <a:pt x="554162" y="71612"/>
                </a:lnTo>
                <a:lnTo>
                  <a:pt x="587168" y="100664"/>
                </a:lnTo>
                <a:lnTo>
                  <a:pt x="616220" y="133672"/>
                </a:lnTo>
                <a:lnTo>
                  <a:pt x="640908" y="170225"/>
                </a:lnTo>
                <a:lnTo>
                  <a:pt x="660823" y="209913"/>
                </a:lnTo>
                <a:lnTo>
                  <a:pt x="675555" y="252328"/>
                </a:lnTo>
                <a:lnTo>
                  <a:pt x="684694" y="297060"/>
                </a:lnTo>
                <a:lnTo>
                  <a:pt x="687831" y="343700"/>
                </a:lnTo>
                <a:lnTo>
                  <a:pt x="684694" y="390336"/>
                </a:lnTo>
                <a:lnTo>
                  <a:pt x="675555" y="435066"/>
                </a:lnTo>
                <a:lnTo>
                  <a:pt x="660823" y="477479"/>
                </a:lnTo>
                <a:lnTo>
                  <a:pt x="640908" y="517166"/>
                </a:lnTo>
                <a:lnTo>
                  <a:pt x="616220" y="553717"/>
                </a:lnTo>
                <a:lnTo>
                  <a:pt x="587168" y="586724"/>
                </a:lnTo>
                <a:lnTo>
                  <a:pt x="554162" y="615776"/>
                </a:lnTo>
                <a:lnTo>
                  <a:pt x="517610" y="640464"/>
                </a:lnTo>
                <a:lnTo>
                  <a:pt x="477923" y="660378"/>
                </a:lnTo>
                <a:lnTo>
                  <a:pt x="435510" y="675110"/>
                </a:lnTo>
                <a:lnTo>
                  <a:pt x="390781" y="684250"/>
                </a:lnTo>
                <a:lnTo>
                  <a:pt x="344144" y="687387"/>
                </a:lnTo>
                <a:close/>
              </a:path>
            </a:pathLst>
          </a:custGeom>
          <a:solidFill>
            <a:srgbClr val="BEBEBE"/>
          </a:solidFill>
        </p:spPr>
        <p:txBody>
          <a:bodyPr wrap="square" lIns="0" tIns="0" rIns="0" bIns="0" rtlCol="0"/>
          <a:lstStyle/>
          <a:p>
            <a:endParaRPr/>
          </a:p>
        </p:txBody>
      </p:sp>
      <p:sp>
        <p:nvSpPr>
          <p:cNvPr id="17" name="object 17"/>
          <p:cNvSpPr txBox="1"/>
          <p:nvPr/>
        </p:nvSpPr>
        <p:spPr>
          <a:xfrm>
            <a:off x="1782127" y="4774247"/>
            <a:ext cx="2159635" cy="1477328"/>
          </a:xfrm>
          <a:prstGeom prst="rect">
            <a:avLst/>
          </a:prstGeom>
        </p:spPr>
        <p:txBody>
          <a:bodyPr vert="horz" wrap="square" lIns="0" tIns="0" rIns="0" bIns="0" rtlCol="0">
            <a:spAutoFit/>
          </a:bodyPr>
          <a:lstStyle/>
          <a:p>
            <a:pPr marL="12700" marR="5080">
              <a:lnSpc>
                <a:spcPct val="100000"/>
              </a:lnSpc>
            </a:pPr>
            <a:r>
              <a:rPr sz="1600" dirty="0" smtClean="0">
                <a:solidFill>
                  <a:srgbClr val="FFFFFF"/>
                </a:solidFill>
                <a:latin typeface="黑体" pitchFamily="49" charset="-122"/>
                <a:ea typeface="黑体" pitchFamily="49" charset="-122"/>
                <a:cs typeface="Microsoft YaHei"/>
              </a:rPr>
              <a:t>多业态支持</a:t>
            </a:r>
            <a:r>
              <a:rPr lang="en-US" sz="1600" dirty="0" smtClean="0">
                <a:solidFill>
                  <a:srgbClr val="FFFFFF"/>
                </a:solidFill>
                <a:latin typeface="黑体" pitchFamily="49" charset="-122"/>
                <a:ea typeface="黑体" pitchFamily="49" charset="-122"/>
                <a:cs typeface="Microsoft YaHei"/>
              </a:rPr>
              <a:t/>
            </a:r>
            <a:br>
              <a:rPr lang="en-US" sz="1600" dirty="0" smtClean="0">
                <a:solidFill>
                  <a:srgbClr val="FFFFFF"/>
                </a:solidFill>
                <a:latin typeface="黑体" pitchFamily="49" charset="-122"/>
                <a:ea typeface="黑体" pitchFamily="49" charset="-122"/>
                <a:cs typeface="Microsoft YaHei"/>
              </a:rPr>
            </a:br>
            <a:r>
              <a:rPr lang="zh-CN" altLang="en-US" sz="1600" dirty="0" smtClean="0">
                <a:solidFill>
                  <a:srgbClr val="FFFFFF"/>
                </a:solidFill>
                <a:latin typeface="黑体" pitchFamily="49" charset="-122"/>
                <a:ea typeface="黑体" pitchFamily="49" charset="-122"/>
                <a:cs typeface="Microsoft YaHei"/>
              </a:rPr>
              <a:t>打通</a:t>
            </a:r>
            <a:r>
              <a:rPr lang="en-US" altLang="zh-CN" sz="1600" dirty="0" smtClean="0">
                <a:solidFill>
                  <a:srgbClr val="FFFFFF"/>
                </a:solidFill>
                <a:latin typeface="黑体" pitchFamily="49" charset="-122"/>
                <a:ea typeface="黑体" pitchFamily="49" charset="-122"/>
                <a:cs typeface="Microsoft YaHei"/>
              </a:rPr>
              <a:t>O2O</a:t>
            </a:r>
            <a:r>
              <a:rPr lang="zh-CN" altLang="en-US" sz="1600" dirty="0" smtClean="0">
                <a:solidFill>
                  <a:srgbClr val="FFFFFF"/>
                </a:solidFill>
                <a:latin typeface="黑体" pitchFamily="49" charset="-122"/>
                <a:ea typeface="黑体" pitchFamily="49" charset="-122"/>
                <a:cs typeface="Microsoft YaHei"/>
              </a:rPr>
              <a:t>业务闭环</a:t>
            </a:r>
            <a:r>
              <a:rPr lang="en-US" altLang="zh-CN" sz="1600" dirty="0" smtClean="0">
                <a:solidFill>
                  <a:srgbClr val="FFFFFF"/>
                </a:solidFill>
                <a:latin typeface="黑体" pitchFamily="49" charset="-122"/>
                <a:ea typeface="黑体" pitchFamily="49" charset="-122"/>
                <a:cs typeface="Microsoft YaHei"/>
              </a:rPr>
              <a:t/>
            </a:r>
            <a:br>
              <a:rPr lang="en-US" altLang="zh-CN" sz="1600" dirty="0" smtClean="0">
                <a:solidFill>
                  <a:srgbClr val="FFFFFF"/>
                </a:solidFill>
                <a:latin typeface="黑体" pitchFamily="49" charset="-122"/>
                <a:ea typeface="黑体" pitchFamily="49" charset="-122"/>
                <a:cs typeface="Microsoft YaHei"/>
              </a:rPr>
            </a:br>
            <a:r>
              <a:rPr lang="zh-CN" altLang="en-US" sz="1600" dirty="0" smtClean="0">
                <a:solidFill>
                  <a:srgbClr val="FFFFFF"/>
                </a:solidFill>
                <a:latin typeface="黑体" pitchFamily="49" charset="-122"/>
                <a:ea typeface="黑体" pitchFamily="49" charset="-122"/>
                <a:cs typeface="Microsoft YaHei"/>
              </a:rPr>
              <a:t>无缝对接思迅会员营销</a:t>
            </a:r>
            <a:r>
              <a:rPr lang="en-US" altLang="zh-CN" sz="1600" dirty="0" smtClean="0">
                <a:solidFill>
                  <a:srgbClr val="FFFFFF"/>
                </a:solidFill>
                <a:latin typeface="黑体" pitchFamily="49" charset="-122"/>
                <a:ea typeface="黑体" pitchFamily="49" charset="-122"/>
                <a:cs typeface="Microsoft YaHei"/>
              </a:rPr>
              <a:t/>
            </a:r>
            <a:br>
              <a:rPr lang="en-US" altLang="zh-CN" sz="1600" dirty="0" smtClean="0">
                <a:solidFill>
                  <a:srgbClr val="FFFFFF"/>
                </a:solidFill>
                <a:latin typeface="黑体" pitchFamily="49" charset="-122"/>
                <a:ea typeface="黑体" pitchFamily="49" charset="-122"/>
                <a:cs typeface="Microsoft YaHei"/>
              </a:rPr>
            </a:br>
            <a:r>
              <a:rPr sz="1600" dirty="0" smtClean="0">
                <a:solidFill>
                  <a:srgbClr val="FFFFFF"/>
                </a:solidFill>
                <a:latin typeface="黑体" pitchFamily="49" charset="-122"/>
                <a:ea typeface="黑体" pitchFamily="49" charset="-122"/>
                <a:cs typeface="Microsoft YaHei"/>
              </a:rPr>
              <a:t>功能高度集成</a:t>
            </a:r>
            <a:r>
              <a:rPr lang="en-US" sz="1600" dirty="0" smtClean="0">
                <a:solidFill>
                  <a:srgbClr val="FFFFFF"/>
                </a:solidFill>
                <a:latin typeface="黑体" pitchFamily="49" charset="-122"/>
                <a:ea typeface="黑体" pitchFamily="49" charset="-122"/>
                <a:cs typeface="Microsoft YaHei"/>
              </a:rPr>
              <a:t/>
            </a:r>
            <a:br>
              <a:rPr lang="en-US" sz="1600" dirty="0" smtClean="0">
                <a:solidFill>
                  <a:srgbClr val="FFFFFF"/>
                </a:solidFill>
                <a:latin typeface="黑体" pitchFamily="49" charset="-122"/>
                <a:ea typeface="黑体" pitchFamily="49" charset="-122"/>
                <a:cs typeface="Microsoft YaHei"/>
              </a:rPr>
            </a:br>
            <a:r>
              <a:rPr lang="zh-CN" altLang="en-US" sz="1600" dirty="0" smtClean="0">
                <a:solidFill>
                  <a:srgbClr val="FFFFFF"/>
                </a:solidFill>
                <a:latin typeface="黑体" pitchFamily="49" charset="-122"/>
                <a:ea typeface="黑体" pitchFamily="49" charset="-122"/>
                <a:cs typeface="Microsoft YaHei"/>
              </a:rPr>
              <a:t>涵盖直营、加盟运营模式</a:t>
            </a:r>
            <a:endParaRPr sz="1600" dirty="0">
              <a:latin typeface="黑体" pitchFamily="49" charset="-122"/>
              <a:ea typeface="黑体" pitchFamily="49" charset="-122"/>
              <a:cs typeface="Microsoft YaHei"/>
            </a:endParaRPr>
          </a:p>
        </p:txBody>
      </p:sp>
      <p:sp>
        <p:nvSpPr>
          <p:cNvPr id="18" name="object 18"/>
          <p:cNvSpPr txBox="1"/>
          <p:nvPr/>
        </p:nvSpPr>
        <p:spPr>
          <a:xfrm>
            <a:off x="2642908" y="4247515"/>
            <a:ext cx="71247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Microsoft YaHei"/>
                <a:cs typeface="Microsoft YaHei"/>
              </a:rPr>
              <a:t>全行</a:t>
            </a:r>
            <a:r>
              <a:rPr sz="1800" b="1" dirty="0">
                <a:solidFill>
                  <a:srgbClr val="FFFFFF"/>
                </a:solidFill>
                <a:latin typeface="Microsoft YaHei"/>
                <a:cs typeface="Microsoft YaHei"/>
              </a:rPr>
              <a:t>业</a:t>
            </a:r>
            <a:endParaRPr sz="1800">
              <a:latin typeface="Microsoft YaHei"/>
              <a:cs typeface="Microsoft YaHei"/>
            </a:endParaRPr>
          </a:p>
        </p:txBody>
      </p:sp>
      <p:sp>
        <p:nvSpPr>
          <p:cNvPr id="19" name="object 19"/>
          <p:cNvSpPr txBox="1"/>
          <p:nvPr/>
        </p:nvSpPr>
        <p:spPr>
          <a:xfrm>
            <a:off x="4928552" y="4774247"/>
            <a:ext cx="2539048" cy="1477328"/>
          </a:xfrm>
          <a:prstGeom prst="rect">
            <a:avLst/>
          </a:prstGeom>
        </p:spPr>
        <p:txBody>
          <a:bodyPr vert="horz" wrap="square" lIns="0" tIns="0" rIns="0" bIns="0" rtlCol="0">
            <a:spAutoFit/>
          </a:bodyPr>
          <a:lstStyle/>
          <a:p>
            <a:pPr marL="12700" marR="384175">
              <a:lnSpc>
                <a:spcPct val="100000"/>
              </a:lnSpc>
            </a:pPr>
            <a:r>
              <a:rPr sz="1600" dirty="0" smtClean="0">
                <a:solidFill>
                  <a:srgbClr val="FFFFFF"/>
                </a:solidFill>
                <a:latin typeface="黑体" pitchFamily="49" charset="-122"/>
                <a:ea typeface="黑体" pitchFamily="49" charset="-122"/>
                <a:cs typeface="Microsoft YaHei"/>
              </a:rPr>
              <a:t>互联网</a:t>
            </a:r>
            <a:r>
              <a:rPr lang="zh-CN" altLang="en-US" sz="1600" dirty="0" smtClean="0">
                <a:solidFill>
                  <a:srgbClr val="FFFFFF"/>
                </a:solidFill>
                <a:latin typeface="黑体" pitchFamily="49" charset="-122"/>
                <a:ea typeface="黑体" pitchFamily="49" charset="-122"/>
                <a:cs typeface="Microsoft YaHei"/>
              </a:rPr>
              <a:t>支付</a:t>
            </a:r>
            <a:r>
              <a:rPr sz="1600" dirty="0" smtClean="0">
                <a:solidFill>
                  <a:srgbClr val="FFFFFF"/>
                </a:solidFill>
                <a:latin typeface="黑体" pitchFamily="49" charset="-122"/>
                <a:ea typeface="黑体" pitchFamily="49" charset="-122"/>
                <a:cs typeface="Microsoft YaHei"/>
              </a:rPr>
              <a:t>全面对接  </a:t>
            </a:r>
            <a:r>
              <a:rPr sz="1600" dirty="0">
                <a:solidFill>
                  <a:srgbClr val="FFFFFF"/>
                </a:solidFill>
                <a:latin typeface="黑体" pitchFamily="49" charset="-122"/>
                <a:ea typeface="黑体" pitchFamily="49" charset="-122"/>
                <a:cs typeface="Microsoft YaHei"/>
              </a:rPr>
              <a:t>互联网营销全面对接  </a:t>
            </a:r>
            <a:endParaRPr lang="en-US" sz="1600" dirty="0" smtClean="0">
              <a:solidFill>
                <a:srgbClr val="FFFFFF"/>
              </a:solidFill>
              <a:latin typeface="黑体" pitchFamily="49" charset="-122"/>
              <a:ea typeface="黑体" pitchFamily="49" charset="-122"/>
              <a:cs typeface="Microsoft YaHei"/>
            </a:endParaRPr>
          </a:p>
          <a:p>
            <a:pPr marL="12700" marR="384175">
              <a:lnSpc>
                <a:spcPct val="100000"/>
              </a:lnSpc>
            </a:pPr>
            <a:r>
              <a:rPr sz="1600" spc="-5" dirty="0" smtClean="0">
                <a:solidFill>
                  <a:srgbClr val="FFFFFF"/>
                </a:solidFill>
                <a:latin typeface="黑体" pitchFamily="49" charset="-122"/>
                <a:ea typeface="黑体" pitchFamily="49" charset="-122"/>
                <a:cs typeface="Microsoft YaHei"/>
              </a:rPr>
              <a:t>POS</a:t>
            </a:r>
            <a:r>
              <a:rPr lang="en-US" sz="1600" spc="-5" dirty="0" smtClean="0">
                <a:solidFill>
                  <a:srgbClr val="FFFFFF"/>
                </a:solidFill>
                <a:latin typeface="黑体" pitchFamily="49" charset="-122"/>
                <a:ea typeface="黑体" pitchFamily="49" charset="-122"/>
                <a:cs typeface="Microsoft YaHei"/>
              </a:rPr>
              <a:t> PDA </a:t>
            </a:r>
            <a:r>
              <a:rPr lang="zh-CN" altLang="en-US" sz="1600" spc="-5" dirty="0" smtClean="0">
                <a:solidFill>
                  <a:srgbClr val="FFFFFF"/>
                </a:solidFill>
                <a:latin typeface="黑体" pitchFamily="49" charset="-122"/>
                <a:ea typeface="黑体" pitchFamily="49" charset="-122"/>
                <a:cs typeface="Microsoft YaHei"/>
              </a:rPr>
              <a:t>电子价签</a:t>
            </a:r>
            <a:r>
              <a:rPr sz="1600" dirty="0" smtClean="0">
                <a:solidFill>
                  <a:srgbClr val="FFFFFF"/>
                </a:solidFill>
                <a:latin typeface="黑体" pitchFamily="49" charset="-122"/>
                <a:ea typeface="黑体" pitchFamily="49" charset="-122"/>
                <a:cs typeface="Microsoft YaHei"/>
              </a:rPr>
              <a:t>对接</a:t>
            </a:r>
            <a:r>
              <a:rPr lang="en-US" sz="1600" dirty="0" smtClean="0">
                <a:solidFill>
                  <a:srgbClr val="FFFFFF"/>
                </a:solidFill>
                <a:latin typeface="黑体" pitchFamily="49" charset="-122"/>
                <a:ea typeface="黑体" pitchFamily="49" charset="-122"/>
                <a:cs typeface="Microsoft YaHei"/>
              </a:rPr>
              <a:t/>
            </a:r>
            <a:br>
              <a:rPr lang="en-US" sz="1600" dirty="0" smtClean="0">
                <a:solidFill>
                  <a:srgbClr val="FFFFFF"/>
                </a:solidFill>
                <a:latin typeface="黑体" pitchFamily="49" charset="-122"/>
                <a:ea typeface="黑体" pitchFamily="49" charset="-122"/>
                <a:cs typeface="Microsoft YaHei"/>
              </a:rPr>
            </a:br>
            <a:r>
              <a:rPr lang="zh-CN" altLang="en-US" sz="1600" dirty="0" smtClean="0">
                <a:solidFill>
                  <a:srgbClr val="FFFFFF"/>
                </a:solidFill>
                <a:latin typeface="黑体" pitchFamily="49" charset="-122"/>
                <a:ea typeface="黑体" pitchFamily="49" charset="-122"/>
                <a:cs typeface="Microsoft YaHei"/>
              </a:rPr>
              <a:t>微信公众号对接</a:t>
            </a:r>
            <a:endParaRPr lang="en-US" sz="1600" dirty="0" smtClean="0">
              <a:solidFill>
                <a:srgbClr val="FFFFFF"/>
              </a:solidFill>
              <a:latin typeface="黑体" pitchFamily="49" charset="-122"/>
              <a:ea typeface="黑体" pitchFamily="49" charset="-122"/>
              <a:cs typeface="Microsoft YaHei"/>
            </a:endParaRPr>
          </a:p>
          <a:p>
            <a:pPr marL="12700" marR="384175">
              <a:lnSpc>
                <a:spcPct val="100000"/>
              </a:lnSpc>
            </a:pPr>
            <a:r>
              <a:rPr lang="zh-CN" altLang="en-US" sz="1600" dirty="0" smtClean="0">
                <a:solidFill>
                  <a:srgbClr val="FFFFFF"/>
                </a:solidFill>
                <a:latin typeface="黑体" pitchFamily="49" charset="-122"/>
                <a:ea typeface="黑体" pitchFamily="49" charset="-122"/>
                <a:cs typeface="Microsoft YaHei"/>
              </a:rPr>
              <a:t>思迅</a:t>
            </a:r>
            <a:r>
              <a:rPr lang="en-US" altLang="zh-CN" sz="1600" dirty="0" smtClean="0">
                <a:solidFill>
                  <a:srgbClr val="FFFFFF"/>
                </a:solidFill>
                <a:latin typeface="黑体" pitchFamily="49" charset="-122"/>
                <a:ea typeface="黑体" pitchFamily="49" charset="-122"/>
                <a:cs typeface="Microsoft YaHei"/>
              </a:rPr>
              <a:t>PAY</a:t>
            </a:r>
            <a:r>
              <a:rPr sz="1600" dirty="0" smtClean="0">
                <a:solidFill>
                  <a:srgbClr val="FFFFFF"/>
                </a:solidFill>
                <a:latin typeface="黑体" pitchFamily="49" charset="-122"/>
                <a:ea typeface="黑体" pitchFamily="49" charset="-122"/>
                <a:cs typeface="Microsoft YaHei"/>
              </a:rPr>
              <a:t>等功能全方面覆盖门店运</a:t>
            </a:r>
            <a:r>
              <a:rPr sz="1600" spc="5" dirty="0" smtClean="0">
                <a:solidFill>
                  <a:srgbClr val="FFFFFF"/>
                </a:solidFill>
                <a:latin typeface="黑体" pitchFamily="49" charset="-122"/>
                <a:ea typeface="黑体" pitchFamily="49" charset="-122"/>
                <a:cs typeface="Microsoft YaHei"/>
              </a:rPr>
              <a:t>营</a:t>
            </a:r>
            <a:endParaRPr sz="1600" dirty="0">
              <a:latin typeface="黑体" pitchFamily="49" charset="-122"/>
              <a:ea typeface="黑体" pitchFamily="49" charset="-122"/>
              <a:cs typeface="Microsoft YaHei"/>
            </a:endParaRPr>
          </a:p>
        </p:txBody>
      </p:sp>
      <p:sp>
        <p:nvSpPr>
          <p:cNvPr id="20" name="object 20"/>
          <p:cNvSpPr txBox="1"/>
          <p:nvPr/>
        </p:nvSpPr>
        <p:spPr>
          <a:xfrm>
            <a:off x="5775845" y="4247515"/>
            <a:ext cx="71247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Microsoft YaHei"/>
                <a:cs typeface="Microsoft YaHei"/>
              </a:rPr>
              <a:t>全功</a:t>
            </a:r>
            <a:r>
              <a:rPr sz="1800" b="1" dirty="0">
                <a:solidFill>
                  <a:srgbClr val="FFFFFF"/>
                </a:solidFill>
                <a:latin typeface="Microsoft YaHei"/>
                <a:cs typeface="Microsoft YaHei"/>
              </a:rPr>
              <a:t>能</a:t>
            </a:r>
            <a:endParaRPr sz="1800">
              <a:latin typeface="Microsoft YaHei"/>
              <a:cs typeface="Microsoft YaHei"/>
            </a:endParaRPr>
          </a:p>
        </p:txBody>
      </p:sp>
      <p:sp>
        <p:nvSpPr>
          <p:cNvPr id="21" name="object 21"/>
          <p:cNvSpPr txBox="1"/>
          <p:nvPr/>
        </p:nvSpPr>
        <p:spPr>
          <a:xfrm>
            <a:off x="8116252" y="4774247"/>
            <a:ext cx="2337435" cy="1723549"/>
          </a:xfrm>
          <a:prstGeom prst="rect">
            <a:avLst/>
          </a:prstGeom>
        </p:spPr>
        <p:txBody>
          <a:bodyPr vert="horz" wrap="square" lIns="0" tIns="0" rIns="0" bIns="0" rtlCol="0">
            <a:spAutoFit/>
          </a:bodyPr>
          <a:lstStyle/>
          <a:p>
            <a:pPr marL="12700" marR="5080">
              <a:lnSpc>
                <a:spcPct val="100000"/>
              </a:lnSpc>
            </a:pPr>
            <a:r>
              <a:rPr sz="1400" dirty="0" smtClean="0">
                <a:solidFill>
                  <a:srgbClr val="FFFFFF"/>
                </a:solidFill>
                <a:latin typeface="Microsoft YaHei"/>
                <a:cs typeface="Microsoft YaHei"/>
              </a:rPr>
              <a:t>真正对接集成</a:t>
            </a:r>
            <a:r>
              <a:rPr lang="en-US" sz="1400" dirty="0" smtClean="0">
                <a:solidFill>
                  <a:srgbClr val="FFFFFF"/>
                </a:solidFill>
                <a:latin typeface="Microsoft YaHei"/>
                <a:cs typeface="Microsoft YaHei"/>
              </a:rPr>
              <a:t>POS+O2O+</a:t>
            </a:r>
            <a:r>
              <a:rPr lang="zh-CN" altLang="en-US" sz="1400" dirty="0" smtClean="0">
                <a:solidFill>
                  <a:srgbClr val="FFFFFF"/>
                </a:solidFill>
                <a:latin typeface="Microsoft YaHei"/>
                <a:cs typeface="Microsoft YaHei"/>
              </a:rPr>
              <a:t>会员营销</a:t>
            </a:r>
            <a:r>
              <a:rPr lang="en-US" altLang="zh-CN" sz="1400" dirty="0" smtClean="0">
                <a:solidFill>
                  <a:srgbClr val="FFFFFF"/>
                </a:solidFill>
                <a:latin typeface="Microsoft YaHei"/>
                <a:cs typeface="Microsoft YaHei"/>
              </a:rPr>
              <a:t>+</a:t>
            </a:r>
            <a:r>
              <a:rPr lang="zh-CN" altLang="en-US" sz="1400" dirty="0" smtClean="0">
                <a:solidFill>
                  <a:srgbClr val="FFFFFF"/>
                </a:solidFill>
                <a:latin typeface="Microsoft YaHei"/>
                <a:cs typeface="Microsoft YaHei"/>
              </a:rPr>
              <a:t>移动支付 全场景、全业态支持门店运营</a:t>
            </a:r>
            <a:endParaRPr lang="en-US" altLang="zh-CN" sz="1400" dirty="0" smtClean="0">
              <a:solidFill>
                <a:srgbClr val="FFFFFF"/>
              </a:solidFill>
              <a:latin typeface="Microsoft YaHei"/>
              <a:cs typeface="Microsoft YaHei"/>
            </a:endParaRPr>
          </a:p>
          <a:p>
            <a:pPr marL="12700" marR="5080">
              <a:lnSpc>
                <a:spcPct val="100000"/>
              </a:lnSpc>
            </a:pPr>
            <a:r>
              <a:rPr lang="zh-CN" altLang="en-US" sz="1400" dirty="0" smtClean="0">
                <a:solidFill>
                  <a:srgbClr val="FFFFFF"/>
                </a:solidFill>
                <a:latin typeface="Microsoft YaHei"/>
                <a:cs typeface="Microsoft YaHei"/>
              </a:rPr>
              <a:t>计次服务、</a:t>
            </a:r>
            <a:r>
              <a:rPr sz="1400" dirty="0" smtClean="0">
                <a:solidFill>
                  <a:srgbClr val="FFFFFF"/>
                </a:solidFill>
                <a:latin typeface="Microsoft YaHei"/>
                <a:cs typeface="Microsoft YaHei"/>
              </a:rPr>
              <a:t>多种</a:t>
            </a:r>
            <a:r>
              <a:rPr lang="zh-CN" altLang="en-US" sz="1400" dirty="0" smtClean="0">
                <a:solidFill>
                  <a:srgbClr val="FFFFFF"/>
                </a:solidFill>
                <a:latin typeface="Microsoft YaHei"/>
                <a:cs typeface="Microsoft YaHei"/>
              </a:rPr>
              <a:t>券包</a:t>
            </a:r>
            <a:r>
              <a:rPr sz="1400" dirty="0" smtClean="0">
                <a:solidFill>
                  <a:srgbClr val="FFFFFF"/>
                </a:solidFill>
                <a:latin typeface="Microsoft YaHei"/>
                <a:cs typeface="Microsoft YaHei"/>
              </a:rPr>
              <a:t>组合</a:t>
            </a:r>
            <a:r>
              <a:rPr sz="1400" dirty="0">
                <a:solidFill>
                  <a:srgbClr val="FFFFFF"/>
                </a:solidFill>
                <a:latin typeface="Microsoft YaHei"/>
                <a:cs typeface="Microsoft YaHei"/>
              </a:rPr>
              <a:t>，</a:t>
            </a:r>
            <a:r>
              <a:rPr sz="1400" dirty="0" smtClean="0">
                <a:solidFill>
                  <a:srgbClr val="FFFFFF"/>
                </a:solidFill>
                <a:latin typeface="Microsoft YaHei"/>
                <a:cs typeface="Microsoft YaHei"/>
              </a:rPr>
              <a:t>满足</a:t>
            </a:r>
            <a:r>
              <a:rPr lang="zh-CN" altLang="en-US" sz="1400" dirty="0" smtClean="0">
                <a:solidFill>
                  <a:srgbClr val="FFFFFF"/>
                </a:solidFill>
                <a:latin typeface="Microsoft YaHei"/>
                <a:cs typeface="Microsoft YaHei"/>
              </a:rPr>
              <a:t>母婴行业</a:t>
            </a:r>
            <a:r>
              <a:rPr sz="1400" dirty="0" smtClean="0">
                <a:solidFill>
                  <a:srgbClr val="FFFFFF"/>
                </a:solidFill>
                <a:latin typeface="Microsoft YaHei"/>
                <a:cs typeface="Microsoft YaHei"/>
              </a:rPr>
              <a:t>对</a:t>
            </a:r>
            <a:r>
              <a:rPr lang="zh-CN" altLang="en-US" sz="1400" dirty="0" smtClean="0">
                <a:solidFill>
                  <a:srgbClr val="FFFFFF"/>
                </a:solidFill>
                <a:latin typeface="Microsoft YaHei"/>
                <a:cs typeface="Microsoft YaHei"/>
              </a:rPr>
              <a:t>服务、券包、</a:t>
            </a:r>
            <a:r>
              <a:rPr sz="1400" dirty="0" smtClean="0">
                <a:solidFill>
                  <a:srgbClr val="FFFFFF"/>
                </a:solidFill>
                <a:latin typeface="Microsoft YaHei"/>
                <a:cs typeface="Microsoft YaHei"/>
              </a:rPr>
              <a:t>套餐</a:t>
            </a:r>
            <a:r>
              <a:rPr lang="zh-CN" altLang="en-US" sz="1400" dirty="0" smtClean="0">
                <a:solidFill>
                  <a:srgbClr val="FFFFFF"/>
                </a:solidFill>
                <a:latin typeface="Microsoft YaHei"/>
                <a:cs typeface="Microsoft YaHei"/>
              </a:rPr>
              <a:t>充值</a:t>
            </a:r>
            <a:r>
              <a:rPr sz="1400" dirty="0" smtClean="0">
                <a:solidFill>
                  <a:srgbClr val="FFFFFF"/>
                </a:solidFill>
                <a:latin typeface="Microsoft YaHei"/>
                <a:cs typeface="Microsoft YaHei"/>
              </a:rPr>
              <a:t>的不同使用需求  </a:t>
            </a:r>
            <a:r>
              <a:rPr sz="1400" dirty="0">
                <a:solidFill>
                  <a:srgbClr val="FFFFFF"/>
                </a:solidFill>
                <a:latin typeface="Microsoft YaHei"/>
                <a:cs typeface="Microsoft YaHei"/>
              </a:rPr>
              <a:t>灵活的营销活动管理  全面掌控门店日常营运  </a:t>
            </a:r>
            <a:r>
              <a:rPr lang="zh-CN" altLang="en-US" sz="1400" dirty="0" smtClean="0">
                <a:solidFill>
                  <a:srgbClr val="FFFFFF"/>
                </a:solidFill>
                <a:latin typeface="Microsoft YaHei"/>
                <a:cs typeface="Microsoft YaHei"/>
              </a:rPr>
              <a:t>支持断网收银</a:t>
            </a:r>
            <a:endParaRPr sz="1400" dirty="0">
              <a:latin typeface="Microsoft YaHei"/>
              <a:cs typeface="Microsoft YaHei"/>
            </a:endParaRPr>
          </a:p>
        </p:txBody>
      </p:sp>
      <p:sp>
        <p:nvSpPr>
          <p:cNvPr id="22" name="object 22"/>
          <p:cNvSpPr txBox="1"/>
          <p:nvPr/>
        </p:nvSpPr>
        <p:spPr>
          <a:xfrm>
            <a:off x="8954808" y="4260050"/>
            <a:ext cx="71247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Microsoft YaHei"/>
                <a:cs typeface="Microsoft YaHei"/>
              </a:rPr>
              <a:t>领先</a:t>
            </a:r>
            <a:r>
              <a:rPr sz="1800" b="1" dirty="0">
                <a:solidFill>
                  <a:srgbClr val="FFFFFF"/>
                </a:solidFill>
                <a:latin typeface="Microsoft YaHei"/>
                <a:cs typeface="Microsoft YaHei"/>
              </a:rPr>
              <a:t>性</a:t>
            </a:r>
            <a:endParaRPr sz="1800">
              <a:latin typeface="Microsoft YaHei"/>
              <a:cs typeface="Microsoft YaHei"/>
            </a:endParaRPr>
          </a:p>
        </p:txBody>
      </p:sp>
      <p:sp>
        <p:nvSpPr>
          <p:cNvPr id="24" name="object 24"/>
          <p:cNvSpPr txBox="1"/>
          <p:nvPr/>
        </p:nvSpPr>
        <p:spPr>
          <a:xfrm>
            <a:off x="2319336" y="588124"/>
            <a:ext cx="1947863" cy="369332"/>
          </a:xfrm>
          <a:prstGeom prst="rect">
            <a:avLst/>
          </a:prstGeom>
        </p:spPr>
        <p:txBody>
          <a:bodyPr vert="horz" wrap="square" lIns="0" tIns="0" rIns="0" bIns="0" rtlCol="0">
            <a:spAutoFit/>
          </a:bodyPr>
          <a:lstStyle/>
          <a:p>
            <a:r>
              <a:rPr lang="zh-CN" altLang="en-US" sz="2400" b="1" dirty="0" smtClean="0">
                <a:solidFill>
                  <a:schemeClr val="bg1"/>
                </a:solidFill>
                <a:latin typeface="+mj-ea"/>
                <a:sym typeface="Arial" panose="020B0604020202020204" pitchFamily="34" charset="0"/>
              </a:rPr>
              <a:t>零售管理</a:t>
            </a:r>
            <a:endParaRPr lang="zh-CN" altLang="en-US" sz="2400" dirty="0">
              <a:solidFill>
                <a:schemeClr val="bg1"/>
              </a:solidFill>
              <a:sym typeface="Arial" panose="020B0604020202020204" pitchFamily="34" charset="0"/>
            </a:endParaRPr>
          </a:p>
        </p:txBody>
      </p:sp>
      <p:sp>
        <p:nvSpPr>
          <p:cNvPr id="25" name="object 25"/>
          <p:cNvSpPr/>
          <p:nvPr/>
        </p:nvSpPr>
        <p:spPr>
          <a:xfrm>
            <a:off x="1972055" y="1779587"/>
            <a:ext cx="687070" cy="687705"/>
          </a:xfrm>
          <a:custGeom>
            <a:avLst/>
            <a:gdLst/>
            <a:ahLst/>
            <a:cxnLst/>
            <a:rect l="l" t="t" r="r" b="b"/>
            <a:pathLst>
              <a:path w="687069" h="687705">
                <a:moveTo>
                  <a:pt x="343319" y="687387"/>
                </a:moveTo>
                <a:lnTo>
                  <a:pt x="296679" y="684249"/>
                </a:lnTo>
                <a:lnTo>
                  <a:pt x="251949" y="675109"/>
                </a:lnTo>
                <a:lnTo>
                  <a:pt x="209538" y="660373"/>
                </a:lnTo>
                <a:lnTo>
                  <a:pt x="169858" y="640451"/>
                </a:lnTo>
                <a:lnTo>
                  <a:pt x="133318" y="615750"/>
                </a:lnTo>
                <a:lnTo>
                  <a:pt x="100331" y="586679"/>
                </a:lnTo>
                <a:lnTo>
                  <a:pt x="71306" y="553647"/>
                </a:lnTo>
                <a:lnTo>
                  <a:pt x="46655" y="517060"/>
                </a:lnTo>
                <a:lnTo>
                  <a:pt x="26788" y="477329"/>
                </a:lnTo>
                <a:lnTo>
                  <a:pt x="12116" y="434860"/>
                </a:lnTo>
                <a:lnTo>
                  <a:pt x="3049" y="390062"/>
                </a:lnTo>
                <a:lnTo>
                  <a:pt x="0" y="343344"/>
                </a:lnTo>
                <a:lnTo>
                  <a:pt x="3049" y="296786"/>
                </a:lnTo>
                <a:lnTo>
                  <a:pt x="12116" y="252122"/>
                </a:lnTo>
                <a:lnTo>
                  <a:pt x="26788" y="209763"/>
                </a:lnTo>
                <a:lnTo>
                  <a:pt x="46655" y="170119"/>
                </a:lnTo>
                <a:lnTo>
                  <a:pt x="71306" y="133601"/>
                </a:lnTo>
                <a:lnTo>
                  <a:pt x="100331" y="100620"/>
                </a:lnTo>
                <a:lnTo>
                  <a:pt x="133318" y="71586"/>
                </a:lnTo>
                <a:lnTo>
                  <a:pt x="169858" y="46910"/>
                </a:lnTo>
                <a:lnTo>
                  <a:pt x="209538" y="27003"/>
                </a:lnTo>
                <a:lnTo>
                  <a:pt x="251949" y="12275"/>
                </a:lnTo>
                <a:lnTo>
                  <a:pt x="296679" y="3137"/>
                </a:lnTo>
                <a:lnTo>
                  <a:pt x="343319" y="0"/>
                </a:lnTo>
                <a:lnTo>
                  <a:pt x="389955" y="3137"/>
                </a:lnTo>
                <a:lnTo>
                  <a:pt x="434685" y="12276"/>
                </a:lnTo>
                <a:lnTo>
                  <a:pt x="477098" y="27008"/>
                </a:lnTo>
                <a:lnTo>
                  <a:pt x="516785" y="46923"/>
                </a:lnTo>
                <a:lnTo>
                  <a:pt x="553336" y="71612"/>
                </a:lnTo>
                <a:lnTo>
                  <a:pt x="586343" y="100664"/>
                </a:lnTo>
                <a:lnTo>
                  <a:pt x="615395" y="133672"/>
                </a:lnTo>
                <a:lnTo>
                  <a:pt x="640083" y="170225"/>
                </a:lnTo>
                <a:lnTo>
                  <a:pt x="659997" y="209913"/>
                </a:lnTo>
                <a:lnTo>
                  <a:pt x="674729" y="252328"/>
                </a:lnTo>
                <a:lnTo>
                  <a:pt x="683869" y="297060"/>
                </a:lnTo>
                <a:lnTo>
                  <a:pt x="687006" y="343700"/>
                </a:lnTo>
                <a:lnTo>
                  <a:pt x="683869" y="390336"/>
                </a:lnTo>
                <a:lnTo>
                  <a:pt x="674729" y="435066"/>
                </a:lnTo>
                <a:lnTo>
                  <a:pt x="659997" y="477479"/>
                </a:lnTo>
                <a:lnTo>
                  <a:pt x="640083" y="517166"/>
                </a:lnTo>
                <a:lnTo>
                  <a:pt x="615395" y="553717"/>
                </a:lnTo>
                <a:lnTo>
                  <a:pt x="586343" y="586724"/>
                </a:lnTo>
                <a:lnTo>
                  <a:pt x="553336" y="615776"/>
                </a:lnTo>
                <a:lnTo>
                  <a:pt x="516785" y="640464"/>
                </a:lnTo>
                <a:lnTo>
                  <a:pt x="477098" y="660378"/>
                </a:lnTo>
                <a:lnTo>
                  <a:pt x="434685" y="675110"/>
                </a:lnTo>
                <a:lnTo>
                  <a:pt x="389955" y="684250"/>
                </a:lnTo>
                <a:lnTo>
                  <a:pt x="343319" y="687387"/>
                </a:lnTo>
                <a:close/>
              </a:path>
            </a:pathLst>
          </a:custGeom>
          <a:solidFill>
            <a:srgbClr val="0D8ECF"/>
          </a:solidFill>
        </p:spPr>
        <p:txBody>
          <a:bodyPr wrap="square" lIns="0" tIns="0" rIns="0" bIns="0" rtlCol="0"/>
          <a:lstStyle/>
          <a:p>
            <a:endParaRPr/>
          </a:p>
        </p:txBody>
      </p:sp>
      <p:sp>
        <p:nvSpPr>
          <p:cNvPr id="26" name="object 26"/>
          <p:cNvSpPr/>
          <p:nvPr/>
        </p:nvSpPr>
        <p:spPr>
          <a:xfrm>
            <a:off x="2310612" y="1925637"/>
            <a:ext cx="193675" cy="419100"/>
          </a:xfrm>
          <a:custGeom>
            <a:avLst/>
            <a:gdLst/>
            <a:ahLst/>
            <a:cxnLst/>
            <a:rect l="l" t="t" r="r" b="b"/>
            <a:pathLst>
              <a:path w="193675" h="419100">
                <a:moveTo>
                  <a:pt x="18440" y="419100"/>
                </a:moveTo>
                <a:lnTo>
                  <a:pt x="9220" y="419100"/>
                </a:lnTo>
                <a:lnTo>
                  <a:pt x="3073" y="416013"/>
                </a:lnTo>
                <a:lnTo>
                  <a:pt x="3073" y="412940"/>
                </a:lnTo>
                <a:lnTo>
                  <a:pt x="0" y="406768"/>
                </a:lnTo>
                <a:lnTo>
                  <a:pt x="3073" y="397522"/>
                </a:lnTo>
                <a:lnTo>
                  <a:pt x="9220" y="397522"/>
                </a:lnTo>
                <a:lnTo>
                  <a:pt x="20011" y="392449"/>
                </a:lnTo>
                <a:lnTo>
                  <a:pt x="74722" y="356694"/>
                </a:lnTo>
                <a:lnTo>
                  <a:pt x="108101" y="323965"/>
                </a:lnTo>
                <a:lnTo>
                  <a:pt x="138469" y="279968"/>
                </a:lnTo>
                <a:lnTo>
                  <a:pt x="160554" y="223680"/>
                </a:lnTo>
                <a:lnTo>
                  <a:pt x="169087" y="154076"/>
                </a:lnTo>
                <a:lnTo>
                  <a:pt x="169087" y="73964"/>
                </a:lnTo>
                <a:lnTo>
                  <a:pt x="98663" y="64909"/>
                </a:lnTo>
                <a:lnTo>
                  <a:pt x="48417" y="47766"/>
                </a:lnTo>
                <a:lnTo>
                  <a:pt x="17770" y="30625"/>
                </a:lnTo>
                <a:lnTo>
                  <a:pt x="6146" y="21577"/>
                </a:lnTo>
                <a:lnTo>
                  <a:pt x="0" y="18491"/>
                </a:lnTo>
                <a:lnTo>
                  <a:pt x="0" y="9245"/>
                </a:lnTo>
                <a:lnTo>
                  <a:pt x="6146" y="6159"/>
                </a:lnTo>
                <a:lnTo>
                  <a:pt x="9220" y="0"/>
                </a:lnTo>
                <a:lnTo>
                  <a:pt x="18440"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3" y="324605"/>
                </a:lnTo>
                <a:lnTo>
                  <a:pt x="107214" y="360549"/>
                </a:lnTo>
                <a:lnTo>
                  <a:pt x="75241" y="387249"/>
                </a:lnTo>
                <a:lnTo>
                  <a:pt x="26856" y="415801"/>
                </a:lnTo>
                <a:lnTo>
                  <a:pt x="18440" y="419100"/>
                </a:lnTo>
                <a:close/>
              </a:path>
            </a:pathLst>
          </a:custGeom>
          <a:solidFill>
            <a:srgbClr val="FFFFFF"/>
          </a:solidFill>
        </p:spPr>
        <p:txBody>
          <a:bodyPr wrap="square" lIns="0" tIns="0" rIns="0" bIns="0" rtlCol="0"/>
          <a:lstStyle/>
          <a:p>
            <a:endParaRPr/>
          </a:p>
        </p:txBody>
      </p:sp>
      <p:sp>
        <p:nvSpPr>
          <p:cNvPr id="27" name="object 27"/>
          <p:cNvSpPr/>
          <p:nvPr/>
        </p:nvSpPr>
        <p:spPr>
          <a:xfrm>
            <a:off x="2145512" y="1925637"/>
            <a:ext cx="192405" cy="419100"/>
          </a:xfrm>
          <a:custGeom>
            <a:avLst/>
            <a:gdLst/>
            <a:ahLst/>
            <a:cxnLst/>
            <a:rect l="l" t="t" r="r" b="b"/>
            <a:pathLst>
              <a:path w="192405" h="419100">
                <a:moveTo>
                  <a:pt x="182791" y="419100"/>
                </a:moveTo>
                <a:lnTo>
                  <a:pt x="173494" y="419100"/>
                </a:lnTo>
                <a:lnTo>
                  <a:pt x="73193" y="376825"/>
                </a:lnTo>
                <a:lnTo>
                  <a:pt x="21686" y="335127"/>
                </a:lnTo>
                <a:lnTo>
                  <a:pt x="2710" y="269159"/>
                </a:lnTo>
                <a:lnTo>
                  <a:pt x="0" y="154076"/>
                </a:lnTo>
                <a:lnTo>
                  <a:pt x="0" y="55473"/>
                </a:lnTo>
                <a:lnTo>
                  <a:pt x="3098" y="49301"/>
                </a:lnTo>
                <a:lnTo>
                  <a:pt x="12395" y="49301"/>
                </a:lnTo>
                <a:lnTo>
                  <a:pt x="81520" y="42080"/>
                </a:lnTo>
                <a:lnTo>
                  <a:pt x="130895" y="26193"/>
                </a:lnTo>
                <a:lnTo>
                  <a:pt x="160520" y="10307"/>
                </a:lnTo>
                <a:lnTo>
                  <a:pt x="170395" y="3086"/>
                </a:lnTo>
                <a:lnTo>
                  <a:pt x="176593" y="0"/>
                </a:lnTo>
                <a:lnTo>
                  <a:pt x="182791" y="0"/>
                </a:lnTo>
                <a:lnTo>
                  <a:pt x="192087" y="9245"/>
                </a:lnTo>
                <a:lnTo>
                  <a:pt x="192087" y="18491"/>
                </a:lnTo>
                <a:lnTo>
                  <a:pt x="185889" y="21577"/>
                </a:lnTo>
                <a:lnTo>
                  <a:pt x="175966" y="30625"/>
                </a:lnTo>
                <a:lnTo>
                  <a:pt x="146002" y="47766"/>
                </a:lnTo>
                <a:lnTo>
                  <a:pt x="95707" y="64909"/>
                </a:lnTo>
                <a:lnTo>
                  <a:pt x="24790" y="73964"/>
                </a:lnTo>
                <a:lnTo>
                  <a:pt x="24790" y="154076"/>
                </a:lnTo>
                <a:lnTo>
                  <a:pt x="33542" y="224651"/>
                </a:lnTo>
                <a:lnTo>
                  <a:pt x="56114" y="281317"/>
                </a:lnTo>
                <a:lnTo>
                  <a:pt x="86977" y="325260"/>
                </a:lnTo>
                <a:lnTo>
                  <a:pt x="120604" y="357666"/>
                </a:lnTo>
                <a:lnTo>
                  <a:pt x="182791" y="397522"/>
                </a:lnTo>
                <a:lnTo>
                  <a:pt x="188988" y="397522"/>
                </a:lnTo>
                <a:lnTo>
                  <a:pt x="192087" y="406768"/>
                </a:lnTo>
                <a:lnTo>
                  <a:pt x="188988" y="412940"/>
                </a:lnTo>
                <a:lnTo>
                  <a:pt x="188988" y="416013"/>
                </a:lnTo>
                <a:lnTo>
                  <a:pt x="182791" y="419100"/>
                </a:lnTo>
                <a:close/>
              </a:path>
            </a:pathLst>
          </a:custGeom>
          <a:solidFill>
            <a:srgbClr val="FFFFFF"/>
          </a:solidFill>
        </p:spPr>
        <p:txBody>
          <a:bodyPr wrap="square" lIns="0" tIns="0" rIns="0" bIns="0" rtlCol="0"/>
          <a:lstStyle/>
          <a:p>
            <a:endParaRPr/>
          </a:p>
        </p:txBody>
      </p:sp>
      <p:sp>
        <p:nvSpPr>
          <p:cNvPr id="28" name="object 28"/>
          <p:cNvSpPr/>
          <p:nvPr/>
        </p:nvSpPr>
        <p:spPr>
          <a:xfrm>
            <a:off x="2251875" y="2047875"/>
            <a:ext cx="144780" cy="139700"/>
          </a:xfrm>
          <a:custGeom>
            <a:avLst/>
            <a:gdLst/>
            <a:ahLst/>
            <a:cxnLst/>
            <a:rect l="l" t="t" r="r" b="b"/>
            <a:pathLst>
              <a:path w="144780" h="139700">
                <a:moveTo>
                  <a:pt x="33807" y="139700"/>
                </a:moveTo>
                <a:lnTo>
                  <a:pt x="27660" y="139700"/>
                </a:lnTo>
                <a:lnTo>
                  <a:pt x="24587" y="136601"/>
                </a:lnTo>
                <a:lnTo>
                  <a:pt x="24587" y="130390"/>
                </a:lnTo>
                <a:lnTo>
                  <a:pt x="39954" y="86931"/>
                </a:lnTo>
                <a:lnTo>
                  <a:pt x="3073" y="58991"/>
                </a:lnTo>
                <a:lnTo>
                  <a:pt x="0" y="58991"/>
                </a:lnTo>
                <a:lnTo>
                  <a:pt x="0" y="49669"/>
                </a:lnTo>
                <a:lnTo>
                  <a:pt x="52247" y="49669"/>
                </a:lnTo>
                <a:lnTo>
                  <a:pt x="67627" y="3111"/>
                </a:lnTo>
                <a:lnTo>
                  <a:pt x="67627" y="0"/>
                </a:lnTo>
                <a:lnTo>
                  <a:pt x="76847" y="0"/>
                </a:lnTo>
                <a:lnTo>
                  <a:pt x="79921" y="3111"/>
                </a:lnTo>
                <a:lnTo>
                  <a:pt x="85658" y="24841"/>
                </a:lnTo>
                <a:lnTo>
                  <a:pt x="73774" y="24841"/>
                </a:lnTo>
                <a:lnTo>
                  <a:pt x="61468" y="55880"/>
                </a:lnTo>
                <a:lnTo>
                  <a:pt x="61468" y="58991"/>
                </a:lnTo>
                <a:lnTo>
                  <a:pt x="58394" y="62090"/>
                </a:lnTo>
                <a:lnTo>
                  <a:pt x="24587" y="62090"/>
                </a:lnTo>
                <a:lnTo>
                  <a:pt x="52247" y="80721"/>
                </a:lnTo>
                <a:lnTo>
                  <a:pt x="55321" y="83819"/>
                </a:lnTo>
                <a:lnTo>
                  <a:pt x="52247" y="86931"/>
                </a:lnTo>
                <a:lnTo>
                  <a:pt x="43027" y="117970"/>
                </a:lnTo>
                <a:lnTo>
                  <a:pt x="64890" y="117970"/>
                </a:lnTo>
                <a:lnTo>
                  <a:pt x="33807" y="139700"/>
                </a:lnTo>
                <a:close/>
              </a:path>
              <a:path w="144780"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80" h="139700">
                <a:moveTo>
                  <a:pt x="64890" y="117970"/>
                </a:moveTo>
                <a:lnTo>
                  <a:pt x="43027" y="117970"/>
                </a:lnTo>
                <a:lnTo>
                  <a:pt x="67627" y="99339"/>
                </a:lnTo>
                <a:lnTo>
                  <a:pt x="70700" y="96240"/>
                </a:lnTo>
                <a:lnTo>
                  <a:pt x="73774" y="96240"/>
                </a:lnTo>
                <a:lnTo>
                  <a:pt x="76847" y="99339"/>
                </a:lnTo>
                <a:lnTo>
                  <a:pt x="93239" y="111760"/>
                </a:lnTo>
                <a:lnTo>
                  <a:pt x="73774" y="111760"/>
                </a:lnTo>
                <a:lnTo>
                  <a:pt x="64890" y="117970"/>
                </a:lnTo>
                <a:close/>
              </a:path>
              <a:path w="144780"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a:p>
        </p:txBody>
      </p:sp>
      <p:sp>
        <p:nvSpPr>
          <p:cNvPr id="29" name="object 29"/>
          <p:cNvSpPr/>
          <p:nvPr/>
        </p:nvSpPr>
        <p:spPr>
          <a:xfrm>
            <a:off x="5393525" y="1934095"/>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a:p>
        </p:txBody>
      </p:sp>
      <p:sp>
        <p:nvSpPr>
          <p:cNvPr id="30" name="object 30"/>
          <p:cNvSpPr/>
          <p:nvPr/>
        </p:nvSpPr>
        <p:spPr>
          <a:xfrm>
            <a:off x="5228425" y="1934095"/>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902" y="21577"/>
                </a:lnTo>
                <a:lnTo>
                  <a:pt x="175977" y="30625"/>
                </a:lnTo>
                <a:lnTo>
                  <a:pt x="146008" y="47766"/>
                </a:lnTo>
                <a:lnTo>
                  <a:pt x="95709"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a:p>
        </p:txBody>
      </p:sp>
      <p:sp>
        <p:nvSpPr>
          <p:cNvPr id="31" name="object 31"/>
          <p:cNvSpPr/>
          <p:nvPr/>
        </p:nvSpPr>
        <p:spPr>
          <a:xfrm>
            <a:off x="5334787" y="2056333"/>
            <a:ext cx="144780" cy="139700"/>
          </a:xfrm>
          <a:custGeom>
            <a:avLst/>
            <a:gdLst/>
            <a:ahLst/>
            <a:cxnLst/>
            <a:rect l="l" t="t" r="r" b="b"/>
            <a:pathLst>
              <a:path w="144779" h="139700">
                <a:moveTo>
                  <a:pt x="33820" y="139700"/>
                </a:moveTo>
                <a:lnTo>
                  <a:pt x="27673" y="139700"/>
                </a:lnTo>
                <a:lnTo>
                  <a:pt x="24599" y="136601"/>
                </a:lnTo>
                <a:lnTo>
                  <a:pt x="24599" y="130390"/>
                </a:lnTo>
                <a:lnTo>
                  <a:pt x="39966" y="86918"/>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18"/>
                </a:lnTo>
                <a:lnTo>
                  <a:pt x="43040" y="117970"/>
                </a:lnTo>
                <a:lnTo>
                  <a:pt x="64893" y="117970"/>
                </a:lnTo>
                <a:lnTo>
                  <a:pt x="33820" y="139700"/>
                </a:lnTo>
                <a:close/>
              </a:path>
              <a:path w="144779" h="139700">
                <a:moveTo>
                  <a:pt x="115484" y="117970"/>
                </a:moveTo>
                <a:lnTo>
                  <a:pt x="101434" y="117970"/>
                </a:lnTo>
                <a:lnTo>
                  <a:pt x="92214" y="86918"/>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18"/>
                </a:lnTo>
                <a:lnTo>
                  <a:pt x="115484"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4" y="117970"/>
                </a:lnTo>
                <a:lnTo>
                  <a:pt x="119875" y="130390"/>
                </a:lnTo>
                <a:lnTo>
                  <a:pt x="119875" y="136601"/>
                </a:lnTo>
                <a:lnTo>
                  <a:pt x="116801" y="139700"/>
                </a:lnTo>
                <a:close/>
              </a:path>
            </a:pathLst>
          </a:custGeom>
          <a:solidFill>
            <a:srgbClr val="FFFFFF"/>
          </a:solidFill>
        </p:spPr>
        <p:txBody>
          <a:bodyPr wrap="square" lIns="0" tIns="0" rIns="0" bIns="0" rtlCol="0"/>
          <a:lstStyle/>
          <a:p>
            <a:endParaRPr/>
          </a:p>
        </p:txBody>
      </p:sp>
      <p:sp>
        <p:nvSpPr>
          <p:cNvPr id="32" name="object 32"/>
          <p:cNvSpPr/>
          <p:nvPr/>
        </p:nvSpPr>
        <p:spPr>
          <a:xfrm>
            <a:off x="8570112" y="1925637"/>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a:p>
        </p:txBody>
      </p:sp>
      <p:sp>
        <p:nvSpPr>
          <p:cNvPr id="33" name="object 33"/>
          <p:cNvSpPr/>
          <p:nvPr/>
        </p:nvSpPr>
        <p:spPr>
          <a:xfrm>
            <a:off x="8405012" y="1925637"/>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889" y="21577"/>
                </a:lnTo>
                <a:lnTo>
                  <a:pt x="175966" y="30625"/>
                </a:lnTo>
                <a:lnTo>
                  <a:pt x="146002" y="47766"/>
                </a:lnTo>
                <a:lnTo>
                  <a:pt x="95707"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a:p>
        </p:txBody>
      </p:sp>
      <p:sp>
        <p:nvSpPr>
          <p:cNvPr id="34" name="object 34"/>
          <p:cNvSpPr/>
          <p:nvPr/>
        </p:nvSpPr>
        <p:spPr>
          <a:xfrm>
            <a:off x="8511375" y="2047875"/>
            <a:ext cx="144780" cy="139700"/>
          </a:xfrm>
          <a:custGeom>
            <a:avLst/>
            <a:gdLst/>
            <a:ahLst/>
            <a:cxnLst/>
            <a:rect l="l" t="t" r="r" b="b"/>
            <a:pathLst>
              <a:path w="144779" h="139700">
                <a:moveTo>
                  <a:pt x="33820" y="139700"/>
                </a:moveTo>
                <a:lnTo>
                  <a:pt x="27673" y="139700"/>
                </a:lnTo>
                <a:lnTo>
                  <a:pt x="24599" y="136601"/>
                </a:lnTo>
                <a:lnTo>
                  <a:pt x="24599" y="130390"/>
                </a:lnTo>
                <a:lnTo>
                  <a:pt x="39966" y="86931"/>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31"/>
                </a:lnTo>
                <a:lnTo>
                  <a:pt x="43040" y="117970"/>
                </a:lnTo>
                <a:lnTo>
                  <a:pt x="64893" y="117970"/>
                </a:lnTo>
                <a:lnTo>
                  <a:pt x="33820" y="139700"/>
                </a:lnTo>
                <a:close/>
              </a:path>
              <a:path w="144779"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a:p>
        </p:txBody>
      </p:sp>
      <p:sp>
        <p:nvSpPr>
          <p:cNvPr id="36" name="文本框 62"/>
          <p:cNvSpPr txBox="1">
            <a:spLocks noChangeArrowheads="1"/>
          </p:cNvSpPr>
          <p:nvPr/>
        </p:nvSpPr>
        <p:spPr bwMode="auto">
          <a:xfrm>
            <a:off x="924350" y="268382"/>
            <a:ext cx="67537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零售管理</a:t>
            </a:r>
            <a:endParaRPr lang="zh-CN" altLang="en-US" sz="2800" dirty="0">
              <a:solidFill>
                <a:srgbClr val="4B5E75"/>
              </a:solidFill>
              <a:sym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24" name="object 24"/>
          <p:cNvSpPr txBox="1"/>
          <p:nvPr/>
        </p:nvSpPr>
        <p:spPr>
          <a:xfrm>
            <a:off x="838200" y="609600"/>
            <a:ext cx="3962400" cy="369332"/>
          </a:xfrm>
          <a:prstGeom prst="rect">
            <a:avLst/>
          </a:prstGeom>
        </p:spPr>
        <p:txBody>
          <a:bodyPr vert="horz" wrap="square" lIns="0" tIns="0" rIns="0" bIns="0" rtlCol="0">
            <a:spAutoFit/>
          </a:bodyPr>
          <a:lstStyle/>
          <a:p>
            <a:pPr marL="12700">
              <a:lnSpc>
                <a:spcPct val="100000"/>
              </a:lnSpc>
            </a:pPr>
            <a:r>
              <a:rPr lang="zh-CN" altLang="en-US" sz="2400" b="1" spc="-110" dirty="0" smtClean="0">
                <a:solidFill>
                  <a:srgbClr val="FFFFFF"/>
                </a:solidFill>
                <a:latin typeface="+mn-ea"/>
                <a:cs typeface="Microsoft YaHei"/>
              </a:rPr>
              <a:t>高效的</a:t>
            </a:r>
            <a:r>
              <a:rPr lang="en-US" sz="2400" b="1" spc="-110" dirty="0" smtClean="0">
                <a:solidFill>
                  <a:srgbClr val="FFFFFF"/>
                </a:solidFill>
                <a:latin typeface="+mn-ea"/>
                <a:cs typeface="Microsoft YaHei"/>
              </a:rPr>
              <a:t>POS</a:t>
            </a:r>
            <a:r>
              <a:rPr lang="zh-CN" altLang="en-US" sz="2400" b="1" spc="-110" dirty="0" smtClean="0">
                <a:solidFill>
                  <a:srgbClr val="FFFFFF"/>
                </a:solidFill>
                <a:latin typeface="+mn-ea"/>
                <a:cs typeface="Microsoft YaHei"/>
              </a:rPr>
              <a:t>收银</a:t>
            </a:r>
            <a:endParaRPr sz="2400" b="1" dirty="0">
              <a:latin typeface="+mn-ea"/>
              <a:cs typeface="Microsoft YaHei"/>
            </a:endParaRPr>
          </a:p>
        </p:txBody>
      </p:sp>
      <p:pic>
        <p:nvPicPr>
          <p:cNvPr id="1026" name="Picture 2"/>
          <p:cNvPicPr>
            <a:picLocks noChangeAspect="1" noChangeArrowheads="1"/>
          </p:cNvPicPr>
          <p:nvPr/>
        </p:nvPicPr>
        <p:blipFill>
          <a:blip r:embed="rId3"/>
          <a:srcRect/>
          <a:stretch>
            <a:fillRect/>
          </a:stretch>
        </p:blipFill>
        <p:spPr bwMode="auto">
          <a:xfrm>
            <a:off x="228599" y="1524000"/>
            <a:ext cx="6912173" cy="3886200"/>
          </a:xfrm>
          <a:prstGeom prst="rect">
            <a:avLst/>
          </a:prstGeom>
          <a:noFill/>
          <a:ln w="9525">
            <a:noFill/>
            <a:miter lim="800000"/>
            <a:headEnd/>
            <a:tailEnd/>
          </a:ln>
          <a:effectLst/>
        </p:spPr>
      </p:pic>
      <p:sp>
        <p:nvSpPr>
          <p:cNvPr id="41" name="object 11"/>
          <p:cNvSpPr txBox="1"/>
          <p:nvPr/>
        </p:nvSpPr>
        <p:spPr>
          <a:xfrm>
            <a:off x="7315200" y="895882"/>
            <a:ext cx="4378918" cy="738664"/>
          </a:xfrm>
          <a:prstGeom prst="rect">
            <a:avLst/>
          </a:prstGeom>
        </p:spPr>
        <p:txBody>
          <a:bodyPr vert="horz" wrap="square" lIns="0" tIns="0" rIns="0" bIns="0" rtlCol="0">
            <a:spAutoFit/>
          </a:bodyPr>
          <a:lstStyle/>
          <a:p>
            <a:pPr marL="267335" marR="5080"/>
            <a:r>
              <a:rPr lang="zh-CN" altLang="en-US" sz="2400" dirty="0" smtClean="0">
                <a:latin typeface="+mn-ea"/>
                <a:cs typeface="Microsoft YaHei"/>
              </a:rPr>
              <a:t>识别会员、扫码销售、多支付方式、结账等功能高度集成</a:t>
            </a:r>
            <a:endParaRPr lang="zh-CN" altLang="en-US" sz="2400" dirty="0">
              <a:latin typeface="+mn-ea"/>
              <a:cs typeface="Microsoft YaHei"/>
            </a:endParaRPr>
          </a:p>
        </p:txBody>
      </p:sp>
      <p:sp>
        <p:nvSpPr>
          <p:cNvPr id="42" name="object 12"/>
          <p:cNvSpPr txBox="1"/>
          <p:nvPr/>
        </p:nvSpPr>
        <p:spPr>
          <a:xfrm>
            <a:off x="7652045" y="2168347"/>
            <a:ext cx="3621159" cy="467436"/>
          </a:xfrm>
          <a:prstGeom prst="rect">
            <a:avLst/>
          </a:prstGeom>
        </p:spPr>
        <p:txBody>
          <a:bodyPr vert="horz" wrap="square" lIns="0" tIns="0" rIns="0" bIns="0" rtlCol="0">
            <a:spAutoFit/>
          </a:bodyPr>
          <a:lstStyle/>
          <a:p>
            <a:pPr marL="12700">
              <a:lnSpc>
                <a:spcPct val="150000"/>
              </a:lnSpc>
            </a:pPr>
            <a:r>
              <a:rPr lang="zh-CN" altLang="en-US" sz="2400" dirty="0" smtClean="0">
                <a:latin typeface="+mn-ea"/>
                <a:cs typeface="Microsoft YaHei"/>
              </a:rPr>
              <a:t>券包赠送与销售</a:t>
            </a:r>
            <a:endParaRPr lang="zh-CN" altLang="en-US" sz="2400" dirty="0">
              <a:latin typeface="+mn-ea"/>
              <a:cs typeface="Microsoft YaHei"/>
            </a:endParaRPr>
          </a:p>
        </p:txBody>
      </p:sp>
      <p:sp>
        <p:nvSpPr>
          <p:cNvPr id="48" name="object 18"/>
          <p:cNvSpPr txBox="1"/>
          <p:nvPr/>
        </p:nvSpPr>
        <p:spPr>
          <a:xfrm>
            <a:off x="7570435" y="2694903"/>
            <a:ext cx="4697765" cy="467436"/>
          </a:xfrm>
          <a:prstGeom prst="rect">
            <a:avLst/>
          </a:prstGeom>
        </p:spPr>
        <p:txBody>
          <a:bodyPr vert="horz" wrap="square" lIns="0" tIns="0" rIns="0" bIns="0" rtlCol="0">
            <a:spAutoFit/>
          </a:bodyPr>
          <a:lstStyle/>
          <a:p>
            <a:pPr marL="12700">
              <a:lnSpc>
                <a:spcPct val="150000"/>
              </a:lnSpc>
              <a:tabLst>
                <a:tab pos="266700" algn="l"/>
              </a:tabLst>
            </a:pPr>
            <a:r>
              <a:rPr lang="zh-CN" altLang="en-US" sz="2400" dirty="0" smtClean="0">
                <a:latin typeface="+mn-ea"/>
                <a:cs typeface="Microsoft YaHei"/>
              </a:rPr>
              <a:t>套餐充值、退单</a:t>
            </a:r>
            <a:endParaRPr lang="zh-CN" altLang="en-US" sz="2400" dirty="0">
              <a:latin typeface="+mn-ea"/>
              <a:cs typeface="Microsoft YaHei"/>
            </a:endParaRPr>
          </a:p>
        </p:txBody>
      </p:sp>
      <p:sp>
        <p:nvSpPr>
          <p:cNvPr id="49" name="object 19"/>
          <p:cNvSpPr txBox="1"/>
          <p:nvPr/>
        </p:nvSpPr>
        <p:spPr>
          <a:xfrm>
            <a:off x="7596481" y="3221458"/>
            <a:ext cx="4080261" cy="467436"/>
          </a:xfrm>
          <a:prstGeom prst="rect">
            <a:avLst/>
          </a:prstGeom>
        </p:spPr>
        <p:txBody>
          <a:bodyPr vert="horz" wrap="square" lIns="0" tIns="0" rIns="0" bIns="0" rtlCol="0">
            <a:spAutoFit/>
          </a:bodyPr>
          <a:lstStyle/>
          <a:p>
            <a:pPr marL="12700">
              <a:lnSpc>
                <a:spcPct val="150000"/>
              </a:lnSpc>
            </a:pPr>
            <a:r>
              <a:rPr lang="zh-CN" altLang="en-US" sz="2400" dirty="0" smtClean="0">
                <a:latin typeface="+mn-ea"/>
                <a:cs typeface="Microsoft YaHei"/>
              </a:rPr>
              <a:t>计次消费、充值</a:t>
            </a:r>
            <a:endParaRPr lang="zh-CN" altLang="en-US" sz="2400" dirty="0">
              <a:latin typeface="+mn-ea"/>
              <a:cs typeface="Microsoft YaHei"/>
            </a:endParaRPr>
          </a:p>
        </p:txBody>
      </p:sp>
      <p:sp>
        <p:nvSpPr>
          <p:cNvPr id="53" name="object 23"/>
          <p:cNvSpPr txBox="1"/>
          <p:nvPr/>
        </p:nvSpPr>
        <p:spPr>
          <a:xfrm>
            <a:off x="7596482" y="3713125"/>
            <a:ext cx="4443118" cy="467436"/>
          </a:xfrm>
          <a:prstGeom prst="rect">
            <a:avLst/>
          </a:prstGeom>
        </p:spPr>
        <p:txBody>
          <a:bodyPr vert="horz" wrap="square" lIns="0" tIns="0" rIns="0" bIns="0" rtlCol="0">
            <a:spAutoFit/>
          </a:bodyPr>
          <a:lstStyle/>
          <a:p>
            <a:pPr marL="12700">
              <a:lnSpc>
                <a:spcPct val="150000"/>
              </a:lnSpc>
            </a:pPr>
            <a:r>
              <a:rPr lang="zh-CN" altLang="en-US" sz="2400" dirty="0" smtClean="0">
                <a:latin typeface="+mn-ea"/>
                <a:cs typeface="Microsoft YaHei"/>
              </a:rPr>
              <a:t>在线预约</a:t>
            </a:r>
            <a:endParaRPr lang="zh-CN" altLang="en-US" sz="2400" dirty="0">
              <a:latin typeface="+mn-ea"/>
              <a:cs typeface="Microsoft YaHei"/>
            </a:endParaRPr>
          </a:p>
        </p:txBody>
      </p:sp>
      <p:sp>
        <p:nvSpPr>
          <p:cNvPr id="57" name="object 27"/>
          <p:cNvSpPr txBox="1"/>
          <p:nvPr/>
        </p:nvSpPr>
        <p:spPr>
          <a:xfrm>
            <a:off x="7596481" y="4146715"/>
            <a:ext cx="4443119" cy="467436"/>
          </a:xfrm>
          <a:prstGeom prst="rect">
            <a:avLst/>
          </a:prstGeom>
        </p:spPr>
        <p:txBody>
          <a:bodyPr vert="horz" wrap="square" lIns="0" tIns="0" rIns="0" bIns="0" rtlCol="0">
            <a:spAutoFit/>
          </a:bodyPr>
          <a:lstStyle/>
          <a:p>
            <a:pPr marL="12700">
              <a:lnSpc>
                <a:spcPct val="150000"/>
              </a:lnSpc>
            </a:pPr>
            <a:r>
              <a:rPr lang="zh-CN" altLang="en-US" sz="2400" dirty="0" smtClean="0">
                <a:latin typeface="+mn-ea"/>
                <a:cs typeface="Microsoft YaHei"/>
              </a:rPr>
              <a:t>跨店查库存、寄存、取货</a:t>
            </a:r>
            <a:endParaRPr lang="zh-CN" altLang="en-US" sz="2400" dirty="0">
              <a:latin typeface="+mn-ea"/>
              <a:cs typeface="Microsoft YaHei"/>
            </a:endParaRPr>
          </a:p>
        </p:txBody>
      </p:sp>
      <p:sp>
        <p:nvSpPr>
          <p:cNvPr id="63" name="object 33"/>
          <p:cNvSpPr txBox="1"/>
          <p:nvPr/>
        </p:nvSpPr>
        <p:spPr>
          <a:xfrm>
            <a:off x="7640752" y="4587151"/>
            <a:ext cx="3484448" cy="467436"/>
          </a:xfrm>
          <a:prstGeom prst="rect">
            <a:avLst/>
          </a:prstGeom>
        </p:spPr>
        <p:txBody>
          <a:bodyPr vert="horz" wrap="square" lIns="0" tIns="0" rIns="0" bIns="0" rtlCol="0">
            <a:spAutoFit/>
          </a:bodyPr>
          <a:lstStyle/>
          <a:p>
            <a:pPr marL="12700">
              <a:lnSpc>
                <a:spcPct val="150000"/>
              </a:lnSpc>
              <a:tabLst>
                <a:tab pos="266700" algn="l"/>
              </a:tabLst>
            </a:pPr>
            <a:r>
              <a:rPr lang="en-US" altLang="zh-CN" sz="2400" dirty="0" smtClean="0">
                <a:latin typeface="+mn-ea"/>
                <a:cs typeface="Microsoft YaHei"/>
              </a:rPr>
              <a:t>O2O</a:t>
            </a:r>
            <a:r>
              <a:rPr lang="zh-CN" altLang="en-US" sz="2400" dirty="0" smtClean="0">
                <a:latin typeface="+mn-ea"/>
                <a:cs typeface="Microsoft YaHei"/>
              </a:rPr>
              <a:t>微订单无缝对接</a:t>
            </a:r>
            <a:endParaRPr lang="zh-CN" altLang="en-US" sz="2400" dirty="0">
              <a:latin typeface="+mn-ea"/>
              <a:cs typeface="Microsoft YaHei"/>
            </a:endParaRPr>
          </a:p>
        </p:txBody>
      </p:sp>
      <p:sp>
        <p:nvSpPr>
          <p:cNvPr id="64" name="object 34"/>
          <p:cNvSpPr txBox="1"/>
          <p:nvPr/>
        </p:nvSpPr>
        <p:spPr>
          <a:xfrm>
            <a:off x="7596482" y="5113719"/>
            <a:ext cx="4443118" cy="467436"/>
          </a:xfrm>
          <a:prstGeom prst="rect">
            <a:avLst/>
          </a:prstGeom>
        </p:spPr>
        <p:txBody>
          <a:bodyPr vert="horz" wrap="square" lIns="0" tIns="0" rIns="0" bIns="0" rtlCol="0">
            <a:spAutoFit/>
          </a:bodyPr>
          <a:lstStyle/>
          <a:p>
            <a:pPr marL="12700">
              <a:lnSpc>
                <a:spcPct val="150000"/>
              </a:lnSpc>
            </a:pPr>
            <a:r>
              <a:rPr lang="zh-CN" altLang="en-US" sz="2400" dirty="0" smtClean="0">
                <a:latin typeface="+mn-ea"/>
                <a:cs typeface="Microsoft YaHei"/>
              </a:rPr>
              <a:t>预售功能</a:t>
            </a:r>
            <a:endParaRPr lang="zh-CN" altLang="en-US" sz="2400" dirty="0">
              <a:latin typeface="+mn-ea"/>
              <a:cs typeface="Microsoft YaHei"/>
            </a:endParaRPr>
          </a:p>
        </p:txBody>
      </p:sp>
      <p:sp>
        <p:nvSpPr>
          <p:cNvPr id="68" name="object 34"/>
          <p:cNvSpPr txBox="1"/>
          <p:nvPr/>
        </p:nvSpPr>
        <p:spPr>
          <a:xfrm>
            <a:off x="7604851" y="5552364"/>
            <a:ext cx="2939778" cy="467436"/>
          </a:xfrm>
          <a:prstGeom prst="rect">
            <a:avLst/>
          </a:prstGeom>
        </p:spPr>
        <p:txBody>
          <a:bodyPr vert="horz" wrap="square" lIns="0" tIns="0" rIns="0" bIns="0" rtlCol="0">
            <a:spAutoFit/>
          </a:bodyPr>
          <a:lstStyle/>
          <a:p>
            <a:pPr marL="12700">
              <a:lnSpc>
                <a:spcPct val="150000"/>
              </a:lnSpc>
            </a:pPr>
            <a:r>
              <a:rPr lang="zh-CN" altLang="en-US" sz="2400" dirty="0" smtClean="0">
                <a:latin typeface="+mn-ea"/>
                <a:cs typeface="Microsoft YaHei"/>
              </a:rPr>
              <a:t>门店零维护</a:t>
            </a:r>
            <a:endParaRPr lang="zh-CN" altLang="en-US" sz="2400" dirty="0">
              <a:latin typeface="+mn-ea"/>
              <a:cs typeface="Microsoft YaHei"/>
            </a:endParaRPr>
          </a:p>
        </p:txBody>
      </p:sp>
      <p:sp>
        <p:nvSpPr>
          <p:cNvPr id="72" name="object 11"/>
          <p:cNvSpPr txBox="1"/>
          <p:nvPr/>
        </p:nvSpPr>
        <p:spPr>
          <a:xfrm>
            <a:off x="7620000" y="1623227"/>
            <a:ext cx="4378918" cy="467436"/>
          </a:xfrm>
          <a:prstGeom prst="rect">
            <a:avLst/>
          </a:prstGeom>
        </p:spPr>
        <p:txBody>
          <a:bodyPr vert="horz" wrap="square" lIns="0" tIns="0" rIns="0" bIns="0" rtlCol="0">
            <a:spAutoFit/>
          </a:bodyPr>
          <a:lstStyle/>
          <a:p>
            <a:pPr marL="12700">
              <a:lnSpc>
                <a:spcPct val="150000"/>
              </a:lnSpc>
              <a:spcBef>
                <a:spcPts val="785"/>
              </a:spcBef>
              <a:tabLst>
                <a:tab pos="266700" algn="l"/>
              </a:tabLst>
            </a:pPr>
            <a:r>
              <a:rPr lang="zh-CN" altLang="en-US" sz="2400" dirty="0" smtClean="0">
                <a:latin typeface="+mn-ea"/>
                <a:cs typeface="Microsoft YaHei"/>
              </a:rPr>
              <a:t>扫码购核销</a:t>
            </a:r>
            <a:endParaRPr lang="zh-CN" altLang="en-US" sz="2400" dirty="0">
              <a:latin typeface="+mn-ea"/>
              <a:cs typeface="Microsoft YaHei"/>
            </a:endParaRPr>
          </a:p>
        </p:txBody>
      </p:sp>
      <p:sp>
        <p:nvSpPr>
          <p:cNvPr id="74" name="五角星 73"/>
          <p:cNvSpPr/>
          <p:nvPr/>
        </p:nvSpPr>
        <p:spPr>
          <a:xfrm>
            <a:off x="7239000" y="9906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5" name="五角星 74"/>
          <p:cNvSpPr/>
          <p:nvPr/>
        </p:nvSpPr>
        <p:spPr>
          <a:xfrm>
            <a:off x="7239000" y="18288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6" name="五角星 75"/>
          <p:cNvSpPr/>
          <p:nvPr/>
        </p:nvSpPr>
        <p:spPr>
          <a:xfrm>
            <a:off x="7239000" y="23622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7" name="五角星 76"/>
          <p:cNvSpPr/>
          <p:nvPr/>
        </p:nvSpPr>
        <p:spPr>
          <a:xfrm>
            <a:off x="7239000" y="28956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8" name="五角星 77"/>
          <p:cNvSpPr/>
          <p:nvPr/>
        </p:nvSpPr>
        <p:spPr>
          <a:xfrm>
            <a:off x="7239000" y="34290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9" name="五角星 78"/>
          <p:cNvSpPr/>
          <p:nvPr/>
        </p:nvSpPr>
        <p:spPr>
          <a:xfrm>
            <a:off x="7239000" y="38862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0" name="五角星 79"/>
          <p:cNvSpPr/>
          <p:nvPr/>
        </p:nvSpPr>
        <p:spPr>
          <a:xfrm>
            <a:off x="7239000" y="43434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1" name="五角星 80"/>
          <p:cNvSpPr/>
          <p:nvPr/>
        </p:nvSpPr>
        <p:spPr>
          <a:xfrm>
            <a:off x="7239000" y="48006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2" name="五角星 81"/>
          <p:cNvSpPr/>
          <p:nvPr/>
        </p:nvSpPr>
        <p:spPr>
          <a:xfrm>
            <a:off x="7239000" y="53340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3" name="五角星 82"/>
          <p:cNvSpPr/>
          <p:nvPr/>
        </p:nvSpPr>
        <p:spPr>
          <a:xfrm>
            <a:off x="7239000" y="57912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00"/>
            <a:ext cx="5617845" cy="1277620"/>
          </a:xfrm>
          <a:custGeom>
            <a:avLst/>
            <a:gdLst/>
            <a:ahLst/>
            <a:cxnLst/>
            <a:rect l="l" t="t" r="r" b="b"/>
            <a:pathLst>
              <a:path w="5617845" h="1277620">
                <a:moveTo>
                  <a:pt x="0" y="0"/>
                </a:moveTo>
                <a:lnTo>
                  <a:pt x="5617464" y="0"/>
                </a:lnTo>
                <a:lnTo>
                  <a:pt x="5617464" y="1277112"/>
                </a:lnTo>
                <a:lnTo>
                  <a:pt x="0" y="1277112"/>
                </a:lnTo>
                <a:lnTo>
                  <a:pt x="0" y="0"/>
                </a:lnTo>
                <a:close/>
              </a:path>
            </a:pathLst>
          </a:custGeom>
          <a:solidFill>
            <a:srgbClr val="FF9500"/>
          </a:solidFill>
        </p:spPr>
        <p:txBody>
          <a:bodyPr wrap="square" lIns="0" tIns="0" rIns="0" bIns="0" rtlCol="0"/>
          <a:lstStyle/>
          <a:p>
            <a:endParaRPr>
              <a:solidFill>
                <a:schemeClr val="bg1"/>
              </a:solidFill>
            </a:endParaRPr>
          </a:p>
        </p:txBody>
      </p:sp>
      <p:sp>
        <p:nvSpPr>
          <p:cNvPr id="3" name="object 3"/>
          <p:cNvSpPr txBox="1"/>
          <p:nvPr/>
        </p:nvSpPr>
        <p:spPr>
          <a:xfrm>
            <a:off x="685800" y="896226"/>
            <a:ext cx="4626292" cy="369332"/>
          </a:xfrm>
          <a:prstGeom prst="rect">
            <a:avLst/>
          </a:prstGeom>
        </p:spPr>
        <p:txBody>
          <a:bodyPr vert="horz" wrap="square" lIns="0" tIns="0" rIns="0" bIns="0" rtlCol="0">
            <a:spAutoFit/>
          </a:bodyPr>
          <a:lstStyle/>
          <a:p>
            <a:pPr marL="12700">
              <a:lnSpc>
                <a:spcPct val="100000"/>
              </a:lnSpc>
            </a:pPr>
            <a:r>
              <a:rPr lang="en-US" altLang="en-US" sz="2400" b="1" dirty="0" smtClean="0">
                <a:solidFill>
                  <a:schemeClr val="bg1"/>
                </a:solidFill>
                <a:sym typeface="Arial" panose="020B0604020202020204" pitchFamily="34" charset="0"/>
              </a:rPr>
              <a:t>5</a:t>
            </a:r>
            <a:r>
              <a:rPr lang="zh-CN" altLang="en-US" sz="2400" b="1" dirty="0" smtClean="0">
                <a:solidFill>
                  <a:schemeClr val="bg1"/>
                </a:solidFill>
                <a:sym typeface="Arial" panose="020B0604020202020204" pitchFamily="34" charset="0"/>
              </a:rPr>
              <a:t>大类商品、服务标准化管理方案</a:t>
            </a:r>
            <a:endParaRPr lang="zh-CN" altLang="en-US" sz="2400" b="1" dirty="0">
              <a:solidFill>
                <a:schemeClr val="bg1"/>
              </a:solidFill>
              <a:sym typeface="Arial" panose="020B0604020202020204" pitchFamily="34" charset="0"/>
            </a:endParaRPr>
          </a:p>
        </p:txBody>
      </p:sp>
      <p:graphicFrame>
        <p:nvGraphicFramePr>
          <p:cNvPr id="41" name="图示 40"/>
          <p:cNvGraphicFramePr/>
          <p:nvPr/>
        </p:nvGraphicFramePr>
        <p:xfrm>
          <a:off x="152400" y="1295400"/>
          <a:ext cx="1203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24" name="object 24"/>
          <p:cNvSpPr txBox="1"/>
          <p:nvPr/>
        </p:nvSpPr>
        <p:spPr>
          <a:xfrm>
            <a:off x="838200" y="609600"/>
            <a:ext cx="3962400" cy="369332"/>
          </a:xfrm>
          <a:prstGeom prst="rect">
            <a:avLst/>
          </a:prstGeom>
        </p:spPr>
        <p:txBody>
          <a:bodyPr vert="horz" wrap="square" lIns="0" tIns="0" rIns="0" bIns="0" rtlCol="0">
            <a:spAutoFit/>
          </a:bodyPr>
          <a:lstStyle/>
          <a:p>
            <a:pPr marL="12700">
              <a:lnSpc>
                <a:spcPct val="100000"/>
              </a:lnSpc>
            </a:pPr>
            <a:r>
              <a:rPr lang="zh-CN" altLang="en-US" sz="2400" b="1" spc="-110" dirty="0" smtClean="0">
                <a:solidFill>
                  <a:srgbClr val="FFFFFF"/>
                </a:solidFill>
                <a:latin typeface="+mn-ea"/>
                <a:cs typeface="Microsoft YaHei"/>
              </a:rPr>
              <a:t>移动收银方案</a:t>
            </a:r>
            <a:endParaRPr sz="2400" b="1" dirty="0">
              <a:latin typeface="+mn-ea"/>
              <a:cs typeface="Microsoft YaHei"/>
            </a:endParaRPr>
          </a:p>
        </p:txBody>
      </p:sp>
      <p:sp>
        <p:nvSpPr>
          <p:cNvPr id="25" name="object 10"/>
          <p:cNvSpPr/>
          <p:nvPr/>
        </p:nvSpPr>
        <p:spPr>
          <a:xfrm>
            <a:off x="3429000" y="1524000"/>
            <a:ext cx="2438400" cy="3886200"/>
          </a:xfrm>
          <a:custGeom>
            <a:avLst/>
            <a:gdLst/>
            <a:ahLst/>
            <a:cxnLst/>
            <a:rect l="l" t="t" r="r" b="b"/>
            <a:pathLst>
              <a:path w="1377950" h="2350135">
                <a:moveTo>
                  <a:pt x="1284732" y="2350007"/>
                </a:moveTo>
                <a:lnTo>
                  <a:pt x="92963" y="2350007"/>
                </a:lnTo>
                <a:lnTo>
                  <a:pt x="56533" y="2342460"/>
                </a:lnTo>
                <a:lnTo>
                  <a:pt x="26912" y="2322466"/>
                </a:lnTo>
                <a:lnTo>
                  <a:pt x="7076" y="2293002"/>
                </a:lnTo>
                <a:lnTo>
                  <a:pt x="0" y="2257043"/>
                </a:lnTo>
                <a:lnTo>
                  <a:pt x="0" y="92963"/>
                </a:lnTo>
                <a:lnTo>
                  <a:pt x="7076" y="56819"/>
                </a:lnTo>
                <a:lnTo>
                  <a:pt x="26912" y="27293"/>
                </a:lnTo>
                <a:lnTo>
                  <a:pt x="56533" y="7362"/>
                </a:lnTo>
                <a:lnTo>
                  <a:pt x="92963" y="0"/>
                </a:lnTo>
                <a:lnTo>
                  <a:pt x="1284732" y="0"/>
                </a:lnTo>
                <a:lnTo>
                  <a:pt x="1320540" y="7362"/>
                </a:lnTo>
                <a:lnTo>
                  <a:pt x="1349954" y="27293"/>
                </a:lnTo>
                <a:lnTo>
                  <a:pt x="1369998" y="56819"/>
                </a:lnTo>
                <a:lnTo>
                  <a:pt x="1377695" y="92963"/>
                </a:lnTo>
                <a:lnTo>
                  <a:pt x="1377695" y="2257043"/>
                </a:lnTo>
                <a:lnTo>
                  <a:pt x="1369998" y="2293002"/>
                </a:lnTo>
                <a:lnTo>
                  <a:pt x="1349954" y="2322466"/>
                </a:lnTo>
                <a:lnTo>
                  <a:pt x="1320540" y="2342460"/>
                </a:lnTo>
                <a:lnTo>
                  <a:pt x="1284732" y="2350007"/>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6" name="object 10"/>
          <p:cNvSpPr/>
          <p:nvPr/>
        </p:nvSpPr>
        <p:spPr>
          <a:xfrm>
            <a:off x="609600" y="1524000"/>
            <a:ext cx="2438400" cy="3886200"/>
          </a:xfrm>
          <a:custGeom>
            <a:avLst/>
            <a:gdLst/>
            <a:ahLst/>
            <a:cxnLst/>
            <a:rect l="l" t="t" r="r" b="b"/>
            <a:pathLst>
              <a:path w="1377950" h="2350135">
                <a:moveTo>
                  <a:pt x="1284732" y="2350007"/>
                </a:moveTo>
                <a:lnTo>
                  <a:pt x="92963" y="2350007"/>
                </a:lnTo>
                <a:lnTo>
                  <a:pt x="56533" y="2342460"/>
                </a:lnTo>
                <a:lnTo>
                  <a:pt x="26912" y="2322466"/>
                </a:lnTo>
                <a:lnTo>
                  <a:pt x="7076" y="2293002"/>
                </a:lnTo>
                <a:lnTo>
                  <a:pt x="0" y="2257043"/>
                </a:lnTo>
                <a:lnTo>
                  <a:pt x="0" y="92963"/>
                </a:lnTo>
                <a:lnTo>
                  <a:pt x="7076" y="56819"/>
                </a:lnTo>
                <a:lnTo>
                  <a:pt x="26912" y="27293"/>
                </a:lnTo>
                <a:lnTo>
                  <a:pt x="56533" y="7362"/>
                </a:lnTo>
                <a:lnTo>
                  <a:pt x="92963" y="0"/>
                </a:lnTo>
                <a:lnTo>
                  <a:pt x="1284732" y="0"/>
                </a:lnTo>
                <a:lnTo>
                  <a:pt x="1320540" y="7362"/>
                </a:lnTo>
                <a:lnTo>
                  <a:pt x="1349954" y="27293"/>
                </a:lnTo>
                <a:lnTo>
                  <a:pt x="1369998" y="56819"/>
                </a:lnTo>
                <a:lnTo>
                  <a:pt x="1377695" y="92963"/>
                </a:lnTo>
                <a:lnTo>
                  <a:pt x="1377695" y="2257043"/>
                </a:lnTo>
                <a:lnTo>
                  <a:pt x="1369998" y="2293002"/>
                </a:lnTo>
                <a:lnTo>
                  <a:pt x="1349954" y="2322466"/>
                </a:lnTo>
                <a:lnTo>
                  <a:pt x="1320540" y="2342460"/>
                </a:lnTo>
                <a:lnTo>
                  <a:pt x="1284732" y="2350007"/>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7" name="object 15"/>
          <p:cNvSpPr txBox="1"/>
          <p:nvPr/>
        </p:nvSpPr>
        <p:spPr>
          <a:xfrm>
            <a:off x="6541197" y="1948545"/>
            <a:ext cx="5422203" cy="738664"/>
          </a:xfrm>
          <a:prstGeom prst="rect">
            <a:avLst/>
          </a:prstGeom>
        </p:spPr>
        <p:txBody>
          <a:bodyPr vert="horz" wrap="square" lIns="0" tIns="0" rIns="0" bIns="0" rtlCol="0">
            <a:spAutoFit/>
          </a:bodyPr>
          <a:lstStyle/>
          <a:p>
            <a:pPr marL="12700">
              <a:lnSpc>
                <a:spcPct val="100000"/>
              </a:lnSpc>
            </a:pPr>
            <a:r>
              <a:rPr lang="zh-CN" altLang="en-US" sz="2400" spc="-5" dirty="0" smtClean="0">
                <a:latin typeface="Microsoft YaHei"/>
                <a:cs typeface="Microsoft YaHei"/>
              </a:rPr>
              <a:t>安卓手机、拉卡拉、商米等多种移动终端全支持</a:t>
            </a:r>
            <a:endParaRPr lang="zh-CN" altLang="en-US" sz="2400" dirty="0">
              <a:latin typeface="Microsoft YaHei"/>
              <a:cs typeface="Microsoft YaHei"/>
            </a:endParaRPr>
          </a:p>
        </p:txBody>
      </p:sp>
      <p:sp>
        <p:nvSpPr>
          <p:cNvPr id="31" name="object 19"/>
          <p:cNvSpPr txBox="1"/>
          <p:nvPr/>
        </p:nvSpPr>
        <p:spPr>
          <a:xfrm>
            <a:off x="6541197" y="2839443"/>
            <a:ext cx="4014317"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可完成移动销售、制业务单</a:t>
            </a:r>
            <a:endParaRPr lang="zh-CN" altLang="en-US" sz="2400" dirty="0">
              <a:latin typeface="Microsoft YaHei"/>
              <a:cs typeface="Microsoft YaHei"/>
            </a:endParaRPr>
          </a:p>
        </p:txBody>
      </p:sp>
      <p:sp>
        <p:nvSpPr>
          <p:cNvPr id="35" name="object 23"/>
          <p:cNvSpPr txBox="1"/>
          <p:nvPr/>
        </p:nvSpPr>
        <p:spPr>
          <a:xfrm>
            <a:off x="6541196" y="3365998"/>
            <a:ext cx="5422203"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快速的支持结算能力和移动扫</a:t>
            </a:r>
            <a:r>
              <a:rPr lang="zh-CN" altLang="en-US" sz="2400" spc="5" dirty="0" smtClean="0">
                <a:latin typeface="Microsoft YaHei"/>
                <a:cs typeface="Microsoft YaHei"/>
              </a:rPr>
              <a:t>描</a:t>
            </a:r>
            <a:endParaRPr lang="zh-CN" altLang="en-US" sz="2400" dirty="0">
              <a:latin typeface="Microsoft YaHei"/>
              <a:cs typeface="Microsoft YaHei"/>
            </a:endParaRPr>
          </a:p>
        </p:txBody>
      </p:sp>
      <p:sp>
        <p:nvSpPr>
          <p:cNvPr id="39" name="object 27"/>
          <p:cNvSpPr txBox="1"/>
          <p:nvPr/>
        </p:nvSpPr>
        <p:spPr>
          <a:xfrm>
            <a:off x="6541196" y="3892552"/>
            <a:ext cx="4420718"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与云端后台系统无缝对接</a:t>
            </a:r>
            <a:endParaRPr lang="zh-CN" altLang="en-US" sz="2400" dirty="0">
              <a:latin typeface="Microsoft YaHei"/>
              <a:cs typeface="Microsoft YaHei"/>
            </a:endParaRPr>
          </a:p>
        </p:txBody>
      </p:sp>
      <p:pic>
        <p:nvPicPr>
          <p:cNvPr id="45" name="图片 9" descr="Screenshot_2017-06-27-15-25-27_com.siss.mobilepos.png"/>
          <p:cNvPicPr>
            <a:picLocks noChangeAspect="1" noChangeArrowheads="1"/>
          </p:cNvPicPr>
          <p:nvPr/>
        </p:nvPicPr>
        <p:blipFill>
          <a:blip r:embed="rId3"/>
          <a:srcRect/>
          <a:stretch>
            <a:fillRect/>
          </a:stretch>
        </p:blipFill>
        <p:spPr bwMode="auto">
          <a:xfrm>
            <a:off x="3505200" y="1676400"/>
            <a:ext cx="2269531" cy="3352312"/>
          </a:xfrm>
          <a:prstGeom prst="rect">
            <a:avLst/>
          </a:prstGeom>
          <a:ln>
            <a:noFill/>
          </a:ln>
          <a:effectLst>
            <a:outerShdw blurRad="292100" dist="139700" dir="2700000" algn="tl" rotWithShape="0">
              <a:srgbClr val="333333">
                <a:alpha val="65000"/>
              </a:srgbClr>
            </a:outerShdw>
          </a:effectLst>
        </p:spPr>
      </p:pic>
      <p:pic>
        <p:nvPicPr>
          <p:cNvPr id="46" name="Picture 2"/>
          <p:cNvPicPr>
            <a:picLocks noChangeAspect="1" noChangeArrowheads="1"/>
          </p:cNvPicPr>
          <p:nvPr/>
        </p:nvPicPr>
        <p:blipFill>
          <a:blip r:embed="rId4"/>
          <a:srcRect/>
          <a:stretch>
            <a:fillRect/>
          </a:stretch>
        </p:blipFill>
        <p:spPr bwMode="auto">
          <a:xfrm>
            <a:off x="609600" y="1617953"/>
            <a:ext cx="2438400" cy="3411247"/>
          </a:xfrm>
          <a:prstGeom prst="rect">
            <a:avLst/>
          </a:prstGeom>
          <a:noFill/>
          <a:ln w="9525">
            <a:noFill/>
            <a:miter lim="800000"/>
            <a:headEnd/>
            <a:tailEnd/>
          </a:ln>
          <a:effectLst/>
        </p:spPr>
      </p:pic>
      <p:sp>
        <p:nvSpPr>
          <p:cNvPr id="47" name="椭圆 46"/>
          <p:cNvSpPr/>
          <p:nvPr/>
        </p:nvSpPr>
        <p:spPr>
          <a:xfrm>
            <a:off x="1701799" y="5065485"/>
            <a:ext cx="275771" cy="27577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503056" y="5080000"/>
            <a:ext cx="275771" cy="27577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6248400" y="19812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2" name="五角星 41"/>
          <p:cNvSpPr/>
          <p:nvPr/>
        </p:nvSpPr>
        <p:spPr>
          <a:xfrm>
            <a:off x="6248400" y="28956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8" name="五角星 47"/>
          <p:cNvSpPr/>
          <p:nvPr/>
        </p:nvSpPr>
        <p:spPr>
          <a:xfrm>
            <a:off x="6248400" y="34290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9" name="五角星 48"/>
          <p:cNvSpPr/>
          <p:nvPr/>
        </p:nvSpPr>
        <p:spPr>
          <a:xfrm>
            <a:off x="6248400" y="39624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24"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spc="-110" dirty="0" smtClean="0">
                <a:solidFill>
                  <a:srgbClr val="FFFFFF"/>
                </a:solidFill>
                <a:latin typeface="+mn-ea"/>
                <a:cs typeface="Microsoft YaHei"/>
              </a:rPr>
              <a:t>移动支付</a:t>
            </a:r>
            <a:endParaRPr sz="2400" b="1" dirty="0">
              <a:latin typeface="+mn-ea"/>
              <a:cs typeface="Microsoft YaHei"/>
            </a:endParaRPr>
          </a:p>
        </p:txBody>
      </p:sp>
      <p:graphicFrame>
        <p:nvGraphicFramePr>
          <p:cNvPr id="18" name="图示 17"/>
          <p:cNvGraphicFramePr/>
          <p:nvPr/>
        </p:nvGraphicFramePr>
        <p:xfrm>
          <a:off x="685800" y="1524000"/>
          <a:ext cx="10820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24" name="object 24"/>
          <p:cNvSpPr txBox="1"/>
          <p:nvPr/>
        </p:nvSpPr>
        <p:spPr>
          <a:xfrm>
            <a:off x="838200" y="609600"/>
            <a:ext cx="3962400" cy="369332"/>
          </a:xfrm>
          <a:prstGeom prst="rect">
            <a:avLst/>
          </a:prstGeom>
        </p:spPr>
        <p:txBody>
          <a:bodyPr vert="horz" wrap="square" lIns="0" tIns="0" rIns="0" bIns="0" rtlCol="0">
            <a:spAutoFit/>
          </a:bodyPr>
          <a:lstStyle/>
          <a:p>
            <a:pPr marL="12700" algn="ctr">
              <a:lnSpc>
                <a:spcPct val="100000"/>
              </a:lnSpc>
            </a:pPr>
            <a:r>
              <a:rPr lang="zh-CN" altLang="en-US" sz="2400" b="1" dirty="0" smtClean="0">
                <a:solidFill>
                  <a:schemeClr val="bg1"/>
                </a:solidFill>
                <a:latin typeface="+mn-ea"/>
                <a:cs typeface="Microsoft YaHei"/>
              </a:rPr>
              <a:t>零售管理功能强化</a:t>
            </a:r>
            <a:endParaRPr sz="2400" b="1" dirty="0">
              <a:solidFill>
                <a:schemeClr val="bg1"/>
              </a:solidFill>
              <a:latin typeface="+mn-ea"/>
              <a:cs typeface="Microsoft YaHei"/>
            </a:endParaRPr>
          </a:p>
        </p:txBody>
      </p:sp>
      <p:sp>
        <p:nvSpPr>
          <p:cNvPr id="5" name="矩形 4"/>
          <p:cNvSpPr/>
          <p:nvPr/>
        </p:nvSpPr>
        <p:spPr>
          <a:xfrm>
            <a:off x="2133600" y="1295400"/>
            <a:ext cx="8153400" cy="4708981"/>
          </a:xfrm>
          <a:prstGeom prst="rect">
            <a:avLst/>
          </a:prstGeom>
        </p:spPr>
        <p:txBody>
          <a:bodyPr wrap="square">
            <a:spAutoFit/>
          </a:bodyPr>
          <a:lstStyle/>
          <a:p>
            <a:r>
              <a:rPr lang="en-US" altLang="zh-CN" sz="2000" dirty="0" smtClean="0">
                <a:latin typeface="+mn-ea"/>
              </a:rPr>
              <a:t>1.</a:t>
            </a:r>
            <a:r>
              <a:rPr lang="zh-CN" altLang="en-US" sz="2000" dirty="0" smtClean="0">
                <a:latin typeface="+mn-ea"/>
              </a:rPr>
              <a:t>强化提成管理</a:t>
            </a:r>
          </a:p>
          <a:p>
            <a:pPr marL="914400" lvl="1" indent="-457200">
              <a:buAutoNum type="alphaLcParenR"/>
            </a:pPr>
            <a:r>
              <a:rPr lang="zh-CN" altLang="en-US" sz="2000" dirty="0" smtClean="0">
                <a:latin typeface="+mn-ea"/>
              </a:rPr>
              <a:t>适当考虑实时查看提成。</a:t>
            </a:r>
            <a:endParaRPr lang="en-US" altLang="zh-CN" sz="2000" dirty="0" smtClean="0">
              <a:latin typeface="+mn-ea"/>
            </a:endParaRPr>
          </a:p>
          <a:p>
            <a:pPr marL="914400" lvl="1" indent="-457200">
              <a:buAutoNum type="alphaLcParenR"/>
            </a:pPr>
            <a:r>
              <a:rPr lang="en-US" altLang="zh-CN" sz="2000" dirty="0" smtClean="0">
                <a:latin typeface="+mn-ea"/>
              </a:rPr>
              <a:t>b)</a:t>
            </a:r>
            <a:r>
              <a:rPr lang="zh-CN" altLang="en-US" sz="2000" dirty="0" smtClean="0">
                <a:latin typeface="+mn-ea"/>
              </a:rPr>
              <a:t>可按照最新的提成设定，重新计算之前的提成数据。。主要用户未事先设定好提成数据</a:t>
            </a:r>
            <a:r>
              <a:rPr lang="en-US" altLang="zh-CN" sz="2000" dirty="0" smtClean="0">
                <a:latin typeface="+mn-ea"/>
              </a:rPr>
              <a:t>(</a:t>
            </a:r>
            <a:r>
              <a:rPr lang="zh-CN" altLang="en-US" sz="2000" dirty="0" smtClean="0">
                <a:latin typeface="+mn-ea"/>
              </a:rPr>
              <a:t>如比率、金额</a:t>
            </a:r>
            <a:r>
              <a:rPr lang="en-US" altLang="zh-CN" sz="2000" dirty="0" smtClean="0">
                <a:latin typeface="+mn-ea"/>
              </a:rPr>
              <a:t>)</a:t>
            </a:r>
            <a:r>
              <a:rPr lang="zh-CN" altLang="en-US" sz="2000" dirty="0" smtClean="0">
                <a:latin typeface="+mn-ea"/>
              </a:rPr>
              <a:t>等情况下，重新计算时可由用户自主选择是否按照最设定的提成数据计算</a:t>
            </a:r>
          </a:p>
          <a:p>
            <a:r>
              <a:rPr lang="en-US" altLang="zh-CN" sz="2000" dirty="0" smtClean="0">
                <a:latin typeface="+mn-ea"/>
              </a:rPr>
              <a:t>2.</a:t>
            </a:r>
            <a:r>
              <a:rPr lang="zh-CN" altLang="en-US" sz="2000" dirty="0" smtClean="0">
                <a:latin typeface="+mn-ea"/>
              </a:rPr>
              <a:t>客单分析更加全面</a:t>
            </a:r>
          </a:p>
          <a:p>
            <a:pPr lvl="1"/>
            <a:r>
              <a:rPr lang="en-US" altLang="zh-CN" sz="2000" dirty="0" smtClean="0">
                <a:latin typeface="+mn-ea"/>
              </a:rPr>
              <a:t>a)</a:t>
            </a:r>
            <a:r>
              <a:rPr lang="zh-CN" altLang="en-US" sz="2000" dirty="0" smtClean="0">
                <a:latin typeface="+mn-ea"/>
              </a:rPr>
              <a:t>营业员客单分析。体现营业员的业务销售能力。</a:t>
            </a:r>
          </a:p>
          <a:p>
            <a:pPr lvl="1"/>
            <a:r>
              <a:rPr lang="en-US" altLang="zh-CN" sz="2000" dirty="0" smtClean="0">
                <a:latin typeface="+mn-ea"/>
              </a:rPr>
              <a:t>b)</a:t>
            </a:r>
            <a:r>
              <a:rPr lang="zh-CN" altLang="en-US" sz="2000" dirty="0" smtClean="0">
                <a:latin typeface="+mn-ea"/>
              </a:rPr>
              <a:t>收银员客单分析。体现收银员的工作强度。</a:t>
            </a:r>
          </a:p>
          <a:p>
            <a:r>
              <a:rPr lang="en-US" altLang="zh-CN" sz="2000" dirty="0" smtClean="0">
                <a:latin typeface="+mn-ea"/>
              </a:rPr>
              <a:t>3.</a:t>
            </a:r>
            <a:r>
              <a:rPr lang="zh-CN" altLang="en-US" sz="2000" dirty="0" smtClean="0">
                <a:latin typeface="+mn-ea"/>
              </a:rPr>
              <a:t>前台</a:t>
            </a:r>
            <a:r>
              <a:rPr lang="en-US" altLang="zh-CN" sz="2000" dirty="0" smtClean="0">
                <a:latin typeface="+mn-ea"/>
              </a:rPr>
              <a:t>POS</a:t>
            </a:r>
            <a:r>
              <a:rPr lang="zh-CN" altLang="en-US" sz="2000" dirty="0" smtClean="0">
                <a:latin typeface="+mn-ea"/>
              </a:rPr>
              <a:t>的提醒功能强化，包括调价、做单、促销提醒等。</a:t>
            </a:r>
          </a:p>
          <a:p>
            <a:r>
              <a:rPr lang="en-US" altLang="zh-CN" sz="2000" dirty="0" smtClean="0">
                <a:latin typeface="+mn-ea"/>
              </a:rPr>
              <a:t>4.</a:t>
            </a:r>
            <a:r>
              <a:rPr lang="zh-CN" altLang="en-US" sz="2000" dirty="0" smtClean="0">
                <a:latin typeface="+mn-ea"/>
              </a:rPr>
              <a:t>营业员允许修改所属门店。已支持。</a:t>
            </a:r>
          </a:p>
          <a:p>
            <a:r>
              <a:rPr lang="en-US" altLang="zh-CN" sz="2000" dirty="0" smtClean="0">
                <a:latin typeface="+mn-ea"/>
              </a:rPr>
              <a:t>5.</a:t>
            </a:r>
            <a:r>
              <a:rPr lang="zh-CN" altLang="en-US" sz="2000" dirty="0" smtClean="0">
                <a:latin typeface="+mn-ea"/>
              </a:rPr>
              <a:t>微订单批量打印或者批印标签。</a:t>
            </a:r>
          </a:p>
          <a:p>
            <a:r>
              <a:rPr lang="en-US" altLang="zh-CN" sz="2000" dirty="0" smtClean="0">
                <a:latin typeface="+mn-ea"/>
              </a:rPr>
              <a:t>6.</a:t>
            </a:r>
            <a:r>
              <a:rPr lang="zh-CN" altLang="en-US" sz="2000" dirty="0" smtClean="0">
                <a:latin typeface="+mn-ea"/>
              </a:rPr>
              <a:t>前台销售时，智能提示商品关联促销信息。</a:t>
            </a:r>
          </a:p>
          <a:p>
            <a:r>
              <a:rPr lang="en-US" altLang="zh-CN" sz="2000" dirty="0" smtClean="0">
                <a:latin typeface="+mn-ea"/>
              </a:rPr>
              <a:t>7.</a:t>
            </a:r>
            <a:r>
              <a:rPr lang="zh-CN" altLang="en-US" sz="2000" dirty="0" smtClean="0">
                <a:latin typeface="+mn-ea"/>
              </a:rPr>
              <a:t>前台销售，关联展示搭配商品信息。</a:t>
            </a:r>
            <a:endParaRPr lang="en-US" altLang="zh-CN" sz="2000" dirty="0" smtClean="0">
              <a:latin typeface="+mn-ea"/>
            </a:endParaRPr>
          </a:p>
          <a:p>
            <a:r>
              <a:rPr lang="en-US" altLang="zh-CN" sz="2000" dirty="0" smtClean="0">
                <a:latin typeface="+mn-ea"/>
              </a:rPr>
              <a:t>8.</a:t>
            </a:r>
            <a:r>
              <a:rPr lang="zh-CN" altLang="en-US" sz="2000" dirty="0" smtClean="0">
                <a:latin typeface="+mn-ea"/>
              </a:rPr>
              <a:t>礼品增加兑换方式：积分</a:t>
            </a:r>
            <a:r>
              <a:rPr lang="en-US" altLang="zh-CN" sz="2000" dirty="0" smtClean="0">
                <a:latin typeface="+mn-ea"/>
              </a:rPr>
              <a:t>+</a:t>
            </a:r>
            <a:r>
              <a:rPr lang="zh-CN" altLang="en-US" sz="2000" dirty="0" smtClean="0">
                <a:latin typeface="+mn-ea"/>
              </a:rPr>
              <a:t>现金</a:t>
            </a:r>
            <a:r>
              <a:rPr lang="en-US" altLang="zh-CN" sz="2000" dirty="0" smtClean="0">
                <a:latin typeface="+mn-ea"/>
              </a:rPr>
              <a:t>=</a:t>
            </a:r>
            <a:r>
              <a:rPr lang="zh-CN" altLang="en-US" sz="2000" dirty="0" smtClean="0">
                <a:latin typeface="+mn-ea"/>
              </a:rPr>
              <a:t>礼品。</a:t>
            </a:r>
          </a:p>
          <a:p>
            <a:endParaRPr lang="zh-CN" altLang="en-US" sz="2000" dirty="0">
              <a:latin typeface="+mn-e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923414" cy="378460"/>
          </a:xfrm>
          <a:prstGeom prst="rect">
            <a:avLst/>
          </a:prstGeom>
        </p:spPr>
        <p:txBody>
          <a:bodyPr vert="horz" wrap="square" lIns="0" tIns="0" rIns="0" bIns="0" rtlCol="0">
            <a:spAutoFit/>
          </a:bodyPr>
          <a:lstStyle/>
          <a:p>
            <a:pPr marL="12700">
              <a:lnSpc>
                <a:spcPct val="100000"/>
              </a:lnSpc>
            </a:pPr>
            <a:r>
              <a:rPr sz="2400" b="1" spc="-10" dirty="0">
                <a:solidFill>
                  <a:srgbClr val="FFFFFF"/>
                </a:solidFill>
                <a:latin typeface="Microsoft YaHei"/>
                <a:cs typeface="Microsoft YaHei"/>
              </a:rPr>
              <a:t>O</a:t>
            </a:r>
            <a:r>
              <a:rPr sz="2400" b="1" spc="-75" dirty="0">
                <a:solidFill>
                  <a:srgbClr val="FFFFFF"/>
                </a:solidFill>
                <a:latin typeface="Microsoft YaHei"/>
                <a:cs typeface="Microsoft YaHei"/>
              </a:rPr>
              <a:t>2</a:t>
            </a:r>
            <a:r>
              <a:rPr sz="2400" b="1" spc="-10" dirty="0">
                <a:solidFill>
                  <a:srgbClr val="FFFFFF"/>
                </a:solidFill>
                <a:latin typeface="Microsoft YaHei"/>
                <a:cs typeface="Microsoft YaHei"/>
              </a:rPr>
              <a:t>O</a:t>
            </a:r>
            <a:r>
              <a:rPr sz="2400" b="1" spc="5" dirty="0">
                <a:solidFill>
                  <a:srgbClr val="FFFFFF"/>
                </a:solidFill>
                <a:latin typeface="Microsoft YaHei"/>
                <a:cs typeface="Microsoft YaHei"/>
              </a:rPr>
              <a:t>自助应</a:t>
            </a:r>
            <a:r>
              <a:rPr sz="2400" b="1" dirty="0">
                <a:solidFill>
                  <a:srgbClr val="FFFFFF"/>
                </a:solidFill>
                <a:latin typeface="Microsoft YaHei"/>
                <a:cs typeface="Microsoft YaHei"/>
              </a:rPr>
              <a:t>用</a:t>
            </a:r>
            <a:endParaRPr sz="2400">
              <a:latin typeface="Microsoft YaHei"/>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
        <p:nvSpPr>
          <p:cNvPr id="6" name="object 6"/>
          <p:cNvSpPr/>
          <p:nvPr/>
        </p:nvSpPr>
        <p:spPr>
          <a:xfrm>
            <a:off x="5951537" y="3816972"/>
            <a:ext cx="6240462" cy="30410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62"/>
          <p:cNvSpPr txBox="1">
            <a:spLocks noChangeArrowheads="1"/>
          </p:cNvSpPr>
          <p:nvPr/>
        </p:nvSpPr>
        <p:spPr bwMode="auto">
          <a:xfrm>
            <a:off x="924350" y="268382"/>
            <a:ext cx="675370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3600" b="1" dirty="0" smtClean="0">
                <a:solidFill>
                  <a:srgbClr val="4B5E75"/>
                </a:solidFill>
                <a:latin typeface="+mj-ea"/>
                <a:ea typeface="+mj-ea"/>
                <a:sym typeface="Arial" panose="020B0604020202020204" pitchFamily="34" charset="0"/>
              </a:rPr>
              <a:t>O2O</a:t>
            </a:r>
            <a:r>
              <a:rPr lang="zh-CN" altLang="en-US" sz="3600" b="1" dirty="0" smtClean="0">
                <a:solidFill>
                  <a:srgbClr val="4B5E75"/>
                </a:solidFill>
                <a:latin typeface="+mj-ea"/>
                <a:ea typeface="+mj-ea"/>
                <a:sym typeface="Arial" panose="020B0604020202020204" pitchFamily="34" charset="0"/>
              </a:rPr>
              <a:t>微商城 </a:t>
            </a:r>
            <a:r>
              <a:rPr lang="en-US" altLang="zh-CN" sz="3600" b="1" dirty="0" smtClean="0">
                <a:solidFill>
                  <a:srgbClr val="4B5E75"/>
                </a:solidFill>
                <a:latin typeface="+mj-ea"/>
                <a:ea typeface="+mj-ea"/>
                <a:sym typeface="Arial" panose="020B0604020202020204" pitchFamily="34" charset="0"/>
              </a:rPr>
              <a:t>+</a:t>
            </a:r>
            <a:r>
              <a:rPr lang="zh-CN" altLang="en-US" sz="3600" b="1" dirty="0" smtClean="0">
                <a:solidFill>
                  <a:srgbClr val="4B5E75"/>
                </a:solidFill>
                <a:latin typeface="+mj-ea"/>
                <a:ea typeface="+mj-ea"/>
                <a:sym typeface="Arial" panose="020B0604020202020204" pitchFamily="34" charset="0"/>
              </a:rPr>
              <a:t>自助应用</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sp>
        <p:nvSpPr>
          <p:cNvPr id="23" name="object 2"/>
          <p:cNvSpPr/>
          <p:nvPr/>
        </p:nvSpPr>
        <p:spPr>
          <a:xfrm>
            <a:off x="0" y="3861817"/>
            <a:ext cx="12192000" cy="2996565"/>
          </a:xfrm>
          <a:custGeom>
            <a:avLst/>
            <a:gdLst/>
            <a:ahLst/>
            <a:cxnLst/>
            <a:rect l="l" t="t" r="r" b="b"/>
            <a:pathLst>
              <a:path w="12192000" h="2996565">
                <a:moveTo>
                  <a:pt x="0" y="0"/>
                </a:moveTo>
                <a:lnTo>
                  <a:pt x="12192000" y="0"/>
                </a:lnTo>
                <a:lnTo>
                  <a:pt x="12192000" y="2996184"/>
                </a:lnTo>
                <a:lnTo>
                  <a:pt x="0" y="2996184"/>
                </a:lnTo>
                <a:lnTo>
                  <a:pt x="0" y="0"/>
                </a:lnTo>
                <a:close/>
              </a:path>
            </a:pathLst>
          </a:custGeom>
          <a:solidFill>
            <a:srgbClr val="006FC0"/>
          </a:solidFill>
        </p:spPr>
        <p:txBody>
          <a:bodyPr wrap="square" lIns="0" tIns="0" rIns="0" bIns="0" rtlCol="0"/>
          <a:lstStyle/>
          <a:p>
            <a:endParaRPr/>
          </a:p>
        </p:txBody>
      </p:sp>
      <p:sp>
        <p:nvSpPr>
          <p:cNvPr id="24" name="object 3"/>
          <p:cNvSpPr txBox="1"/>
          <p:nvPr/>
        </p:nvSpPr>
        <p:spPr>
          <a:xfrm>
            <a:off x="2761448" y="2657538"/>
            <a:ext cx="1099351"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营销</a:t>
            </a:r>
          </a:p>
        </p:txBody>
      </p:sp>
      <p:sp>
        <p:nvSpPr>
          <p:cNvPr id="25" name="object 4"/>
          <p:cNvSpPr txBox="1"/>
          <p:nvPr/>
        </p:nvSpPr>
        <p:spPr>
          <a:xfrm>
            <a:off x="5912623" y="2636901"/>
            <a:ext cx="1779947"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营运</a:t>
            </a:r>
          </a:p>
        </p:txBody>
      </p:sp>
      <p:sp>
        <p:nvSpPr>
          <p:cNvPr id="26" name="object 5"/>
          <p:cNvSpPr txBox="1"/>
          <p:nvPr/>
        </p:nvSpPr>
        <p:spPr>
          <a:xfrm>
            <a:off x="9082875" y="2636901"/>
            <a:ext cx="1352896"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粉丝</a:t>
            </a:r>
          </a:p>
        </p:txBody>
      </p:sp>
      <p:sp>
        <p:nvSpPr>
          <p:cNvPr id="27" name="object 6"/>
          <p:cNvSpPr/>
          <p:nvPr/>
        </p:nvSpPr>
        <p:spPr>
          <a:xfrm>
            <a:off x="1629156" y="4641341"/>
            <a:ext cx="2662555" cy="0"/>
          </a:xfrm>
          <a:custGeom>
            <a:avLst/>
            <a:gdLst/>
            <a:ahLst/>
            <a:cxnLst/>
            <a:rect l="l" t="t" r="r" b="b"/>
            <a:pathLst>
              <a:path w="2662554">
                <a:moveTo>
                  <a:pt x="0" y="0"/>
                </a:moveTo>
                <a:lnTo>
                  <a:pt x="2662427" y="0"/>
                </a:lnTo>
              </a:path>
            </a:pathLst>
          </a:custGeom>
          <a:ln w="56387">
            <a:solidFill>
              <a:srgbClr val="FAF8E0"/>
            </a:solidFill>
          </a:ln>
        </p:spPr>
        <p:txBody>
          <a:bodyPr wrap="square" lIns="0" tIns="0" rIns="0" bIns="0" rtlCol="0"/>
          <a:lstStyle/>
          <a:p>
            <a:endParaRPr sz="2400"/>
          </a:p>
        </p:txBody>
      </p:sp>
      <p:sp>
        <p:nvSpPr>
          <p:cNvPr id="28" name="object 7"/>
          <p:cNvSpPr/>
          <p:nvPr/>
        </p:nvSpPr>
        <p:spPr>
          <a:xfrm>
            <a:off x="7984236" y="4641341"/>
            <a:ext cx="2661285" cy="0"/>
          </a:xfrm>
          <a:custGeom>
            <a:avLst/>
            <a:gdLst/>
            <a:ahLst/>
            <a:cxnLst/>
            <a:rect l="l" t="t" r="r" b="b"/>
            <a:pathLst>
              <a:path w="2661284">
                <a:moveTo>
                  <a:pt x="0" y="0"/>
                </a:moveTo>
                <a:lnTo>
                  <a:pt x="2660904" y="0"/>
                </a:lnTo>
              </a:path>
            </a:pathLst>
          </a:custGeom>
          <a:ln w="56387">
            <a:solidFill>
              <a:srgbClr val="FAF8E0"/>
            </a:solidFill>
          </a:ln>
        </p:spPr>
        <p:txBody>
          <a:bodyPr wrap="square" lIns="0" tIns="0" rIns="0" bIns="0" rtlCol="0"/>
          <a:lstStyle/>
          <a:p>
            <a:endParaRPr sz="2400"/>
          </a:p>
        </p:txBody>
      </p:sp>
      <p:sp>
        <p:nvSpPr>
          <p:cNvPr id="29" name="object 8"/>
          <p:cNvSpPr/>
          <p:nvPr/>
        </p:nvSpPr>
        <p:spPr>
          <a:xfrm>
            <a:off x="4806697" y="4641341"/>
            <a:ext cx="2662555" cy="0"/>
          </a:xfrm>
          <a:custGeom>
            <a:avLst/>
            <a:gdLst/>
            <a:ahLst/>
            <a:cxnLst/>
            <a:rect l="l" t="t" r="r" b="b"/>
            <a:pathLst>
              <a:path w="2662554">
                <a:moveTo>
                  <a:pt x="0" y="0"/>
                </a:moveTo>
                <a:lnTo>
                  <a:pt x="2662428" y="0"/>
                </a:lnTo>
              </a:path>
            </a:pathLst>
          </a:custGeom>
          <a:ln w="56387">
            <a:solidFill>
              <a:srgbClr val="FAF8E0"/>
            </a:solidFill>
          </a:ln>
        </p:spPr>
        <p:txBody>
          <a:bodyPr wrap="square" lIns="0" tIns="0" rIns="0" bIns="0" rtlCol="0"/>
          <a:lstStyle/>
          <a:p>
            <a:endParaRPr sz="2400"/>
          </a:p>
        </p:txBody>
      </p:sp>
      <p:sp>
        <p:nvSpPr>
          <p:cNvPr id="30" name="object 9"/>
          <p:cNvSpPr/>
          <p:nvPr/>
        </p:nvSpPr>
        <p:spPr>
          <a:xfrm>
            <a:off x="2751746" y="2020863"/>
            <a:ext cx="1026795" cy="1171575"/>
          </a:xfrm>
          <a:custGeom>
            <a:avLst/>
            <a:gdLst/>
            <a:ahLst/>
            <a:cxnLst/>
            <a:rect l="l" t="t" r="r" b="b"/>
            <a:pathLst>
              <a:path w="1026795" h="1171575">
                <a:moveTo>
                  <a:pt x="37033" y="153937"/>
                </a:moveTo>
                <a:lnTo>
                  <a:pt x="0" y="36627"/>
                </a:lnTo>
                <a:lnTo>
                  <a:pt x="46375" y="23523"/>
                </a:lnTo>
                <a:lnTo>
                  <a:pt x="93053" y="13343"/>
                </a:lnTo>
                <a:lnTo>
                  <a:pt x="139914" y="6054"/>
                </a:lnTo>
                <a:lnTo>
                  <a:pt x="186836" y="1618"/>
                </a:lnTo>
                <a:lnTo>
                  <a:pt x="233702" y="0"/>
                </a:lnTo>
                <a:lnTo>
                  <a:pt x="280390" y="1164"/>
                </a:lnTo>
                <a:lnTo>
                  <a:pt x="326781" y="5074"/>
                </a:lnTo>
                <a:lnTo>
                  <a:pt x="372755" y="11696"/>
                </a:lnTo>
                <a:lnTo>
                  <a:pt x="418192" y="20992"/>
                </a:lnTo>
                <a:lnTo>
                  <a:pt x="462973" y="32928"/>
                </a:lnTo>
                <a:lnTo>
                  <a:pt x="506978" y="47468"/>
                </a:lnTo>
                <a:lnTo>
                  <a:pt x="550086" y="64575"/>
                </a:lnTo>
                <a:lnTo>
                  <a:pt x="592178" y="84214"/>
                </a:lnTo>
                <a:lnTo>
                  <a:pt x="633135" y="106350"/>
                </a:lnTo>
                <a:lnTo>
                  <a:pt x="660293" y="123175"/>
                </a:lnTo>
                <a:lnTo>
                  <a:pt x="222674" y="123175"/>
                </a:lnTo>
                <a:lnTo>
                  <a:pt x="176100" y="125849"/>
                </a:lnTo>
                <a:lnTo>
                  <a:pt x="129526" y="131834"/>
                </a:lnTo>
                <a:lnTo>
                  <a:pt x="83115" y="141180"/>
                </a:lnTo>
                <a:lnTo>
                  <a:pt x="37033" y="153937"/>
                </a:lnTo>
                <a:close/>
              </a:path>
              <a:path w="1026795" h="1171575">
                <a:moveTo>
                  <a:pt x="927747" y="1171220"/>
                </a:moveTo>
                <a:lnTo>
                  <a:pt x="820127" y="1111631"/>
                </a:lnTo>
                <a:lnTo>
                  <a:pt x="841781" y="1069001"/>
                </a:lnTo>
                <a:lnTo>
                  <a:pt x="860158" y="1025372"/>
                </a:lnTo>
                <a:lnTo>
                  <a:pt x="875273" y="980914"/>
                </a:lnTo>
                <a:lnTo>
                  <a:pt x="887143" y="935800"/>
                </a:lnTo>
                <a:lnTo>
                  <a:pt x="895781" y="890200"/>
                </a:lnTo>
                <a:lnTo>
                  <a:pt x="901205" y="844286"/>
                </a:lnTo>
                <a:lnTo>
                  <a:pt x="903429" y="798228"/>
                </a:lnTo>
                <a:lnTo>
                  <a:pt x="902469" y="752199"/>
                </a:lnTo>
                <a:lnTo>
                  <a:pt x="898340" y="706369"/>
                </a:lnTo>
                <a:lnTo>
                  <a:pt x="891057" y="660910"/>
                </a:lnTo>
                <a:lnTo>
                  <a:pt x="880636" y="615992"/>
                </a:lnTo>
                <a:lnTo>
                  <a:pt x="867092" y="571787"/>
                </a:lnTo>
                <a:lnTo>
                  <a:pt x="850441" y="528466"/>
                </a:lnTo>
                <a:lnTo>
                  <a:pt x="830698" y="486201"/>
                </a:lnTo>
                <a:lnTo>
                  <a:pt x="807878" y="445162"/>
                </a:lnTo>
                <a:lnTo>
                  <a:pt x="781998" y="405521"/>
                </a:lnTo>
                <a:lnTo>
                  <a:pt x="753010" y="367380"/>
                </a:lnTo>
                <a:lnTo>
                  <a:pt x="721503" y="331539"/>
                </a:lnTo>
                <a:lnTo>
                  <a:pt x="687793" y="298302"/>
                </a:lnTo>
                <a:lnTo>
                  <a:pt x="652104" y="267787"/>
                </a:lnTo>
                <a:lnTo>
                  <a:pt x="614602" y="240044"/>
                </a:lnTo>
                <a:lnTo>
                  <a:pt x="575452" y="215121"/>
                </a:lnTo>
                <a:lnTo>
                  <a:pt x="534818" y="193068"/>
                </a:lnTo>
                <a:lnTo>
                  <a:pt x="492865" y="173934"/>
                </a:lnTo>
                <a:lnTo>
                  <a:pt x="449758" y="157768"/>
                </a:lnTo>
                <a:lnTo>
                  <a:pt x="405661" y="144618"/>
                </a:lnTo>
                <a:lnTo>
                  <a:pt x="360740" y="134535"/>
                </a:lnTo>
                <a:lnTo>
                  <a:pt x="315158" y="127568"/>
                </a:lnTo>
                <a:lnTo>
                  <a:pt x="269081" y="123765"/>
                </a:lnTo>
                <a:lnTo>
                  <a:pt x="222674" y="123175"/>
                </a:lnTo>
                <a:lnTo>
                  <a:pt x="660293" y="123175"/>
                </a:lnTo>
                <a:lnTo>
                  <a:pt x="711160" y="157967"/>
                </a:lnTo>
                <a:lnTo>
                  <a:pt x="747990" y="187377"/>
                </a:lnTo>
                <a:lnTo>
                  <a:pt x="783205" y="219141"/>
                </a:lnTo>
                <a:lnTo>
                  <a:pt x="816684" y="253222"/>
                </a:lnTo>
                <a:lnTo>
                  <a:pt x="848309" y="289586"/>
                </a:lnTo>
                <a:lnTo>
                  <a:pt x="877665" y="327800"/>
                </a:lnTo>
                <a:lnTo>
                  <a:pt x="904458" y="367449"/>
                </a:lnTo>
                <a:lnTo>
                  <a:pt x="928553" y="408200"/>
                </a:lnTo>
                <a:lnTo>
                  <a:pt x="950062" y="450136"/>
                </a:lnTo>
                <a:lnTo>
                  <a:pt x="968933" y="493064"/>
                </a:lnTo>
                <a:lnTo>
                  <a:pt x="985154" y="536858"/>
                </a:lnTo>
                <a:lnTo>
                  <a:pt x="998714" y="581394"/>
                </a:lnTo>
                <a:lnTo>
                  <a:pt x="1009602" y="626548"/>
                </a:lnTo>
                <a:lnTo>
                  <a:pt x="1017806" y="672195"/>
                </a:lnTo>
                <a:lnTo>
                  <a:pt x="1023316" y="718211"/>
                </a:lnTo>
                <a:lnTo>
                  <a:pt x="1026121" y="764470"/>
                </a:lnTo>
                <a:lnTo>
                  <a:pt x="1026208" y="810849"/>
                </a:lnTo>
                <a:lnTo>
                  <a:pt x="1023567" y="857222"/>
                </a:lnTo>
                <a:lnTo>
                  <a:pt x="1018187" y="903465"/>
                </a:lnTo>
                <a:lnTo>
                  <a:pt x="1010056" y="949454"/>
                </a:lnTo>
                <a:lnTo>
                  <a:pt x="999163" y="995064"/>
                </a:lnTo>
                <a:lnTo>
                  <a:pt x="985497" y="1040170"/>
                </a:lnTo>
                <a:lnTo>
                  <a:pt x="969046" y="1084647"/>
                </a:lnTo>
                <a:lnTo>
                  <a:pt x="949800" y="1128372"/>
                </a:lnTo>
                <a:lnTo>
                  <a:pt x="927747" y="1171220"/>
                </a:lnTo>
                <a:close/>
              </a:path>
            </a:pathLst>
          </a:custGeom>
          <a:solidFill>
            <a:srgbClr val="00AEEF"/>
          </a:solidFill>
        </p:spPr>
        <p:txBody>
          <a:bodyPr wrap="square" lIns="0" tIns="0" rIns="0" bIns="0" rtlCol="0"/>
          <a:lstStyle/>
          <a:p>
            <a:endParaRPr/>
          </a:p>
        </p:txBody>
      </p:sp>
      <p:sp>
        <p:nvSpPr>
          <p:cNvPr id="31" name="object 10"/>
          <p:cNvSpPr/>
          <p:nvPr/>
        </p:nvSpPr>
        <p:spPr>
          <a:xfrm>
            <a:off x="2200270" y="2051547"/>
            <a:ext cx="1520191" cy="1547495"/>
          </a:xfrm>
          <a:custGeom>
            <a:avLst/>
            <a:gdLst/>
            <a:ahLst/>
            <a:cxnLst/>
            <a:rect l="l" t="t" r="r" b="b"/>
            <a:pathLst>
              <a:path w="1520189" h="1547495">
                <a:moveTo>
                  <a:pt x="801152" y="1547286"/>
                </a:moveTo>
                <a:lnTo>
                  <a:pt x="754222" y="1546588"/>
                </a:lnTo>
                <a:lnTo>
                  <a:pt x="707009" y="1543058"/>
                </a:lnTo>
                <a:lnTo>
                  <a:pt x="659616" y="1536636"/>
                </a:lnTo>
                <a:lnTo>
                  <a:pt x="612695" y="1527381"/>
                </a:lnTo>
                <a:lnTo>
                  <a:pt x="566878" y="1515448"/>
                </a:lnTo>
                <a:lnTo>
                  <a:pt x="522247" y="1500927"/>
                </a:lnTo>
                <a:lnTo>
                  <a:pt x="478880" y="1483906"/>
                </a:lnTo>
                <a:lnTo>
                  <a:pt x="436858" y="1464473"/>
                </a:lnTo>
                <a:lnTo>
                  <a:pt x="396260" y="1442718"/>
                </a:lnTo>
                <a:lnTo>
                  <a:pt x="357166" y="1418730"/>
                </a:lnTo>
                <a:lnTo>
                  <a:pt x="319536" y="1392503"/>
                </a:lnTo>
                <a:lnTo>
                  <a:pt x="283810" y="1364409"/>
                </a:lnTo>
                <a:lnTo>
                  <a:pt x="249707" y="1334254"/>
                </a:lnTo>
                <a:lnTo>
                  <a:pt x="217427" y="1302220"/>
                </a:lnTo>
                <a:lnTo>
                  <a:pt x="187050" y="1268397"/>
                </a:lnTo>
                <a:lnTo>
                  <a:pt x="158656" y="1232874"/>
                </a:lnTo>
                <a:lnTo>
                  <a:pt x="132324" y="1195739"/>
                </a:lnTo>
                <a:lnTo>
                  <a:pt x="108135" y="1157081"/>
                </a:lnTo>
                <a:lnTo>
                  <a:pt x="86167" y="1116989"/>
                </a:lnTo>
                <a:lnTo>
                  <a:pt x="66502" y="1075552"/>
                </a:lnTo>
                <a:lnTo>
                  <a:pt x="49218" y="1032859"/>
                </a:lnTo>
                <a:lnTo>
                  <a:pt x="34395" y="988998"/>
                </a:lnTo>
                <a:lnTo>
                  <a:pt x="22113" y="944058"/>
                </a:lnTo>
                <a:lnTo>
                  <a:pt x="12452" y="898129"/>
                </a:lnTo>
                <a:lnTo>
                  <a:pt x="5492" y="851298"/>
                </a:lnTo>
                <a:lnTo>
                  <a:pt x="1312" y="803656"/>
                </a:lnTo>
                <a:lnTo>
                  <a:pt x="0" y="755848"/>
                </a:lnTo>
                <a:lnTo>
                  <a:pt x="1542" y="708528"/>
                </a:lnTo>
                <a:lnTo>
                  <a:pt x="5871" y="661793"/>
                </a:lnTo>
                <a:lnTo>
                  <a:pt x="12917" y="615741"/>
                </a:lnTo>
                <a:lnTo>
                  <a:pt x="22611" y="570470"/>
                </a:lnTo>
                <a:lnTo>
                  <a:pt x="34884" y="526075"/>
                </a:lnTo>
                <a:lnTo>
                  <a:pt x="49667" y="482656"/>
                </a:lnTo>
                <a:lnTo>
                  <a:pt x="66891" y="440309"/>
                </a:lnTo>
                <a:lnTo>
                  <a:pt x="86486" y="399131"/>
                </a:lnTo>
                <a:lnTo>
                  <a:pt x="108384" y="359221"/>
                </a:lnTo>
                <a:lnTo>
                  <a:pt x="132516" y="320675"/>
                </a:lnTo>
                <a:lnTo>
                  <a:pt x="158813" y="283590"/>
                </a:lnTo>
                <a:lnTo>
                  <a:pt x="187205" y="248065"/>
                </a:lnTo>
                <a:lnTo>
                  <a:pt x="217623" y="214197"/>
                </a:lnTo>
                <a:lnTo>
                  <a:pt x="249999" y="182083"/>
                </a:lnTo>
                <a:lnTo>
                  <a:pt x="284263" y="151820"/>
                </a:lnTo>
                <a:lnTo>
                  <a:pt x="320347" y="123505"/>
                </a:lnTo>
                <a:lnTo>
                  <a:pt x="358181" y="97238"/>
                </a:lnTo>
                <a:lnTo>
                  <a:pt x="397696" y="73113"/>
                </a:lnTo>
                <a:lnTo>
                  <a:pt x="438823" y="51230"/>
                </a:lnTo>
                <a:lnTo>
                  <a:pt x="481493" y="31685"/>
                </a:lnTo>
                <a:lnTo>
                  <a:pt x="525637" y="14576"/>
                </a:lnTo>
                <a:lnTo>
                  <a:pt x="571186" y="0"/>
                </a:lnTo>
                <a:lnTo>
                  <a:pt x="605146" y="118237"/>
                </a:lnTo>
                <a:lnTo>
                  <a:pt x="558754" y="133407"/>
                </a:lnTo>
                <a:lnTo>
                  <a:pt x="514117" y="151684"/>
                </a:lnTo>
                <a:lnTo>
                  <a:pt x="471339" y="172924"/>
                </a:lnTo>
                <a:lnTo>
                  <a:pt x="430524" y="196980"/>
                </a:lnTo>
                <a:lnTo>
                  <a:pt x="391775" y="223706"/>
                </a:lnTo>
                <a:lnTo>
                  <a:pt x="355195" y="252957"/>
                </a:lnTo>
                <a:lnTo>
                  <a:pt x="320888" y="284587"/>
                </a:lnTo>
                <a:lnTo>
                  <a:pt x="288957" y="318449"/>
                </a:lnTo>
                <a:lnTo>
                  <a:pt x="259506" y="354398"/>
                </a:lnTo>
                <a:lnTo>
                  <a:pt x="232638" y="392288"/>
                </a:lnTo>
                <a:lnTo>
                  <a:pt x="208456" y="431974"/>
                </a:lnTo>
                <a:lnTo>
                  <a:pt x="187064" y="473309"/>
                </a:lnTo>
                <a:lnTo>
                  <a:pt x="168565" y="516148"/>
                </a:lnTo>
                <a:lnTo>
                  <a:pt x="153063" y="560345"/>
                </a:lnTo>
                <a:lnTo>
                  <a:pt x="140661" y="605754"/>
                </a:lnTo>
                <a:lnTo>
                  <a:pt x="131462" y="652229"/>
                </a:lnTo>
                <a:lnTo>
                  <a:pt x="125570" y="699625"/>
                </a:lnTo>
                <a:lnTo>
                  <a:pt x="123089" y="747795"/>
                </a:lnTo>
                <a:lnTo>
                  <a:pt x="124121" y="796594"/>
                </a:lnTo>
                <a:lnTo>
                  <a:pt x="128693" y="845190"/>
                </a:lnTo>
                <a:lnTo>
                  <a:pt x="136684" y="892757"/>
                </a:lnTo>
                <a:lnTo>
                  <a:pt x="147974" y="939164"/>
                </a:lnTo>
                <a:lnTo>
                  <a:pt x="162444" y="984277"/>
                </a:lnTo>
                <a:lnTo>
                  <a:pt x="179973" y="1027963"/>
                </a:lnTo>
                <a:lnTo>
                  <a:pt x="200443" y="1070089"/>
                </a:lnTo>
                <a:lnTo>
                  <a:pt x="223735" y="1110523"/>
                </a:lnTo>
                <a:lnTo>
                  <a:pt x="249728" y="1149131"/>
                </a:lnTo>
                <a:lnTo>
                  <a:pt x="278303" y="1185781"/>
                </a:lnTo>
                <a:lnTo>
                  <a:pt x="309341" y="1220338"/>
                </a:lnTo>
                <a:lnTo>
                  <a:pt x="342722" y="1252671"/>
                </a:lnTo>
                <a:lnTo>
                  <a:pt x="378327" y="1282647"/>
                </a:lnTo>
                <a:lnTo>
                  <a:pt x="416037" y="1310131"/>
                </a:lnTo>
                <a:lnTo>
                  <a:pt x="455731" y="1334992"/>
                </a:lnTo>
                <a:lnTo>
                  <a:pt x="497291" y="1357097"/>
                </a:lnTo>
                <a:lnTo>
                  <a:pt x="540597" y="1376311"/>
                </a:lnTo>
                <a:lnTo>
                  <a:pt x="585530" y="1392503"/>
                </a:lnTo>
                <a:lnTo>
                  <a:pt x="631970" y="1405540"/>
                </a:lnTo>
                <a:lnTo>
                  <a:pt x="679797" y="1415288"/>
                </a:lnTo>
                <a:lnTo>
                  <a:pt x="728204" y="1421535"/>
                </a:lnTo>
                <a:lnTo>
                  <a:pt x="776361" y="1424223"/>
                </a:lnTo>
                <a:lnTo>
                  <a:pt x="1211572" y="1424223"/>
                </a:lnTo>
                <a:lnTo>
                  <a:pt x="1193550" y="1435699"/>
                </a:lnTo>
                <a:lnTo>
                  <a:pt x="1153864" y="1457876"/>
                </a:lnTo>
                <a:lnTo>
                  <a:pt x="1112957" y="1477744"/>
                </a:lnTo>
                <a:lnTo>
                  <a:pt x="1070932" y="1495245"/>
                </a:lnTo>
                <a:lnTo>
                  <a:pt x="1027894" y="1510321"/>
                </a:lnTo>
                <a:lnTo>
                  <a:pt x="983947" y="1522914"/>
                </a:lnTo>
                <a:lnTo>
                  <a:pt x="939195" y="1532965"/>
                </a:lnTo>
                <a:lnTo>
                  <a:pt x="893742" y="1540416"/>
                </a:lnTo>
                <a:lnTo>
                  <a:pt x="847693" y="1545209"/>
                </a:lnTo>
                <a:lnTo>
                  <a:pt x="801152" y="1547286"/>
                </a:lnTo>
                <a:close/>
              </a:path>
              <a:path w="1520189" h="1547495">
                <a:moveTo>
                  <a:pt x="1211572" y="1424223"/>
                </a:moveTo>
                <a:lnTo>
                  <a:pt x="776361" y="1424223"/>
                </a:lnTo>
                <a:lnTo>
                  <a:pt x="824114" y="1423437"/>
                </a:lnTo>
                <a:lnTo>
                  <a:pt x="871306" y="1419265"/>
                </a:lnTo>
                <a:lnTo>
                  <a:pt x="917781" y="1411793"/>
                </a:lnTo>
                <a:lnTo>
                  <a:pt x="963382" y="1401111"/>
                </a:lnTo>
                <a:lnTo>
                  <a:pt x="1007954" y="1387303"/>
                </a:lnTo>
                <a:lnTo>
                  <a:pt x="1051341" y="1370458"/>
                </a:lnTo>
                <a:lnTo>
                  <a:pt x="1093386" y="1350663"/>
                </a:lnTo>
                <a:lnTo>
                  <a:pt x="1133934" y="1328004"/>
                </a:lnTo>
                <a:lnTo>
                  <a:pt x="1172829" y="1302570"/>
                </a:lnTo>
                <a:lnTo>
                  <a:pt x="1209914" y="1274447"/>
                </a:lnTo>
                <a:lnTo>
                  <a:pt x="1245033" y="1243723"/>
                </a:lnTo>
                <a:lnTo>
                  <a:pt x="1278030" y="1210484"/>
                </a:lnTo>
                <a:lnTo>
                  <a:pt x="1308750" y="1174817"/>
                </a:lnTo>
                <a:lnTo>
                  <a:pt x="1337035" y="1136811"/>
                </a:lnTo>
                <a:lnTo>
                  <a:pt x="1362731" y="1096552"/>
                </a:lnTo>
                <a:lnTo>
                  <a:pt x="1385681" y="1054127"/>
                </a:lnTo>
                <a:lnTo>
                  <a:pt x="1405729" y="1009624"/>
                </a:lnTo>
                <a:lnTo>
                  <a:pt x="1519648" y="1056043"/>
                </a:lnTo>
                <a:lnTo>
                  <a:pt x="1500280" y="1099770"/>
                </a:lnTo>
                <a:lnTo>
                  <a:pt x="1478544" y="1141830"/>
                </a:lnTo>
                <a:lnTo>
                  <a:pt x="1454544" y="1182163"/>
                </a:lnTo>
                <a:lnTo>
                  <a:pt x="1428385" y="1220713"/>
                </a:lnTo>
                <a:lnTo>
                  <a:pt x="1400170" y="1257419"/>
                </a:lnTo>
                <a:lnTo>
                  <a:pt x="1370003" y="1292224"/>
                </a:lnTo>
                <a:lnTo>
                  <a:pt x="1337990" y="1325071"/>
                </a:lnTo>
                <a:lnTo>
                  <a:pt x="1304234" y="1355899"/>
                </a:lnTo>
                <a:lnTo>
                  <a:pt x="1268839" y="1384653"/>
                </a:lnTo>
                <a:lnTo>
                  <a:pt x="1231909" y="1411272"/>
                </a:lnTo>
                <a:lnTo>
                  <a:pt x="1211572" y="1424223"/>
                </a:lnTo>
                <a:close/>
              </a:path>
            </a:pathLst>
          </a:custGeom>
          <a:solidFill>
            <a:srgbClr val="404040"/>
          </a:solidFill>
        </p:spPr>
        <p:txBody>
          <a:bodyPr wrap="square" lIns="0" tIns="0" rIns="0" bIns="0" rtlCol="0"/>
          <a:lstStyle/>
          <a:p>
            <a:endParaRPr/>
          </a:p>
        </p:txBody>
      </p:sp>
      <p:sp>
        <p:nvSpPr>
          <p:cNvPr id="32" name="object 11"/>
          <p:cNvSpPr/>
          <p:nvPr/>
        </p:nvSpPr>
        <p:spPr>
          <a:xfrm>
            <a:off x="1972055" y="1779589"/>
            <a:ext cx="687071" cy="687705"/>
          </a:xfrm>
          <a:custGeom>
            <a:avLst/>
            <a:gdLst/>
            <a:ahLst/>
            <a:cxnLst/>
            <a:rect l="l" t="t" r="r" b="b"/>
            <a:pathLst>
              <a:path w="687069" h="687705">
                <a:moveTo>
                  <a:pt x="343319" y="687387"/>
                </a:moveTo>
                <a:lnTo>
                  <a:pt x="296679" y="684249"/>
                </a:lnTo>
                <a:lnTo>
                  <a:pt x="251949" y="675109"/>
                </a:lnTo>
                <a:lnTo>
                  <a:pt x="209538" y="660373"/>
                </a:lnTo>
                <a:lnTo>
                  <a:pt x="169858" y="640451"/>
                </a:lnTo>
                <a:lnTo>
                  <a:pt x="133318" y="615750"/>
                </a:lnTo>
                <a:lnTo>
                  <a:pt x="100331" y="586679"/>
                </a:lnTo>
                <a:lnTo>
                  <a:pt x="71306" y="553647"/>
                </a:lnTo>
                <a:lnTo>
                  <a:pt x="46655" y="517060"/>
                </a:lnTo>
                <a:lnTo>
                  <a:pt x="26788" y="477329"/>
                </a:lnTo>
                <a:lnTo>
                  <a:pt x="12116" y="434860"/>
                </a:lnTo>
                <a:lnTo>
                  <a:pt x="3049" y="390062"/>
                </a:lnTo>
                <a:lnTo>
                  <a:pt x="0" y="343344"/>
                </a:lnTo>
                <a:lnTo>
                  <a:pt x="3049" y="296786"/>
                </a:lnTo>
                <a:lnTo>
                  <a:pt x="12116" y="252122"/>
                </a:lnTo>
                <a:lnTo>
                  <a:pt x="26788" y="209763"/>
                </a:lnTo>
                <a:lnTo>
                  <a:pt x="46655" y="170119"/>
                </a:lnTo>
                <a:lnTo>
                  <a:pt x="71306" y="133601"/>
                </a:lnTo>
                <a:lnTo>
                  <a:pt x="100331" y="100620"/>
                </a:lnTo>
                <a:lnTo>
                  <a:pt x="133318" y="71586"/>
                </a:lnTo>
                <a:lnTo>
                  <a:pt x="169858" y="46910"/>
                </a:lnTo>
                <a:lnTo>
                  <a:pt x="209538" y="27003"/>
                </a:lnTo>
                <a:lnTo>
                  <a:pt x="251949" y="12275"/>
                </a:lnTo>
                <a:lnTo>
                  <a:pt x="296679" y="3137"/>
                </a:lnTo>
                <a:lnTo>
                  <a:pt x="343319" y="0"/>
                </a:lnTo>
                <a:lnTo>
                  <a:pt x="389955" y="3137"/>
                </a:lnTo>
                <a:lnTo>
                  <a:pt x="434685" y="12276"/>
                </a:lnTo>
                <a:lnTo>
                  <a:pt x="477098" y="27008"/>
                </a:lnTo>
                <a:lnTo>
                  <a:pt x="516785" y="46923"/>
                </a:lnTo>
                <a:lnTo>
                  <a:pt x="553336" y="71612"/>
                </a:lnTo>
                <a:lnTo>
                  <a:pt x="586343" y="100664"/>
                </a:lnTo>
                <a:lnTo>
                  <a:pt x="615395" y="133672"/>
                </a:lnTo>
                <a:lnTo>
                  <a:pt x="640083" y="170225"/>
                </a:lnTo>
                <a:lnTo>
                  <a:pt x="659997" y="209913"/>
                </a:lnTo>
                <a:lnTo>
                  <a:pt x="674729" y="252328"/>
                </a:lnTo>
                <a:lnTo>
                  <a:pt x="683869" y="297060"/>
                </a:lnTo>
                <a:lnTo>
                  <a:pt x="687006" y="343700"/>
                </a:lnTo>
                <a:lnTo>
                  <a:pt x="683869" y="390336"/>
                </a:lnTo>
                <a:lnTo>
                  <a:pt x="674729" y="435066"/>
                </a:lnTo>
                <a:lnTo>
                  <a:pt x="659997" y="477479"/>
                </a:lnTo>
                <a:lnTo>
                  <a:pt x="640083" y="517166"/>
                </a:lnTo>
                <a:lnTo>
                  <a:pt x="615395" y="553717"/>
                </a:lnTo>
                <a:lnTo>
                  <a:pt x="586343" y="586724"/>
                </a:lnTo>
                <a:lnTo>
                  <a:pt x="553336" y="615776"/>
                </a:lnTo>
                <a:lnTo>
                  <a:pt x="516785" y="640464"/>
                </a:lnTo>
                <a:lnTo>
                  <a:pt x="477098" y="660378"/>
                </a:lnTo>
                <a:lnTo>
                  <a:pt x="434685" y="675110"/>
                </a:lnTo>
                <a:lnTo>
                  <a:pt x="389955" y="684250"/>
                </a:lnTo>
                <a:lnTo>
                  <a:pt x="343319" y="687387"/>
                </a:lnTo>
                <a:close/>
              </a:path>
            </a:pathLst>
          </a:custGeom>
          <a:solidFill>
            <a:srgbClr val="0D8ECF"/>
          </a:solidFill>
        </p:spPr>
        <p:txBody>
          <a:bodyPr wrap="square" lIns="0" tIns="0" rIns="0" bIns="0" rtlCol="0"/>
          <a:lstStyle/>
          <a:p>
            <a:endParaRPr/>
          </a:p>
        </p:txBody>
      </p:sp>
      <p:sp>
        <p:nvSpPr>
          <p:cNvPr id="33" name="object 12"/>
          <p:cNvSpPr/>
          <p:nvPr/>
        </p:nvSpPr>
        <p:spPr>
          <a:xfrm>
            <a:off x="5733008" y="2020886"/>
            <a:ext cx="1193165" cy="1547495"/>
          </a:xfrm>
          <a:custGeom>
            <a:avLst/>
            <a:gdLst/>
            <a:ahLst/>
            <a:cxnLst/>
            <a:rect l="l" t="t" r="r" b="b"/>
            <a:pathLst>
              <a:path w="1193165" h="1547495">
                <a:moveTo>
                  <a:pt x="63042" y="217083"/>
                </a:moveTo>
                <a:lnTo>
                  <a:pt x="0" y="111445"/>
                </a:lnTo>
                <a:lnTo>
                  <a:pt x="42067" y="88046"/>
                </a:lnTo>
                <a:lnTo>
                  <a:pt x="85123" y="67410"/>
                </a:lnTo>
                <a:lnTo>
                  <a:pt x="129044" y="49532"/>
                </a:lnTo>
                <a:lnTo>
                  <a:pt x="173702" y="34410"/>
                </a:lnTo>
                <a:lnTo>
                  <a:pt x="218972" y="22039"/>
                </a:lnTo>
                <a:lnTo>
                  <a:pt x="264729" y="12416"/>
                </a:lnTo>
                <a:lnTo>
                  <a:pt x="310847" y="5538"/>
                </a:lnTo>
                <a:lnTo>
                  <a:pt x="357201" y="1400"/>
                </a:lnTo>
                <a:lnTo>
                  <a:pt x="403665" y="0"/>
                </a:lnTo>
                <a:lnTo>
                  <a:pt x="450113" y="1332"/>
                </a:lnTo>
                <a:lnTo>
                  <a:pt x="496420" y="5395"/>
                </a:lnTo>
                <a:lnTo>
                  <a:pt x="542460" y="12184"/>
                </a:lnTo>
                <a:lnTo>
                  <a:pt x="588108" y="21696"/>
                </a:lnTo>
                <a:lnTo>
                  <a:pt x="633238" y="33927"/>
                </a:lnTo>
                <a:lnTo>
                  <a:pt x="677724" y="48873"/>
                </a:lnTo>
                <a:lnTo>
                  <a:pt x="721441" y="66531"/>
                </a:lnTo>
                <a:lnTo>
                  <a:pt x="764263" y="86897"/>
                </a:lnTo>
                <a:lnTo>
                  <a:pt x="806065" y="109968"/>
                </a:lnTo>
                <a:lnTo>
                  <a:pt x="827092" y="123297"/>
                </a:lnTo>
                <a:lnTo>
                  <a:pt x="423370" y="123297"/>
                </a:lnTo>
                <a:lnTo>
                  <a:pt x="376791" y="123588"/>
                </a:lnTo>
                <a:lnTo>
                  <a:pt x="330297" y="127135"/>
                </a:lnTo>
                <a:lnTo>
                  <a:pt x="284064" y="133943"/>
                </a:lnTo>
                <a:lnTo>
                  <a:pt x="238271" y="144018"/>
                </a:lnTo>
                <a:lnTo>
                  <a:pt x="193095" y="157364"/>
                </a:lnTo>
                <a:lnTo>
                  <a:pt x="148713" y="173987"/>
                </a:lnTo>
                <a:lnTo>
                  <a:pt x="105303" y="193892"/>
                </a:lnTo>
                <a:lnTo>
                  <a:pt x="63042" y="217083"/>
                </a:lnTo>
                <a:close/>
              </a:path>
              <a:path w="1193165" h="1547495">
                <a:moveTo>
                  <a:pt x="622071" y="1547319"/>
                </a:moveTo>
                <a:lnTo>
                  <a:pt x="588111" y="1429082"/>
                </a:lnTo>
                <a:lnTo>
                  <a:pt x="633936" y="1414112"/>
                </a:lnTo>
                <a:lnTo>
                  <a:pt x="678148" y="1396056"/>
                </a:lnTo>
                <a:lnTo>
                  <a:pt x="720631" y="1375047"/>
                </a:lnTo>
                <a:lnTo>
                  <a:pt x="761266" y="1351217"/>
                </a:lnTo>
                <a:lnTo>
                  <a:pt x="799936" y="1324699"/>
                </a:lnTo>
                <a:lnTo>
                  <a:pt x="836523" y="1295628"/>
                </a:lnTo>
                <a:lnTo>
                  <a:pt x="870910" y="1264135"/>
                </a:lnTo>
                <a:lnTo>
                  <a:pt x="902979" y="1230353"/>
                </a:lnTo>
                <a:lnTo>
                  <a:pt x="932612" y="1194415"/>
                </a:lnTo>
                <a:lnTo>
                  <a:pt x="959692" y="1156455"/>
                </a:lnTo>
                <a:lnTo>
                  <a:pt x="984100" y="1116605"/>
                </a:lnTo>
                <a:lnTo>
                  <a:pt x="1005720" y="1074999"/>
                </a:lnTo>
                <a:lnTo>
                  <a:pt x="1024434" y="1031768"/>
                </a:lnTo>
                <a:lnTo>
                  <a:pt x="1040124" y="987047"/>
                </a:lnTo>
                <a:lnTo>
                  <a:pt x="1052672" y="940968"/>
                </a:lnTo>
                <a:lnTo>
                  <a:pt x="1061961" y="893663"/>
                </a:lnTo>
                <a:lnTo>
                  <a:pt x="1067816" y="845812"/>
                </a:lnTo>
                <a:lnTo>
                  <a:pt x="1070192" y="798114"/>
                </a:lnTo>
                <a:lnTo>
                  <a:pt x="1069160" y="750731"/>
                </a:lnTo>
                <a:lnTo>
                  <a:pt x="1064790" y="703827"/>
                </a:lnTo>
                <a:lnTo>
                  <a:pt x="1057154" y="657564"/>
                </a:lnTo>
                <a:lnTo>
                  <a:pt x="1046322" y="612105"/>
                </a:lnTo>
                <a:lnTo>
                  <a:pt x="1032363" y="567613"/>
                </a:lnTo>
                <a:lnTo>
                  <a:pt x="1015350" y="524252"/>
                </a:lnTo>
                <a:lnTo>
                  <a:pt x="995353" y="482183"/>
                </a:lnTo>
                <a:lnTo>
                  <a:pt x="972441" y="441571"/>
                </a:lnTo>
                <a:lnTo>
                  <a:pt x="946686" y="402577"/>
                </a:lnTo>
                <a:lnTo>
                  <a:pt x="918159" y="365365"/>
                </a:lnTo>
                <a:lnTo>
                  <a:pt x="886929" y="330098"/>
                </a:lnTo>
                <a:lnTo>
                  <a:pt x="853069" y="296938"/>
                </a:lnTo>
                <a:lnTo>
                  <a:pt x="816647" y="266049"/>
                </a:lnTo>
                <a:lnTo>
                  <a:pt x="777735" y="237594"/>
                </a:lnTo>
                <a:lnTo>
                  <a:pt x="736872" y="212016"/>
                </a:lnTo>
                <a:lnTo>
                  <a:pt x="694673" y="189653"/>
                </a:lnTo>
                <a:lnTo>
                  <a:pt x="651316" y="170512"/>
                </a:lnTo>
                <a:lnTo>
                  <a:pt x="606978" y="154597"/>
                </a:lnTo>
                <a:lnTo>
                  <a:pt x="561837" y="141913"/>
                </a:lnTo>
                <a:lnTo>
                  <a:pt x="516070" y="132465"/>
                </a:lnTo>
                <a:lnTo>
                  <a:pt x="469855" y="126258"/>
                </a:lnTo>
                <a:lnTo>
                  <a:pt x="423370" y="123297"/>
                </a:lnTo>
                <a:lnTo>
                  <a:pt x="827092" y="123297"/>
                </a:lnTo>
                <a:lnTo>
                  <a:pt x="885737" y="163932"/>
                </a:lnTo>
                <a:lnTo>
                  <a:pt x="922671" y="194191"/>
                </a:lnTo>
                <a:lnTo>
                  <a:pt x="957471" y="226400"/>
                </a:lnTo>
                <a:lnTo>
                  <a:pt x="990088" y="260445"/>
                </a:lnTo>
                <a:lnTo>
                  <a:pt x="1020472" y="296211"/>
                </a:lnTo>
                <a:lnTo>
                  <a:pt x="1048574" y="333581"/>
                </a:lnTo>
                <a:lnTo>
                  <a:pt x="1074343" y="372440"/>
                </a:lnTo>
                <a:lnTo>
                  <a:pt x="1097730" y="412674"/>
                </a:lnTo>
                <a:lnTo>
                  <a:pt x="1118683" y="454168"/>
                </a:lnTo>
                <a:lnTo>
                  <a:pt x="1137155" y="496805"/>
                </a:lnTo>
                <a:lnTo>
                  <a:pt x="1153094" y="540471"/>
                </a:lnTo>
                <a:lnTo>
                  <a:pt x="1166451" y="585050"/>
                </a:lnTo>
                <a:lnTo>
                  <a:pt x="1177175" y="630427"/>
                </a:lnTo>
                <a:lnTo>
                  <a:pt x="1185217" y="676486"/>
                </a:lnTo>
                <a:lnTo>
                  <a:pt x="1190528" y="723114"/>
                </a:lnTo>
                <a:lnTo>
                  <a:pt x="1193056" y="770193"/>
                </a:lnTo>
                <a:lnTo>
                  <a:pt x="1192752" y="817610"/>
                </a:lnTo>
                <a:lnTo>
                  <a:pt x="1189566" y="865248"/>
                </a:lnTo>
                <a:lnTo>
                  <a:pt x="1183449" y="912992"/>
                </a:lnTo>
                <a:lnTo>
                  <a:pt x="1174442" y="960279"/>
                </a:lnTo>
                <a:lnTo>
                  <a:pt x="1162682" y="1006555"/>
                </a:lnTo>
                <a:lnTo>
                  <a:pt x="1148251" y="1051724"/>
                </a:lnTo>
                <a:lnTo>
                  <a:pt x="1131232" y="1095694"/>
                </a:lnTo>
                <a:lnTo>
                  <a:pt x="1111709" y="1138370"/>
                </a:lnTo>
                <a:lnTo>
                  <a:pt x="1089766" y="1179659"/>
                </a:lnTo>
                <a:lnTo>
                  <a:pt x="1065484" y="1219465"/>
                </a:lnTo>
                <a:lnTo>
                  <a:pt x="1038949" y="1257695"/>
                </a:lnTo>
                <a:lnTo>
                  <a:pt x="1010242" y="1294256"/>
                </a:lnTo>
                <a:lnTo>
                  <a:pt x="979447" y="1329052"/>
                </a:lnTo>
                <a:lnTo>
                  <a:pt x="946647" y="1361991"/>
                </a:lnTo>
                <a:lnTo>
                  <a:pt x="911926" y="1392977"/>
                </a:lnTo>
                <a:lnTo>
                  <a:pt x="875367" y="1421917"/>
                </a:lnTo>
                <a:lnTo>
                  <a:pt x="837053" y="1448716"/>
                </a:lnTo>
                <a:lnTo>
                  <a:pt x="797067" y="1473282"/>
                </a:lnTo>
                <a:lnTo>
                  <a:pt x="755493" y="1495519"/>
                </a:lnTo>
                <a:lnTo>
                  <a:pt x="712413" y="1515334"/>
                </a:lnTo>
                <a:lnTo>
                  <a:pt x="667911" y="1532632"/>
                </a:lnTo>
                <a:lnTo>
                  <a:pt x="622071" y="1547319"/>
                </a:lnTo>
                <a:close/>
              </a:path>
            </a:pathLst>
          </a:custGeom>
          <a:solidFill>
            <a:srgbClr val="79CDEE"/>
          </a:solidFill>
        </p:spPr>
        <p:txBody>
          <a:bodyPr wrap="square" lIns="0" tIns="0" rIns="0" bIns="0" rtlCol="0"/>
          <a:lstStyle/>
          <a:p>
            <a:endParaRPr/>
          </a:p>
        </p:txBody>
      </p:sp>
      <p:sp>
        <p:nvSpPr>
          <p:cNvPr id="34" name="object 13"/>
          <p:cNvSpPr/>
          <p:nvPr/>
        </p:nvSpPr>
        <p:spPr>
          <a:xfrm>
            <a:off x="5348452" y="2021016"/>
            <a:ext cx="1417955" cy="1577975"/>
          </a:xfrm>
          <a:custGeom>
            <a:avLst/>
            <a:gdLst/>
            <a:ahLst/>
            <a:cxnLst/>
            <a:rect l="l" t="t" r="r" b="b"/>
            <a:pathLst>
              <a:path w="1417954" h="1577975">
                <a:moveTo>
                  <a:pt x="779245" y="1577854"/>
                </a:moveTo>
                <a:lnTo>
                  <a:pt x="733417" y="1575979"/>
                </a:lnTo>
                <a:lnTo>
                  <a:pt x="687585" y="1571412"/>
                </a:lnTo>
                <a:lnTo>
                  <a:pt x="641865" y="1564123"/>
                </a:lnTo>
                <a:lnTo>
                  <a:pt x="596373" y="1554082"/>
                </a:lnTo>
                <a:lnTo>
                  <a:pt x="551224" y="1541261"/>
                </a:lnTo>
                <a:lnTo>
                  <a:pt x="506535" y="1525630"/>
                </a:lnTo>
                <a:lnTo>
                  <a:pt x="462420" y="1507159"/>
                </a:lnTo>
                <a:lnTo>
                  <a:pt x="419492" y="1486076"/>
                </a:lnTo>
                <a:lnTo>
                  <a:pt x="378325" y="1462692"/>
                </a:lnTo>
                <a:lnTo>
                  <a:pt x="338972" y="1437114"/>
                </a:lnTo>
                <a:lnTo>
                  <a:pt x="301488" y="1409448"/>
                </a:lnTo>
                <a:lnTo>
                  <a:pt x="265927" y="1379802"/>
                </a:lnTo>
                <a:lnTo>
                  <a:pt x="232343" y="1348282"/>
                </a:lnTo>
                <a:lnTo>
                  <a:pt x="200789" y="1314993"/>
                </a:lnTo>
                <a:lnTo>
                  <a:pt x="171320" y="1280043"/>
                </a:lnTo>
                <a:lnTo>
                  <a:pt x="143991" y="1243537"/>
                </a:lnTo>
                <a:lnTo>
                  <a:pt x="118854" y="1205583"/>
                </a:lnTo>
                <a:lnTo>
                  <a:pt x="95965" y="1166286"/>
                </a:lnTo>
                <a:lnTo>
                  <a:pt x="75376" y="1125754"/>
                </a:lnTo>
                <a:lnTo>
                  <a:pt x="57143" y="1084092"/>
                </a:lnTo>
                <a:lnTo>
                  <a:pt x="41320" y="1041408"/>
                </a:lnTo>
                <a:lnTo>
                  <a:pt x="27959" y="997807"/>
                </a:lnTo>
                <a:lnTo>
                  <a:pt x="17116" y="953395"/>
                </a:lnTo>
                <a:lnTo>
                  <a:pt x="8845" y="908281"/>
                </a:lnTo>
                <a:lnTo>
                  <a:pt x="3199" y="862569"/>
                </a:lnTo>
                <a:lnTo>
                  <a:pt x="232" y="816366"/>
                </a:lnTo>
                <a:lnTo>
                  <a:pt x="0" y="769779"/>
                </a:lnTo>
                <a:lnTo>
                  <a:pt x="2554" y="722914"/>
                </a:lnTo>
                <a:lnTo>
                  <a:pt x="7951" y="675878"/>
                </a:lnTo>
                <a:lnTo>
                  <a:pt x="16244" y="628777"/>
                </a:lnTo>
                <a:lnTo>
                  <a:pt x="27351" y="582258"/>
                </a:lnTo>
                <a:lnTo>
                  <a:pt x="41089" y="536950"/>
                </a:lnTo>
                <a:lnTo>
                  <a:pt x="57367" y="492928"/>
                </a:lnTo>
                <a:lnTo>
                  <a:pt x="76092" y="450269"/>
                </a:lnTo>
                <a:lnTo>
                  <a:pt x="97174" y="409049"/>
                </a:lnTo>
                <a:lnTo>
                  <a:pt x="120519" y="369344"/>
                </a:lnTo>
                <a:lnTo>
                  <a:pt x="146036" y="331230"/>
                </a:lnTo>
                <a:lnTo>
                  <a:pt x="173634" y="294783"/>
                </a:lnTo>
                <a:lnTo>
                  <a:pt x="203220" y="260081"/>
                </a:lnTo>
                <a:lnTo>
                  <a:pt x="234702" y="227198"/>
                </a:lnTo>
                <a:lnTo>
                  <a:pt x="267988" y="196211"/>
                </a:lnTo>
                <a:lnTo>
                  <a:pt x="302987" y="167196"/>
                </a:lnTo>
                <a:lnTo>
                  <a:pt x="339606" y="140230"/>
                </a:lnTo>
                <a:lnTo>
                  <a:pt x="377754" y="115389"/>
                </a:lnTo>
                <a:lnTo>
                  <a:pt x="417339" y="92748"/>
                </a:lnTo>
                <a:lnTo>
                  <a:pt x="458269" y="72385"/>
                </a:lnTo>
                <a:lnTo>
                  <a:pt x="500452" y="54375"/>
                </a:lnTo>
                <a:lnTo>
                  <a:pt x="543796" y="38794"/>
                </a:lnTo>
                <a:lnTo>
                  <a:pt x="588209" y="25719"/>
                </a:lnTo>
                <a:lnTo>
                  <a:pt x="633599" y="15226"/>
                </a:lnTo>
                <a:lnTo>
                  <a:pt x="679874" y="7391"/>
                </a:lnTo>
                <a:lnTo>
                  <a:pt x="726943" y="2290"/>
                </a:lnTo>
                <a:lnTo>
                  <a:pt x="774713" y="0"/>
                </a:lnTo>
                <a:lnTo>
                  <a:pt x="776910" y="122999"/>
                </a:lnTo>
                <a:lnTo>
                  <a:pt x="728173" y="125644"/>
                </a:lnTo>
                <a:lnTo>
                  <a:pt x="680328" y="131745"/>
                </a:lnTo>
                <a:lnTo>
                  <a:pt x="633511" y="141188"/>
                </a:lnTo>
                <a:lnTo>
                  <a:pt x="587861" y="153860"/>
                </a:lnTo>
                <a:lnTo>
                  <a:pt x="543515" y="169646"/>
                </a:lnTo>
                <a:lnTo>
                  <a:pt x="500611" y="188432"/>
                </a:lnTo>
                <a:lnTo>
                  <a:pt x="459287" y="210104"/>
                </a:lnTo>
                <a:lnTo>
                  <a:pt x="419680" y="234548"/>
                </a:lnTo>
                <a:lnTo>
                  <a:pt x="381928" y="261649"/>
                </a:lnTo>
                <a:lnTo>
                  <a:pt x="346168" y="291294"/>
                </a:lnTo>
                <a:lnTo>
                  <a:pt x="312539" y="323369"/>
                </a:lnTo>
                <a:lnTo>
                  <a:pt x="281177" y="357759"/>
                </a:lnTo>
                <a:lnTo>
                  <a:pt x="252221" y="394350"/>
                </a:lnTo>
                <a:lnTo>
                  <a:pt x="225807" y="433028"/>
                </a:lnTo>
                <a:lnTo>
                  <a:pt x="202075" y="473679"/>
                </a:lnTo>
                <a:lnTo>
                  <a:pt x="181160" y="516189"/>
                </a:lnTo>
                <a:lnTo>
                  <a:pt x="163202" y="560444"/>
                </a:lnTo>
                <a:lnTo>
                  <a:pt x="148337" y="606330"/>
                </a:lnTo>
                <a:lnTo>
                  <a:pt x="136703" y="653732"/>
                </a:lnTo>
                <a:lnTo>
                  <a:pt x="128544" y="701855"/>
                </a:lnTo>
                <a:lnTo>
                  <a:pt x="123952" y="749871"/>
                </a:lnTo>
                <a:lnTo>
                  <a:pt x="122847" y="797619"/>
                </a:lnTo>
                <a:lnTo>
                  <a:pt x="125148" y="844940"/>
                </a:lnTo>
                <a:lnTo>
                  <a:pt x="130773" y="891675"/>
                </a:lnTo>
                <a:lnTo>
                  <a:pt x="139642" y="937664"/>
                </a:lnTo>
                <a:lnTo>
                  <a:pt x="151674" y="982748"/>
                </a:lnTo>
                <a:lnTo>
                  <a:pt x="166789" y="1026769"/>
                </a:lnTo>
                <a:lnTo>
                  <a:pt x="184904" y="1069565"/>
                </a:lnTo>
                <a:lnTo>
                  <a:pt x="205939" y="1110979"/>
                </a:lnTo>
                <a:lnTo>
                  <a:pt x="229814" y="1150850"/>
                </a:lnTo>
                <a:lnTo>
                  <a:pt x="256446" y="1189019"/>
                </a:lnTo>
                <a:lnTo>
                  <a:pt x="285757" y="1225328"/>
                </a:lnTo>
                <a:lnTo>
                  <a:pt x="317663" y="1259616"/>
                </a:lnTo>
                <a:lnTo>
                  <a:pt x="352085" y="1291724"/>
                </a:lnTo>
                <a:lnTo>
                  <a:pt x="388942" y="1321493"/>
                </a:lnTo>
                <a:lnTo>
                  <a:pt x="428152" y="1348763"/>
                </a:lnTo>
                <a:lnTo>
                  <a:pt x="469635" y="1373376"/>
                </a:lnTo>
                <a:lnTo>
                  <a:pt x="513309" y="1395171"/>
                </a:lnTo>
                <a:lnTo>
                  <a:pt x="558451" y="1413735"/>
                </a:lnTo>
                <a:lnTo>
                  <a:pt x="604273" y="1428796"/>
                </a:lnTo>
                <a:lnTo>
                  <a:pt x="650604" y="1440397"/>
                </a:lnTo>
                <a:lnTo>
                  <a:pt x="697268" y="1448581"/>
                </a:lnTo>
                <a:lnTo>
                  <a:pt x="744094" y="1453393"/>
                </a:lnTo>
                <a:lnTo>
                  <a:pt x="790907" y="1454877"/>
                </a:lnTo>
                <a:lnTo>
                  <a:pt x="1211956" y="1454877"/>
                </a:lnTo>
                <a:lnTo>
                  <a:pt x="1172431" y="1478386"/>
                </a:lnTo>
                <a:lnTo>
                  <a:pt x="1131845" y="1499428"/>
                </a:lnTo>
                <a:lnTo>
                  <a:pt x="1090214" y="1518040"/>
                </a:lnTo>
                <a:lnTo>
                  <a:pt x="1047653" y="1534195"/>
                </a:lnTo>
                <a:lnTo>
                  <a:pt x="1004278" y="1547861"/>
                </a:lnTo>
                <a:lnTo>
                  <a:pt x="960205" y="1559011"/>
                </a:lnTo>
                <a:lnTo>
                  <a:pt x="915550" y="1567614"/>
                </a:lnTo>
                <a:lnTo>
                  <a:pt x="870427" y="1573642"/>
                </a:lnTo>
                <a:lnTo>
                  <a:pt x="824954" y="1577065"/>
                </a:lnTo>
                <a:lnTo>
                  <a:pt x="779245" y="1577854"/>
                </a:lnTo>
                <a:close/>
              </a:path>
              <a:path w="1417954" h="1577975">
                <a:moveTo>
                  <a:pt x="1211956" y="1454877"/>
                </a:moveTo>
                <a:lnTo>
                  <a:pt x="790907" y="1454877"/>
                </a:lnTo>
                <a:lnTo>
                  <a:pt x="837535" y="1453076"/>
                </a:lnTo>
                <a:lnTo>
                  <a:pt x="883803" y="1448034"/>
                </a:lnTo>
                <a:lnTo>
                  <a:pt x="929540" y="1439795"/>
                </a:lnTo>
                <a:lnTo>
                  <a:pt x="974571" y="1428402"/>
                </a:lnTo>
                <a:lnTo>
                  <a:pt x="1018723" y="1413901"/>
                </a:lnTo>
                <a:lnTo>
                  <a:pt x="1061823" y="1396334"/>
                </a:lnTo>
                <a:lnTo>
                  <a:pt x="1103698" y="1375746"/>
                </a:lnTo>
                <a:lnTo>
                  <a:pt x="1144173" y="1352180"/>
                </a:lnTo>
                <a:lnTo>
                  <a:pt x="1183077" y="1325681"/>
                </a:lnTo>
                <a:lnTo>
                  <a:pt x="1220236" y="1296291"/>
                </a:lnTo>
                <a:lnTo>
                  <a:pt x="1255475" y="1264056"/>
                </a:lnTo>
                <a:lnTo>
                  <a:pt x="1288623" y="1229018"/>
                </a:lnTo>
                <a:lnTo>
                  <a:pt x="1319505" y="1191221"/>
                </a:lnTo>
                <a:lnTo>
                  <a:pt x="1417537" y="1265542"/>
                </a:lnTo>
                <a:lnTo>
                  <a:pt x="1387510" y="1302767"/>
                </a:lnTo>
                <a:lnTo>
                  <a:pt x="1355627" y="1337767"/>
                </a:lnTo>
                <a:lnTo>
                  <a:pt x="1322005" y="1370515"/>
                </a:lnTo>
                <a:lnTo>
                  <a:pt x="1286758" y="1400980"/>
                </a:lnTo>
                <a:lnTo>
                  <a:pt x="1250003" y="1429133"/>
                </a:lnTo>
                <a:lnTo>
                  <a:pt x="1211956" y="1454877"/>
                </a:lnTo>
                <a:close/>
              </a:path>
            </a:pathLst>
          </a:custGeom>
          <a:solidFill>
            <a:srgbClr val="404040"/>
          </a:solidFill>
        </p:spPr>
        <p:txBody>
          <a:bodyPr wrap="square" lIns="0" tIns="0" rIns="0" bIns="0" rtlCol="0"/>
          <a:lstStyle/>
          <a:p>
            <a:endParaRPr/>
          </a:p>
        </p:txBody>
      </p:sp>
      <p:sp>
        <p:nvSpPr>
          <p:cNvPr id="35" name="object 14"/>
          <p:cNvSpPr/>
          <p:nvPr/>
        </p:nvSpPr>
        <p:spPr>
          <a:xfrm>
            <a:off x="5064253" y="1779589"/>
            <a:ext cx="687705" cy="687705"/>
          </a:xfrm>
          <a:custGeom>
            <a:avLst/>
            <a:gdLst/>
            <a:ahLst/>
            <a:cxnLst/>
            <a:rect l="l" t="t" r="r" b="b"/>
            <a:pathLst>
              <a:path w="687704" h="687705">
                <a:moveTo>
                  <a:pt x="343573" y="687387"/>
                </a:moveTo>
                <a:lnTo>
                  <a:pt x="296933" y="684249"/>
                </a:lnTo>
                <a:lnTo>
                  <a:pt x="252202" y="675109"/>
                </a:lnTo>
                <a:lnTo>
                  <a:pt x="209788" y="660373"/>
                </a:lnTo>
                <a:lnTo>
                  <a:pt x="170102" y="640451"/>
                </a:lnTo>
                <a:lnTo>
                  <a:pt x="133554" y="615750"/>
                </a:lnTo>
                <a:lnTo>
                  <a:pt x="100553" y="586679"/>
                </a:lnTo>
                <a:lnTo>
                  <a:pt x="71510" y="553647"/>
                </a:lnTo>
                <a:lnTo>
                  <a:pt x="46834" y="517060"/>
                </a:lnTo>
                <a:lnTo>
                  <a:pt x="26935" y="477329"/>
                </a:lnTo>
                <a:lnTo>
                  <a:pt x="12223" y="434860"/>
                </a:lnTo>
                <a:lnTo>
                  <a:pt x="3108" y="390062"/>
                </a:lnTo>
                <a:lnTo>
                  <a:pt x="0" y="343344"/>
                </a:lnTo>
                <a:lnTo>
                  <a:pt x="3108" y="296786"/>
                </a:lnTo>
                <a:lnTo>
                  <a:pt x="12223" y="252122"/>
                </a:lnTo>
                <a:lnTo>
                  <a:pt x="26935" y="209763"/>
                </a:lnTo>
                <a:lnTo>
                  <a:pt x="46834" y="170119"/>
                </a:lnTo>
                <a:lnTo>
                  <a:pt x="71510" y="133601"/>
                </a:lnTo>
                <a:lnTo>
                  <a:pt x="100553" y="100620"/>
                </a:lnTo>
                <a:lnTo>
                  <a:pt x="133554" y="71586"/>
                </a:lnTo>
                <a:lnTo>
                  <a:pt x="170102" y="46910"/>
                </a:lnTo>
                <a:lnTo>
                  <a:pt x="209788" y="27003"/>
                </a:lnTo>
                <a:lnTo>
                  <a:pt x="252202" y="12275"/>
                </a:lnTo>
                <a:lnTo>
                  <a:pt x="296933" y="3137"/>
                </a:lnTo>
                <a:lnTo>
                  <a:pt x="343573" y="0"/>
                </a:lnTo>
                <a:lnTo>
                  <a:pt x="390209" y="3137"/>
                </a:lnTo>
                <a:lnTo>
                  <a:pt x="434939" y="12276"/>
                </a:lnTo>
                <a:lnTo>
                  <a:pt x="477352" y="27008"/>
                </a:lnTo>
                <a:lnTo>
                  <a:pt x="517039" y="46923"/>
                </a:lnTo>
                <a:lnTo>
                  <a:pt x="553590" y="71612"/>
                </a:lnTo>
                <a:lnTo>
                  <a:pt x="586597" y="100664"/>
                </a:lnTo>
                <a:lnTo>
                  <a:pt x="615649" y="133672"/>
                </a:lnTo>
                <a:lnTo>
                  <a:pt x="640337" y="170225"/>
                </a:lnTo>
                <a:lnTo>
                  <a:pt x="660251" y="209913"/>
                </a:lnTo>
                <a:lnTo>
                  <a:pt x="674983" y="252328"/>
                </a:lnTo>
                <a:lnTo>
                  <a:pt x="684123" y="297060"/>
                </a:lnTo>
                <a:lnTo>
                  <a:pt x="687260" y="343700"/>
                </a:lnTo>
                <a:lnTo>
                  <a:pt x="684123" y="390336"/>
                </a:lnTo>
                <a:lnTo>
                  <a:pt x="674983" y="435066"/>
                </a:lnTo>
                <a:lnTo>
                  <a:pt x="660251" y="477479"/>
                </a:lnTo>
                <a:lnTo>
                  <a:pt x="640337" y="517166"/>
                </a:lnTo>
                <a:lnTo>
                  <a:pt x="615649" y="553717"/>
                </a:lnTo>
                <a:lnTo>
                  <a:pt x="586597" y="586724"/>
                </a:lnTo>
                <a:lnTo>
                  <a:pt x="553590" y="615776"/>
                </a:lnTo>
                <a:lnTo>
                  <a:pt x="517039" y="640464"/>
                </a:lnTo>
                <a:lnTo>
                  <a:pt x="477352" y="660378"/>
                </a:lnTo>
                <a:lnTo>
                  <a:pt x="434939" y="675110"/>
                </a:lnTo>
                <a:lnTo>
                  <a:pt x="390209" y="684250"/>
                </a:lnTo>
                <a:lnTo>
                  <a:pt x="343573" y="687387"/>
                </a:lnTo>
                <a:close/>
              </a:path>
            </a:pathLst>
          </a:custGeom>
          <a:solidFill>
            <a:srgbClr val="79CDEE"/>
          </a:solidFill>
        </p:spPr>
        <p:txBody>
          <a:bodyPr wrap="square" lIns="0" tIns="0" rIns="0" bIns="0" rtlCol="0"/>
          <a:lstStyle/>
          <a:p>
            <a:endParaRPr/>
          </a:p>
        </p:txBody>
      </p:sp>
      <p:sp>
        <p:nvSpPr>
          <p:cNvPr id="36" name="object 15"/>
          <p:cNvSpPr/>
          <p:nvPr/>
        </p:nvSpPr>
        <p:spPr>
          <a:xfrm>
            <a:off x="9733419" y="2195374"/>
            <a:ext cx="370840" cy="1162685"/>
          </a:xfrm>
          <a:custGeom>
            <a:avLst/>
            <a:gdLst/>
            <a:ahLst/>
            <a:cxnLst/>
            <a:rect l="l" t="t" r="r" b="b"/>
            <a:pathLst>
              <a:path w="370840" h="1162685">
                <a:moveTo>
                  <a:pt x="149034" y="1162329"/>
                </a:moveTo>
                <a:lnTo>
                  <a:pt x="60502" y="1076909"/>
                </a:lnTo>
                <a:lnTo>
                  <a:pt x="94361" y="1039037"/>
                </a:lnTo>
                <a:lnTo>
                  <a:pt x="125047" y="998970"/>
                </a:lnTo>
                <a:lnTo>
                  <a:pt x="152489" y="956909"/>
                </a:lnTo>
                <a:lnTo>
                  <a:pt x="176610" y="913056"/>
                </a:lnTo>
                <a:lnTo>
                  <a:pt x="197338" y="867613"/>
                </a:lnTo>
                <a:lnTo>
                  <a:pt x="214598" y="820780"/>
                </a:lnTo>
                <a:lnTo>
                  <a:pt x="228315" y="772759"/>
                </a:lnTo>
                <a:lnTo>
                  <a:pt x="238416" y="723751"/>
                </a:lnTo>
                <a:lnTo>
                  <a:pt x="244826" y="673958"/>
                </a:lnTo>
                <a:lnTo>
                  <a:pt x="247472" y="623580"/>
                </a:lnTo>
                <a:lnTo>
                  <a:pt x="246278" y="572820"/>
                </a:lnTo>
                <a:lnTo>
                  <a:pt x="241226" y="522302"/>
                </a:lnTo>
                <a:lnTo>
                  <a:pt x="232411" y="472643"/>
                </a:lnTo>
                <a:lnTo>
                  <a:pt x="219932" y="424034"/>
                </a:lnTo>
                <a:lnTo>
                  <a:pt x="203887" y="376665"/>
                </a:lnTo>
                <a:lnTo>
                  <a:pt x="184375" y="330727"/>
                </a:lnTo>
                <a:lnTo>
                  <a:pt x="161494" y="286410"/>
                </a:lnTo>
                <a:lnTo>
                  <a:pt x="135343" y="243904"/>
                </a:lnTo>
                <a:lnTo>
                  <a:pt x="106019" y="203401"/>
                </a:lnTo>
                <a:lnTo>
                  <a:pt x="73622" y="165090"/>
                </a:lnTo>
                <a:lnTo>
                  <a:pt x="38249" y="129163"/>
                </a:lnTo>
                <a:lnTo>
                  <a:pt x="0" y="95808"/>
                </a:lnTo>
                <a:lnTo>
                  <a:pt x="77355" y="0"/>
                </a:lnTo>
                <a:lnTo>
                  <a:pt x="115918" y="33232"/>
                </a:lnTo>
                <a:lnTo>
                  <a:pt x="152053" y="68672"/>
                </a:lnTo>
                <a:lnTo>
                  <a:pt x="185689" y="106183"/>
                </a:lnTo>
                <a:lnTo>
                  <a:pt x="216757" y="145628"/>
                </a:lnTo>
                <a:lnTo>
                  <a:pt x="245185" y="186870"/>
                </a:lnTo>
                <a:lnTo>
                  <a:pt x="270903" y="229774"/>
                </a:lnTo>
                <a:lnTo>
                  <a:pt x="293841" y="274201"/>
                </a:lnTo>
                <a:lnTo>
                  <a:pt x="313927" y="320017"/>
                </a:lnTo>
                <a:lnTo>
                  <a:pt x="331092" y="367083"/>
                </a:lnTo>
                <a:lnTo>
                  <a:pt x="345265" y="415263"/>
                </a:lnTo>
                <a:lnTo>
                  <a:pt x="356375" y="464422"/>
                </a:lnTo>
                <a:lnTo>
                  <a:pt x="364352" y="514421"/>
                </a:lnTo>
                <a:lnTo>
                  <a:pt x="369125" y="565124"/>
                </a:lnTo>
                <a:lnTo>
                  <a:pt x="370619" y="616033"/>
                </a:lnTo>
                <a:lnTo>
                  <a:pt x="368847" y="666643"/>
                </a:lnTo>
                <a:lnTo>
                  <a:pt x="363863" y="716810"/>
                </a:lnTo>
                <a:lnTo>
                  <a:pt x="355720" y="766390"/>
                </a:lnTo>
                <a:lnTo>
                  <a:pt x="344470" y="815237"/>
                </a:lnTo>
                <a:lnTo>
                  <a:pt x="330167" y="863208"/>
                </a:lnTo>
                <a:lnTo>
                  <a:pt x="312864" y="910158"/>
                </a:lnTo>
                <a:lnTo>
                  <a:pt x="292615" y="955943"/>
                </a:lnTo>
                <a:lnTo>
                  <a:pt x="269473" y="1000418"/>
                </a:lnTo>
                <a:lnTo>
                  <a:pt x="243490" y="1043438"/>
                </a:lnTo>
                <a:lnTo>
                  <a:pt x="214721" y="1084860"/>
                </a:lnTo>
                <a:lnTo>
                  <a:pt x="183218" y="1124538"/>
                </a:lnTo>
                <a:lnTo>
                  <a:pt x="149034" y="1162329"/>
                </a:lnTo>
                <a:close/>
              </a:path>
            </a:pathLst>
          </a:custGeom>
          <a:solidFill>
            <a:srgbClr val="BEBEBE"/>
          </a:solidFill>
        </p:spPr>
        <p:txBody>
          <a:bodyPr wrap="square" lIns="0" tIns="0" rIns="0" bIns="0" rtlCol="0"/>
          <a:lstStyle/>
          <a:p>
            <a:endParaRPr/>
          </a:p>
        </p:txBody>
      </p:sp>
      <p:sp>
        <p:nvSpPr>
          <p:cNvPr id="37" name="object 16"/>
          <p:cNvSpPr/>
          <p:nvPr/>
        </p:nvSpPr>
        <p:spPr>
          <a:xfrm>
            <a:off x="8525264" y="2020509"/>
            <a:ext cx="1402080" cy="1579245"/>
          </a:xfrm>
          <a:custGeom>
            <a:avLst/>
            <a:gdLst/>
            <a:ahLst/>
            <a:cxnLst/>
            <a:rect l="l" t="t" r="r" b="b"/>
            <a:pathLst>
              <a:path w="1402079" h="1579245">
                <a:moveTo>
                  <a:pt x="782797" y="1578771"/>
                </a:moveTo>
                <a:lnTo>
                  <a:pt x="735592" y="1577014"/>
                </a:lnTo>
                <a:lnTo>
                  <a:pt x="688339" y="1572397"/>
                </a:lnTo>
                <a:lnTo>
                  <a:pt x="641160" y="1564885"/>
                </a:lnTo>
                <a:lnTo>
                  <a:pt x="594177" y="1554441"/>
                </a:lnTo>
                <a:lnTo>
                  <a:pt x="547514" y="1541029"/>
                </a:lnTo>
                <a:lnTo>
                  <a:pt x="501761" y="1524786"/>
                </a:lnTo>
                <a:lnTo>
                  <a:pt x="457480" y="1505944"/>
                </a:lnTo>
                <a:lnTo>
                  <a:pt x="414750" y="1484605"/>
                </a:lnTo>
                <a:lnTo>
                  <a:pt x="373648" y="1460870"/>
                </a:lnTo>
                <a:lnTo>
                  <a:pt x="334254" y="1434838"/>
                </a:lnTo>
                <a:lnTo>
                  <a:pt x="296645" y="1406612"/>
                </a:lnTo>
                <a:lnTo>
                  <a:pt x="260899" y="1376292"/>
                </a:lnTo>
                <a:lnTo>
                  <a:pt x="227096" y="1343979"/>
                </a:lnTo>
                <a:lnTo>
                  <a:pt x="195313" y="1309773"/>
                </a:lnTo>
                <a:lnTo>
                  <a:pt x="165628" y="1273777"/>
                </a:lnTo>
                <a:lnTo>
                  <a:pt x="138120" y="1236089"/>
                </a:lnTo>
                <a:lnTo>
                  <a:pt x="112868" y="1196812"/>
                </a:lnTo>
                <a:lnTo>
                  <a:pt x="89948" y="1156047"/>
                </a:lnTo>
                <a:lnTo>
                  <a:pt x="69441" y="1113893"/>
                </a:lnTo>
                <a:lnTo>
                  <a:pt x="51423" y="1070452"/>
                </a:lnTo>
                <a:lnTo>
                  <a:pt x="35974" y="1025826"/>
                </a:lnTo>
                <a:lnTo>
                  <a:pt x="23172" y="980114"/>
                </a:lnTo>
                <a:lnTo>
                  <a:pt x="13094" y="933417"/>
                </a:lnTo>
                <a:lnTo>
                  <a:pt x="5820" y="885837"/>
                </a:lnTo>
                <a:lnTo>
                  <a:pt x="1427" y="837474"/>
                </a:lnTo>
                <a:lnTo>
                  <a:pt x="0" y="788931"/>
                </a:lnTo>
                <a:lnTo>
                  <a:pt x="1527" y="740814"/>
                </a:lnTo>
                <a:lnTo>
                  <a:pt x="5942" y="693232"/>
                </a:lnTo>
                <a:lnTo>
                  <a:pt x="13181" y="646297"/>
                </a:lnTo>
                <a:lnTo>
                  <a:pt x="23176" y="600117"/>
                </a:lnTo>
                <a:lnTo>
                  <a:pt x="35863" y="554802"/>
                </a:lnTo>
                <a:lnTo>
                  <a:pt x="51177" y="510462"/>
                </a:lnTo>
                <a:lnTo>
                  <a:pt x="69050" y="467206"/>
                </a:lnTo>
                <a:lnTo>
                  <a:pt x="89418" y="425144"/>
                </a:lnTo>
                <a:lnTo>
                  <a:pt x="112215" y="384386"/>
                </a:lnTo>
                <a:lnTo>
                  <a:pt x="137375" y="345041"/>
                </a:lnTo>
                <a:lnTo>
                  <a:pt x="164834" y="307219"/>
                </a:lnTo>
                <a:lnTo>
                  <a:pt x="194524" y="271030"/>
                </a:lnTo>
                <a:lnTo>
                  <a:pt x="226380" y="236583"/>
                </a:lnTo>
                <a:lnTo>
                  <a:pt x="260338" y="203988"/>
                </a:lnTo>
                <a:lnTo>
                  <a:pt x="296330" y="173355"/>
                </a:lnTo>
                <a:lnTo>
                  <a:pt x="334292" y="144792"/>
                </a:lnTo>
                <a:lnTo>
                  <a:pt x="374158" y="118411"/>
                </a:lnTo>
                <a:lnTo>
                  <a:pt x="415861" y="94320"/>
                </a:lnTo>
                <a:lnTo>
                  <a:pt x="459338" y="72630"/>
                </a:lnTo>
                <a:lnTo>
                  <a:pt x="504055" y="53637"/>
                </a:lnTo>
                <a:lnTo>
                  <a:pt x="549444" y="37552"/>
                </a:lnTo>
                <a:lnTo>
                  <a:pt x="595379" y="24353"/>
                </a:lnTo>
                <a:lnTo>
                  <a:pt x="641734" y="14020"/>
                </a:lnTo>
                <a:lnTo>
                  <a:pt x="688383" y="6531"/>
                </a:lnTo>
                <a:lnTo>
                  <a:pt x="735201" y="1864"/>
                </a:lnTo>
                <a:lnTo>
                  <a:pt x="782061" y="0"/>
                </a:lnTo>
                <a:lnTo>
                  <a:pt x="828837" y="915"/>
                </a:lnTo>
                <a:lnTo>
                  <a:pt x="875404" y="4589"/>
                </a:lnTo>
                <a:lnTo>
                  <a:pt x="921635" y="11001"/>
                </a:lnTo>
                <a:lnTo>
                  <a:pt x="967405" y="20130"/>
                </a:lnTo>
                <a:lnTo>
                  <a:pt x="1012587" y="31953"/>
                </a:lnTo>
                <a:lnTo>
                  <a:pt x="1057056" y="46451"/>
                </a:lnTo>
                <a:lnTo>
                  <a:pt x="1100686" y="63601"/>
                </a:lnTo>
                <a:lnTo>
                  <a:pt x="1143350" y="83383"/>
                </a:lnTo>
                <a:lnTo>
                  <a:pt x="1184923" y="105774"/>
                </a:lnTo>
                <a:lnTo>
                  <a:pt x="1212855" y="123065"/>
                </a:lnTo>
                <a:lnTo>
                  <a:pt x="785529" y="123065"/>
                </a:lnTo>
                <a:lnTo>
                  <a:pt x="738996" y="124998"/>
                </a:lnTo>
                <a:lnTo>
                  <a:pt x="692531" y="130208"/>
                </a:lnTo>
                <a:lnTo>
                  <a:pt x="646305" y="138722"/>
                </a:lnTo>
                <a:lnTo>
                  <a:pt x="600492" y="150571"/>
                </a:lnTo>
                <a:lnTo>
                  <a:pt x="555266" y="165784"/>
                </a:lnTo>
                <a:lnTo>
                  <a:pt x="510798" y="184390"/>
                </a:lnTo>
                <a:lnTo>
                  <a:pt x="467778" y="206140"/>
                </a:lnTo>
                <a:lnTo>
                  <a:pt x="426842" y="230673"/>
                </a:lnTo>
                <a:lnTo>
                  <a:pt x="388082" y="257836"/>
                </a:lnTo>
                <a:lnTo>
                  <a:pt x="351586" y="287480"/>
                </a:lnTo>
                <a:lnTo>
                  <a:pt x="317445" y="319453"/>
                </a:lnTo>
                <a:lnTo>
                  <a:pt x="285750" y="353605"/>
                </a:lnTo>
                <a:lnTo>
                  <a:pt x="256590" y="389786"/>
                </a:lnTo>
                <a:lnTo>
                  <a:pt x="230056" y="427843"/>
                </a:lnTo>
                <a:lnTo>
                  <a:pt x="206237" y="467627"/>
                </a:lnTo>
                <a:lnTo>
                  <a:pt x="185225" y="508987"/>
                </a:lnTo>
                <a:lnTo>
                  <a:pt x="167109" y="551772"/>
                </a:lnTo>
                <a:lnTo>
                  <a:pt x="151980" y="595832"/>
                </a:lnTo>
                <a:lnTo>
                  <a:pt x="139927" y="641015"/>
                </a:lnTo>
                <a:lnTo>
                  <a:pt x="131041" y="687171"/>
                </a:lnTo>
                <a:lnTo>
                  <a:pt x="125412" y="734149"/>
                </a:lnTo>
                <a:lnTo>
                  <a:pt x="123131" y="781799"/>
                </a:lnTo>
                <a:lnTo>
                  <a:pt x="124286" y="829969"/>
                </a:lnTo>
                <a:lnTo>
                  <a:pt x="128902" y="877930"/>
                </a:lnTo>
                <a:lnTo>
                  <a:pt x="136868" y="924955"/>
                </a:lnTo>
                <a:lnTo>
                  <a:pt x="148077" y="970907"/>
                </a:lnTo>
                <a:lnTo>
                  <a:pt x="162421" y="1015646"/>
                </a:lnTo>
                <a:lnTo>
                  <a:pt x="179792" y="1059033"/>
                </a:lnTo>
                <a:lnTo>
                  <a:pt x="200083" y="1100931"/>
                </a:lnTo>
                <a:lnTo>
                  <a:pt x="223187" y="1141200"/>
                </a:lnTo>
                <a:lnTo>
                  <a:pt x="248995" y="1179702"/>
                </a:lnTo>
                <a:lnTo>
                  <a:pt x="277400" y="1216298"/>
                </a:lnTo>
                <a:lnTo>
                  <a:pt x="308295" y="1250849"/>
                </a:lnTo>
                <a:lnTo>
                  <a:pt x="341571" y="1283218"/>
                </a:lnTo>
                <a:lnTo>
                  <a:pt x="377122" y="1313264"/>
                </a:lnTo>
                <a:lnTo>
                  <a:pt x="414839" y="1340851"/>
                </a:lnTo>
                <a:lnTo>
                  <a:pt x="454615" y="1365838"/>
                </a:lnTo>
                <a:lnTo>
                  <a:pt x="496342" y="1388088"/>
                </a:lnTo>
                <a:lnTo>
                  <a:pt x="539913" y="1407462"/>
                </a:lnTo>
                <a:lnTo>
                  <a:pt x="585220" y="1423821"/>
                </a:lnTo>
                <a:lnTo>
                  <a:pt x="631589" y="1436881"/>
                </a:lnTo>
                <a:lnTo>
                  <a:pt x="678306" y="1446481"/>
                </a:lnTo>
                <a:lnTo>
                  <a:pt x="725203" y="1452670"/>
                </a:lnTo>
                <a:lnTo>
                  <a:pt x="772111" y="1455499"/>
                </a:lnTo>
                <a:lnTo>
                  <a:pt x="1211752" y="1455499"/>
                </a:lnTo>
                <a:lnTo>
                  <a:pt x="1185259" y="1471949"/>
                </a:lnTo>
                <a:lnTo>
                  <a:pt x="1144000" y="1494282"/>
                </a:lnTo>
                <a:lnTo>
                  <a:pt x="1101591" y="1514084"/>
                </a:lnTo>
                <a:lnTo>
                  <a:pt x="1058153" y="1531319"/>
                </a:lnTo>
                <a:lnTo>
                  <a:pt x="1013810" y="1545950"/>
                </a:lnTo>
                <a:lnTo>
                  <a:pt x="968684" y="1557941"/>
                </a:lnTo>
                <a:lnTo>
                  <a:pt x="922897" y="1567255"/>
                </a:lnTo>
                <a:lnTo>
                  <a:pt x="876572" y="1573856"/>
                </a:lnTo>
                <a:lnTo>
                  <a:pt x="829831" y="1577707"/>
                </a:lnTo>
                <a:lnTo>
                  <a:pt x="782797" y="1578771"/>
                </a:lnTo>
                <a:close/>
              </a:path>
              <a:path w="1402079" h="1579245">
                <a:moveTo>
                  <a:pt x="1252275" y="309637"/>
                </a:moveTo>
                <a:lnTo>
                  <a:pt x="1216435" y="277467"/>
                </a:lnTo>
                <a:lnTo>
                  <a:pt x="1178757" y="248250"/>
                </a:lnTo>
                <a:lnTo>
                  <a:pt x="1139415" y="222017"/>
                </a:lnTo>
                <a:lnTo>
                  <a:pt x="1098581" y="198797"/>
                </a:lnTo>
                <a:lnTo>
                  <a:pt x="1056429" y="178618"/>
                </a:lnTo>
                <a:lnTo>
                  <a:pt x="1013132" y="161511"/>
                </a:lnTo>
                <a:lnTo>
                  <a:pt x="968863" y="147504"/>
                </a:lnTo>
                <a:lnTo>
                  <a:pt x="923795" y="136626"/>
                </a:lnTo>
                <a:lnTo>
                  <a:pt x="878101" y="128908"/>
                </a:lnTo>
                <a:lnTo>
                  <a:pt x="831955" y="124378"/>
                </a:lnTo>
                <a:lnTo>
                  <a:pt x="785529" y="123065"/>
                </a:lnTo>
                <a:lnTo>
                  <a:pt x="1212855" y="123065"/>
                </a:lnTo>
                <a:lnTo>
                  <a:pt x="1225279" y="130755"/>
                </a:lnTo>
                <a:lnTo>
                  <a:pt x="1264292" y="158303"/>
                </a:lnTo>
                <a:lnTo>
                  <a:pt x="1301835" y="188397"/>
                </a:lnTo>
                <a:lnTo>
                  <a:pt x="1337784" y="221016"/>
                </a:lnTo>
                <a:lnTo>
                  <a:pt x="1252275" y="309637"/>
                </a:lnTo>
                <a:close/>
              </a:path>
              <a:path w="1402079" h="1579245">
                <a:moveTo>
                  <a:pt x="1211752" y="1455499"/>
                </a:moveTo>
                <a:lnTo>
                  <a:pt x="772111" y="1455499"/>
                </a:lnTo>
                <a:lnTo>
                  <a:pt x="818861" y="1455018"/>
                </a:lnTo>
                <a:lnTo>
                  <a:pt x="865285" y="1451276"/>
                </a:lnTo>
                <a:lnTo>
                  <a:pt x="911216" y="1444325"/>
                </a:lnTo>
                <a:lnTo>
                  <a:pt x="956484" y="1434213"/>
                </a:lnTo>
                <a:lnTo>
                  <a:pt x="1000921" y="1420992"/>
                </a:lnTo>
                <a:lnTo>
                  <a:pt x="1044359" y="1404710"/>
                </a:lnTo>
                <a:lnTo>
                  <a:pt x="1086629" y="1385420"/>
                </a:lnTo>
                <a:lnTo>
                  <a:pt x="1127564" y="1363169"/>
                </a:lnTo>
                <a:lnTo>
                  <a:pt x="1166994" y="1338010"/>
                </a:lnTo>
                <a:lnTo>
                  <a:pt x="1204751" y="1309991"/>
                </a:lnTo>
                <a:lnTo>
                  <a:pt x="1240666" y="1279163"/>
                </a:lnTo>
                <a:lnTo>
                  <a:pt x="1274573" y="1245576"/>
                </a:lnTo>
                <a:lnTo>
                  <a:pt x="1306301" y="1209280"/>
                </a:lnTo>
                <a:lnTo>
                  <a:pt x="1401792" y="1286839"/>
                </a:lnTo>
                <a:lnTo>
                  <a:pt x="1370009" y="1323593"/>
                </a:lnTo>
                <a:lnTo>
                  <a:pt x="1336340" y="1358034"/>
                </a:lnTo>
                <a:lnTo>
                  <a:pt x="1300908" y="1390127"/>
                </a:lnTo>
                <a:lnTo>
                  <a:pt x="1263835" y="1419835"/>
                </a:lnTo>
                <a:lnTo>
                  <a:pt x="1225245" y="1447121"/>
                </a:lnTo>
                <a:lnTo>
                  <a:pt x="1211752" y="1455499"/>
                </a:lnTo>
                <a:close/>
              </a:path>
            </a:pathLst>
          </a:custGeom>
          <a:solidFill>
            <a:srgbClr val="404040"/>
          </a:solidFill>
        </p:spPr>
        <p:txBody>
          <a:bodyPr wrap="square" lIns="0" tIns="0" rIns="0" bIns="0" rtlCol="0"/>
          <a:lstStyle/>
          <a:p>
            <a:endParaRPr/>
          </a:p>
        </p:txBody>
      </p:sp>
      <p:sp>
        <p:nvSpPr>
          <p:cNvPr id="38" name="object 17"/>
          <p:cNvSpPr/>
          <p:nvPr/>
        </p:nvSpPr>
        <p:spPr>
          <a:xfrm>
            <a:off x="8240269" y="1779589"/>
            <a:ext cx="688340" cy="687705"/>
          </a:xfrm>
          <a:custGeom>
            <a:avLst/>
            <a:gdLst/>
            <a:ahLst/>
            <a:cxnLst/>
            <a:rect l="l" t="t" r="r" b="b"/>
            <a:pathLst>
              <a:path w="688340" h="687705">
                <a:moveTo>
                  <a:pt x="344144" y="687387"/>
                </a:moveTo>
                <a:lnTo>
                  <a:pt x="297504" y="684249"/>
                </a:lnTo>
                <a:lnTo>
                  <a:pt x="252771" y="675109"/>
                </a:lnTo>
                <a:lnTo>
                  <a:pt x="210351" y="660373"/>
                </a:lnTo>
                <a:lnTo>
                  <a:pt x="170653" y="640451"/>
                </a:lnTo>
                <a:lnTo>
                  <a:pt x="134084" y="615750"/>
                </a:lnTo>
                <a:lnTo>
                  <a:pt x="101053" y="586679"/>
                </a:lnTo>
                <a:lnTo>
                  <a:pt x="71968" y="553647"/>
                </a:lnTo>
                <a:lnTo>
                  <a:pt x="47236" y="517060"/>
                </a:lnTo>
                <a:lnTo>
                  <a:pt x="27265" y="477329"/>
                </a:lnTo>
                <a:lnTo>
                  <a:pt x="12464" y="434860"/>
                </a:lnTo>
                <a:lnTo>
                  <a:pt x="3239" y="390062"/>
                </a:lnTo>
                <a:lnTo>
                  <a:pt x="0" y="343344"/>
                </a:lnTo>
                <a:lnTo>
                  <a:pt x="3239" y="296786"/>
                </a:lnTo>
                <a:lnTo>
                  <a:pt x="12464" y="252122"/>
                </a:lnTo>
                <a:lnTo>
                  <a:pt x="27265" y="209763"/>
                </a:lnTo>
                <a:lnTo>
                  <a:pt x="47236" y="170119"/>
                </a:lnTo>
                <a:lnTo>
                  <a:pt x="71968" y="133601"/>
                </a:lnTo>
                <a:lnTo>
                  <a:pt x="101053" y="100620"/>
                </a:lnTo>
                <a:lnTo>
                  <a:pt x="134084" y="71586"/>
                </a:lnTo>
                <a:lnTo>
                  <a:pt x="170653" y="46910"/>
                </a:lnTo>
                <a:lnTo>
                  <a:pt x="210351" y="27003"/>
                </a:lnTo>
                <a:lnTo>
                  <a:pt x="252771" y="12275"/>
                </a:lnTo>
                <a:lnTo>
                  <a:pt x="297504" y="3137"/>
                </a:lnTo>
                <a:lnTo>
                  <a:pt x="344144" y="0"/>
                </a:lnTo>
                <a:lnTo>
                  <a:pt x="390781" y="3137"/>
                </a:lnTo>
                <a:lnTo>
                  <a:pt x="435510" y="12276"/>
                </a:lnTo>
                <a:lnTo>
                  <a:pt x="477923" y="27008"/>
                </a:lnTo>
                <a:lnTo>
                  <a:pt x="517610" y="46923"/>
                </a:lnTo>
                <a:lnTo>
                  <a:pt x="554162" y="71612"/>
                </a:lnTo>
                <a:lnTo>
                  <a:pt x="587168" y="100664"/>
                </a:lnTo>
                <a:lnTo>
                  <a:pt x="616220" y="133672"/>
                </a:lnTo>
                <a:lnTo>
                  <a:pt x="640908" y="170225"/>
                </a:lnTo>
                <a:lnTo>
                  <a:pt x="660823" y="209913"/>
                </a:lnTo>
                <a:lnTo>
                  <a:pt x="675555" y="252328"/>
                </a:lnTo>
                <a:lnTo>
                  <a:pt x="684694" y="297060"/>
                </a:lnTo>
                <a:lnTo>
                  <a:pt x="687831" y="343700"/>
                </a:lnTo>
                <a:lnTo>
                  <a:pt x="684694" y="390336"/>
                </a:lnTo>
                <a:lnTo>
                  <a:pt x="675555" y="435066"/>
                </a:lnTo>
                <a:lnTo>
                  <a:pt x="660823" y="477479"/>
                </a:lnTo>
                <a:lnTo>
                  <a:pt x="640908" y="517166"/>
                </a:lnTo>
                <a:lnTo>
                  <a:pt x="616220" y="553717"/>
                </a:lnTo>
                <a:lnTo>
                  <a:pt x="587168" y="586724"/>
                </a:lnTo>
                <a:lnTo>
                  <a:pt x="554162" y="615776"/>
                </a:lnTo>
                <a:lnTo>
                  <a:pt x="517610" y="640464"/>
                </a:lnTo>
                <a:lnTo>
                  <a:pt x="477923" y="660378"/>
                </a:lnTo>
                <a:lnTo>
                  <a:pt x="435510" y="675110"/>
                </a:lnTo>
                <a:lnTo>
                  <a:pt x="390781" y="684250"/>
                </a:lnTo>
                <a:lnTo>
                  <a:pt x="344144" y="687387"/>
                </a:lnTo>
                <a:close/>
              </a:path>
            </a:pathLst>
          </a:custGeom>
          <a:solidFill>
            <a:srgbClr val="BEBEBE"/>
          </a:solidFill>
        </p:spPr>
        <p:txBody>
          <a:bodyPr wrap="square" lIns="0" tIns="0" rIns="0" bIns="0" rtlCol="0"/>
          <a:lstStyle/>
          <a:p>
            <a:endParaRPr/>
          </a:p>
        </p:txBody>
      </p:sp>
      <p:sp>
        <p:nvSpPr>
          <p:cNvPr id="39" name="object 18"/>
          <p:cNvSpPr txBox="1"/>
          <p:nvPr/>
        </p:nvSpPr>
        <p:spPr>
          <a:xfrm>
            <a:off x="740230" y="4830694"/>
            <a:ext cx="3907970" cy="1384995"/>
          </a:xfrm>
          <a:prstGeom prst="rect">
            <a:avLst/>
          </a:prstGeom>
        </p:spPr>
        <p:txBody>
          <a:bodyPr vert="horz" wrap="square" lIns="0" tIns="0" rIns="0" bIns="0" rtlCol="0">
            <a:spAutoFit/>
          </a:bodyPr>
          <a:lstStyle/>
          <a:p>
            <a:pPr marL="12700" marR="5080">
              <a:lnSpc>
                <a:spcPct val="100000"/>
              </a:lnSpc>
            </a:pPr>
            <a:r>
              <a:rPr lang="zh-CN" altLang="en-US" dirty="0" smtClean="0">
                <a:solidFill>
                  <a:srgbClr val="FFFFFF"/>
                </a:solidFill>
                <a:latin typeface="Microsoft YaHei"/>
                <a:cs typeface="Microsoft YaHei"/>
              </a:rPr>
              <a:t>完善的会员注册、充值、电子  券赠送功能  企业新闻、营销活动自动推送  会员可在线充值，购买电子券  快捷的门店定位服务，协助客户快速下单到最近门店</a:t>
            </a:r>
            <a:endParaRPr lang="zh-CN" altLang="en-US" dirty="0">
              <a:solidFill>
                <a:srgbClr val="FFFFFF"/>
              </a:solidFill>
              <a:latin typeface="Microsoft YaHei"/>
              <a:cs typeface="Microsoft YaHei"/>
            </a:endParaRPr>
          </a:p>
        </p:txBody>
      </p:sp>
      <p:sp>
        <p:nvSpPr>
          <p:cNvPr id="40" name="object 19"/>
          <p:cNvSpPr txBox="1"/>
          <p:nvPr/>
        </p:nvSpPr>
        <p:spPr>
          <a:xfrm>
            <a:off x="2758325" y="4247515"/>
            <a:ext cx="1566932"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营</a:t>
            </a:r>
            <a:r>
              <a:rPr sz="2400" b="1" dirty="0">
                <a:solidFill>
                  <a:srgbClr val="FFFFFF"/>
                </a:solidFill>
                <a:latin typeface="Microsoft YaHei"/>
                <a:cs typeface="Microsoft YaHei"/>
              </a:rPr>
              <a:t>销</a:t>
            </a:r>
            <a:endParaRPr sz="2400" dirty="0">
              <a:latin typeface="Microsoft YaHei"/>
              <a:cs typeface="Microsoft YaHei"/>
            </a:endParaRPr>
          </a:p>
        </p:txBody>
      </p:sp>
      <p:sp>
        <p:nvSpPr>
          <p:cNvPr id="41" name="object 20"/>
          <p:cNvSpPr txBox="1"/>
          <p:nvPr/>
        </p:nvSpPr>
        <p:spPr>
          <a:xfrm>
            <a:off x="5668781" y="4759734"/>
            <a:ext cx="1864133" cy="1384995"/>
          </a:xfrm>
          <a:prstGeom prst="rect">
            <a:avLst/>
          </a:prstGeom>
        </p:spPr>
        <p:txBody>
          <a:bodyPr vert="horz" wrap="square" lIns="0" tIns="0" rIns="0" bIns="0" rtlCol="0">
            <a:spAutoFit/>
          </a:bodyPr>
          <a:lstStyle/>
          <a:p>
            <a:pPr marL="12700" marR="5080"/>
            <a:r>
              <a:rPr lang="zh-CN" altLang="en-US" dirty="0" smtClean="0">
                <a:solidFill>
                  <a:srgbClr val="FFFFFF"/>
                </a:solidFill>
                <a:latin typeface="Microsoft YaHei"/>
                <a:cs typeface="Microsoft YaHei"/>
              </a:rPr>
              <a:t>送货上门</a:t>
            </a:r>
            <a:endParaRPr lang="en-US" altLang="zh-CN" dirty="0" smtClean="0">
              <a:solidFill>
                <a:srgbClr val="FFFFFF"/>
              </a:solidFill>
              <a:latin typeface="Microsoft YaHei"/>
              <a:cs typeface="Microsoft YaHei"/>
            </a:endParaRPr>
          </a:p>
          <a:p>
            <a:pPr marL="12700" marR="5080"/>
            <a:r>
              <a:rPr lang="zh-CN" altLang="en-US" dirty="0">
                <a:solidFill>
                  <a:srgbClr val="FFFFFF"/>
                </a:solidFill>
                <a:latin typeface="Microsoft YaHei"/>
                <a:cs typeface="Microsoft YaHei"/>
              </a:rPr>
              <a:t>到店取</a:t>
            </a:r>
            <a:r>
              <a:rPr lang="zh-CN" altLang="en-US" dirty="0" smtClean="0">
                <a:solidFill>
                  <a:srgbClr val="FFFFFF"/>
                </a:solidFill>
                <a:latin typeface="Microsoft YaHei"/>
                <a:cs typeface="Microsoft YaHei"/>
              </a:rPr>
              <a:t>货</a:t>
            </a:r>
            <a:endParaRPr lang="en-US" altLang="zh-CN" dirty="0" smtClean="0">
              <a:solidFill>
                <a:srgbClr val="FFFFFF"/>
              </a:solidFill>
              <a:latin typeface="Microsoft YaHei"/>
              <a:cs typeface="Microsoft YaHei"/>
            </a:endParaRPr>
          </a:p>
          <a:p>
            <a:pPr marL="12700" marR="5080"/>
            <a:r>
              <a:rPr lang="zh-CN" altLang="en-US" dirty="0" smtClean="0">
                <a:solidFill>
                  <a:srgbClr val="FFFFFF"/>
                </a:solidFill>
                <a:latin typeface="Microsoft YaHei"/>
                <a:cs typeface="Microsoft YaHei"/>
              </a:rPr>
              <a:t>自助结账  </a:t>
            </a:r>
            <a:endParaRPr lang="en-US" altLang="en-US" dirty="0" smtClean="0">
              <a:solidFill>
                <a:srgbClr val="FFFFFF"/>
              </a:solidFill>
              <a:latin typeface="Microsoft YaHei"/>
              <a:cs typeface="Microsoft YaHei"/>
            </a:endParaRPr>
          </a:p>
          <a:p>
            <a:pPr marL="12700" marR="5080"/>
            <a:r>
              <a:rPr lang="zh-CN" altLang="en-US" dirty="0" smtClean="0">
                <a:solidFill>
                  <a:srgbClr val="FFFFFF"/>
                </a:solidFill>
                <a:latin typeface="Microsoft YaHei"/>
                <a:cs typeface="Microsoft YaHei"/>
              </a:rPr>
              <a:t>自助支付  </a:t>
            </a:r>
            <a:endParaRPr lang="en-US" altLang="en-US" dirty="0" smtClean="0">
              <a:solidFill>
                <a:srgbClr val="FFFFFF"/>
              </a:solidFill>
              <a:latin typeface="Microsoft YaHei"/>
              <a:cs typeface="Microsoft YaHei"/>
            </a:endParaRPr>
          </a:p>
          <a:p>
            <a:pPr marL="12700" marR="5080"/>
            <a:r>
              <a:rPr lang="zh-CN" altLang="en-US" dirty="0" smtClean="0">
                <a:solidFill>
                  <a:srgbClr val="FFFFFF"/>
                </a:solidFill>
                <a:latin typeface="Microsoft YaHei"/>
                <a:cs typeface="Microsoft YaHei"/>
              </a:rPr>
              <a:t>自助营销</a:t>
            </a:r>
            <a:endParaRPr lang="zh-CN" altLang="en-US" dirty="0">
              <a:solidFill>
                <a:srgbClr val="FFFFFF"/>
              </a:solidFill>
              <a:latin typeface="Microsoft YaHei"/>
              <a:cs typeface="Microsoft YaHei"/>
            </a:endParaRPr>
          </a:p>
        </p:txBody>
      </p:sp>
      <p:sp>
        <p:nvSpPr>
          <p:cNvPr id="42" name="object 21"/>
          <p:cNvSpPr txBox="1"/>
          <p:nvPr/>
        </p:nvSpPr>
        <p:spPr>
          <a:xfrm>
            <a:off x="5891262" y="4260050"/>
            <a:ext cx="1830338"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营</a:t>
            </a:r>
            <a:r>
              <a:rPr sz="2400" b="1" dirty="0">
                <a:solidFill>
                  <a:srgbClr val="FFFFFF"/>
                </a:solidFill>
                <a:latin typeface="Microsoft YaHei"/>
                <a:cs typeface="Microsoft YaHei"/>
              </a:rPr>
              <a:t>运</a:t>
            </a:r>
            <a:endParaRPr sz="2400" dirty="0">
              <a:latin typeface="Microsoft YaHei"/>
              <a:cs typeface="Microsoft YaHei"/>
            </a:endParaRPr>
          </a:p>
        </p:txBody>
      </p:sp>
      <p:sp>
        <p:nvSpPr>
          <p:cNvPr id="43" name="object 22"/>
          <p:cNvSpPr txBox="1"/>
          <p:nvPr/>
        </p:nvSpPr>
        <p:spPr>
          <a:xfrm>
            <a:off x="7848600" y="4800600"/>
            <a:ext cx="3008947" cy="1938992"/>
          </a:xfrm>
          <a:prstGeom prst="rect">
            <a:avLst/>
          </a:prstGeom>
        </p:spPr>
        <p:txBody>
          <a:bodyPr vert="horz" wrap="square" lIns="0" tIns="0" rIns="0" bIns="0" rtlCol="0">
            <a:spAutoFit/>
          </a:bodyPr>
          <a:lstStyle/>
          <a:p>
            <a:pPr marL="12700" algn="ctr">
              <a:lnSpc>
                <a:spcPct val="100000"/>
              </a:lnSpc>
            </a:pPr>
            <a:r>
              <a:rPr lang="zh-CN" altLang="en-US" dirty="0" smtClean="0">
                <a:solidFill>
                  <a:srgbClr val="FFFFFF"/>
                </a:solidFill>
                <a:latin typeface="Microsoft YaHei"/>
                <a:cs typeface="Microsoft YaHei"/>
              </a:rPr>
              <a:t>完善的粉丝互动营销能力</a:t>
            </a:r>
            <a:endParaRPr lang="en-US" altLang="en-US" dirty="0" smtClean="0">
              <a:solidFill>
                <a:srgbClr val="FFFFFF"/>
              </a:solidFill>
              <a:latin typeface="Microsoft YaHei"/>
              <a:cs typeface="Microsoft YaHei"/>
            </a:endParaRPr>
          </a:p>
          <a:p>
            <a:pPr marL="12700" algn="ctr">
              <a:lnSpc>
                <a:spcPct val="100000"/>
              </a:lnSpc>
            </a:pPr>
            <a:r>
              <a:rPr lang="zh-CN" altLang="en-US" dirty="0" smtClean="0">
                <a:solidFill>
                  <a:srgbClr val="FFFFFF"/>
                </a:solidFill>
                <a:latin typeface="Microsoft YaHei"/>
                <a:cs typeface="Microsoft YaHei"/>
              </a:rPr>
              <a:t>导购一对一会员精准营销</a:t>
            </a:r>
            <a:endParaRPr lang="en-US" altLang="zh-CN" dirty="0" smtClean="0">
              <a:solidFill>
                <a:srgbClr val="FFFFFF"/>
              </a:solidFill>
              <a:latin typeface="Microsoft YaHei"/>
              <a:cs typeface="Microsoft YaHei"/>
            </a:endParaRPr>
          </a:p>
          <a:p>
            <a:pPr marL="12700" algn="ctr">
              <a:lnSpc>
                <a:spcPct val="100000"/>
              </a:lnSpc>
            </a:pPr>
            <a:r>
              <a:rPr lang="zh-CN" altLang="en-US" dirty="0" smtClean="0">
                <a:solidFill>
                  <a:srgbClr val="FFFFFF"/>
                </a:solidFill>
                <a:latin typeface="Microsoft YaHei"/>
                <a:cs typeface="Microsoft YaHei"/>
              </a:rPr>
              <a:t>签到奖励</a:t>
            </a:r>
            <a:endParaRPr lang="en-US" altLang="zh-CN" dirty="0" smtClean="0">
              <a:solidFill>
                <a:srgbClr val="FFFFFF"/>
              </a:solidFill>
              <a:latin typeface="Microsoft YaHei"/>
              <a:cs typeface="Microsoft YaHei"/>
            </a:endParaRPr>
          </a:p>
          <a:p>
            <a:pPr marL="12700" algn="ctr">
              <a:lnSpc>
                <a:spcPct val="100000"/>
              </a:lnSpc>
            </a:pPr>
            <a:r>
              <a:rPr lang="zh-CN" altLang="en-US" dirty="0" smtClean="0">
                <a:solidFill>
                  <a:srgbClr val="FFFFFF"/>
                </a:solidFill>
                <a:latin typeface="Microsoft YaHei"/>
                <a:cs typeface="Microsoft YaHei"/>
              </a:rPr>
              <a:t>积分兑换</a:t>
            </a:r>
            <a:endParaRPr lang="en-US" altLang="zh-CN" dirty="0" smtClean="0">
              <a:solidFill>
                <a:srgbClr val="FFFFFF"/>
              </a:solidFill>
              <a:latin typeface="Microsoft YaHei"/>
              <a:cs typeface="Microsoft YaHei"/>
            </a:endParaRPr>
          </a:p>
          <a:p>
            <a:pPr marL="12700" algn="ctr">
              <a:lnSpc>
                <a:spcPct val="100000"/>
              </a:lnSpc>
            </a:pPr>
            <a:r>
              <a:rPr lang="zh-CN" altLang="en-US" dirty="0" smtClean="0">
                <a:solidFill>
                  <a:srgbClr val="FFFFFF"/>
                </a:solidFill>
                <a:latin typeface="Microsoft YaHei"/>
                <a:cs typeface="Microsoft YaHei"/>
              </a:rPr>
              <a:t>微信红包</a:t>
            </a:r>
            <a:endParaRPr lang="en-US" altLang="zh-CN" dirty="0" smtClean="0">
              <a:solidFill>
                <a:srgbClr val="FFFFFF"/>
              </a:solidFill>
              <a:latin typeface="Microsoft YaHei"/>
              <a:cs typeface="Microsoft YaHei"/>
            </a:endParaRPr>
          </a:p>
          <a:p>
            <a:pPr marL="12700" algn="ctr">
              <a:lnSpc>
                <a:spcPct val="100000"/>
              </a:lnSpc>
            </a:pPr>
            <a:r>
              <a:rPr lang="zh-CN" altLang="en-US" dirty="0" smtClean="0">
                <a:solidFill>
                  <a:srgbClr val="FFFFFF"/>
                </a:solidFill>
                <a:latin typeface="Microsoft YaHei"/>
                <a:cs typeface="Microsoft YaHei"/>
              </a:rPr>
              <a:t>分享拉新</a:t>
            </a:r>
            <a:endParaRPr lang="en-US" altLang="zh-CN" dirty="0" smtClean="0">
              <a:solidFill>
                <a:srgbClr val="FFFFFF"/>
              </a:solidFill>
              <a:latin typeface="Microsoft YaHei"/>
              <a:cs typeface="Microsoft YaHei"/>
            </a:endParaRPr>
          </a:p>
          <a:p>
            <a:pPr marL="12700" algn="ctr">
              <a:lnSpc>
                <a:spcPct val="100000"/>
              </a:lnSpc>
            </a:pPr>
            <a:r>
              <a:rPr lang="zh-CN" altLang="en-US" dirty="0" smtClean="0">
                <a:solidFill>
                  <a:srgbClr val="FFFFFF"/>
                </a:solidFill>
                <a:latin typeface="Microsoft YaHei"/>
                <a:cs typeface="Microsoft YaHei"/>
              </a:rPr>
              <a:t>二级分销</a:t>
            </a:r>
            <a:endParaRPr lang="en-US" altLang="zh-CN" dirty="0" smtClean="0">
              <a:solidFill>
                <a:srgbClr val="FFFFFF"/>
              </a:solidFill>
              <a:latin typeface="Microsoft YaHei"/>
              <a:cs typeface="Microsoft YaHei"/>
            </a:endParaRPr>
          </a:p>
        </p:txBody>
      </p:sp>
      <p:sp>
        <p:nvSpPr>
          <p:cNvPr id="44" name="object 23"/>
          <p:cNvSpPr txBox="1"/>
          <p:nvPr/>
        </p:nvSpPr>
        <p:spPr>
          <a:xfrm>
            <a:off x="9080995" y="4268761"/>
            <a:ext cx="168860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粉</a:t>
            </a:r>
            <a:r>
              <a:rPr sz="2400" b="1" dirty="0">
                <a:solidFill>
                  <a:srgbClr val="FFFFFF"/>
                </a:solidFill>
                <a:latin typeface="Microsoft YaHei"/>
                <a:cs typeface="Microsoft YaHei"/>
              </a:rPr>
              <a:t>丝</a:t>
            </a:r>
            <a:endParaRPr sz="2400" dirty="0">
              <a:latin typeface="Microsoft YaHei"/>
              <a:cs typeface="Microsoft YaHei"/>
            </a:endParaRPr>
          </a:p>
        </p:txBody>
      </p:sp>
      <p:sp>
        <p:nvSpPr>
          <p:cNvPr id="45" name="object 26"/>
          <p:cNvSpPr/>
          <p:nvPr/>
        </p:nvSpPr>
        <p:spPr>
          <a:xfrm>
            <a:off x="2310613" y="1925637"/>
            <a:ext cx="193675" cy="419100"/>
          </a:xfrm>
          <a:custGeom>
            <a:avLst/>
            <a:gdLst/>
            <a:ahLst/>
            <a:cxnLst/>
            <a:rect l="l" t="t" r="r" b="b"/>
            <a:pathLst>
              <a:path w="193675" h="419100">
                <a:moveTo>
                  <a:pt x="18440" y="419100"/>
                </a:moveTo>
                <a:lnTo>
                  <a:pt x="9220" y="419100"/>
                </a:lnTo>
                <a:lnTo>
                  <a:pt x="3073" y="416013"/>
                </a:lnTo>
                <a:lnTo>
                  <a:pt x="3073" y="412940"/>
                </a:lnTo>
                <a:lnTo>
                  <a:pt x="0" y="406768"/>
                </a:lnTo>
                <a:lnTo>
                  <a:pt x="3073" y="397522"/>
                </a:lnTo>
                <a:lnTo>
                  <a:pt x="9220" y="397522"/>
                </a:lnTo>
                <a:lnTo>
                  <a:pt x="20011" y="392449"/>
                </a:lnTo>
                <a:lnTo>
                  <a:pt x="74722" y="356694"/>
                </a:lnTo>
                <a:lnTo>
                  <a:pt x="108101" y="323965"/>
                </a:lnTo>
                <a:lnTo>
                  <a:pt x="138469" y="279968"/>
                </a:lnTo>
                <a:lnTo>
                  <a:pt x="160554" y="223680"/>
                </a:lnTo>
                <a:lnTo>
                  <a:pt x="169087" y="154076"/>
                </a:lnTo>
                <a:lnTo>
                  <a:pt x="169087" y="73964"/>
                </a:lnTo>
                <a:lnTo>
                  <a:pt x="98663" y="64909"/>
                </a:lnTo>
                <a:lnTo>
                  <a:pt x="48417" y="47766"/>
                </a:lnTo>
                <a:lnTo>
                  <a:pt x="17770" y="30625"/>
                </a:lnTo>
                <a:lnTo>
                  <a:pt x="6146" y="21577"/>
                </a:lnTo>
                <a:lnTo>
                  <a:pt x="0" y="18491"/>
                </a:lnTo>
                <a:lnTo>
                  <a:pt x="0" y="9245"/>
                </a:lnTo>
                <a:lnTo>
                  <a:pt x="6146" y="6159"/>
                </a:lnTo>
                <a:lnTo>
                  <a:pt x="9220" y="0"/>
                </a:lnTo>
                <a:lnTo>
                  <a:pt x="18440"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3" y="324605"/>
                </a:lnTo>
                <a:lnTo>
                  <a:pt x="107214" y="360549"/>
                </a:lnTo>
                <a:lnTo>
                  <a:pt x="75241" y="387249"/>
                </a:lnTo>
                <a:lnTo>
                  <a:pt x="26856" y="415801"/>
                </a:lnTo>
                <a:lnTo>
                  <a:pt x="18440" y="419100"/>
                </a:lnTo>
                <a:close/>
              </a:path>
            </a:pathLst>
          </a:custGeom>
          <a:solidFill>
            <a:srgbClr val="FFFFFF"/>
          </a:solidFill>
        </p:spPr>
        <p:txBody>
          <a:bodyPr wrap="square" lIns="0" tIns="0" rIns="0" bIns="0" rtlCol="0"/>
          <a:lstStyle/>
          <a:p>
            <a:endParaRPr/>
          </a:p>
        </p:txBody>
      </p:sp>
      <p:sp>
        <p:nvSpPr>
          <p:cNvPr id="46" name="object 27"/>
          <p:cNvSpPr/>
          <p:nvPr/>
        </p:nvSpPr>
        <p:spPr>
          <a:xfrm>
            <a:off x="2145512" y="1925637"/>
            <a:ext cx="192405" cy="419100"/>
          </a:xfrm>
          <a:custGeom>
            <a:avLst/>
            <a:gdLst/>
            <a:ahLst/>
            <a:cxnLst/>
            <a:rect l="l" t="t" r="r" b="b"/>
            <a:pathLst>
              <a:path w="192405" h="419100">
                <a:moveTo>
                  <a:pt x="182791" y="419100"/>
                </a:moveTo>
                <a:lnTo>
                  <a:pt x="173494" y="419100"/>
                </a:lnTo>
                <a:lnTo>
                  <a:pt x="73193" y="376825"/>
                </a:lnTo>
                <a:lnTo>
                  <a:pt x="21686" y="335127"/>
                </a:lnTo>
                <a:lnTo>
                  <a:pt x="2710" y="269159"/>
                </a:lnTo>
                <a:lnTo>
                  <a:pt x="0" y="154076"/>
                </a:lnTo>
                <a:lnTo>
                  <a:pt x="0" y="55473"/>
                </a:lnTo>
                <a:lnTo>
                  <a:pt x="3098" y="49301"/>
                </a:lnTo>
                <a:lnTo>
                  <a:pt x="12395" y="49301"/>
                </a:lnTo>
                <a:lnTo>
                  <a:pt x="81520" y="42080"/>
                </a:lnTo>
                <a:lnTo>
                  <a:pt x="130895" y="26193"/>
                </a:lnTo>
                <a:lnTo>
                  <a:pt x="160520" y="10307"/>
                </a:lnTo>
                <a:lnTo>
                  <a:pt x="170395" y="3086"/>
                </a:lnTo>
                <a:lnTo>
                  <a:pt x="176593" y="0"/>
                </a:lnTo>
                <a:lnTo>
                  <a:pt x="182791" y="0"/>
                </a:lnTo>
                <a:lnTo>
                  <a:pt x="192087" y="9245"/>
                </a:lnTo>
                <a:lnTo>
                  <a:pt x="192087" y="18491"/>
                </a:lnTo>
                <a:lnTo>
                  <a:pt x="185889" y="21577"/>
                </a:lnTo>
                <a:lnTo>
                  <a:pt x="175966" y="30625"/>
                </a:lnTo>
                <a:lnTo>
                  <a:pt x="146002" y="47766"/>
                </a:lnTo>
                <a:lnTo>
                  <a:pt x="95707" y="64909"/>
                </a:lnTo>
                <a:lnTo>
                  <a:pt x="24790" y="73964"/>
                </a:lnTo>
                <a:lnTo>
                  <a:pt x="24790" y="154076"/>
                </a:lnTo>
                <a:lnTo>
                  <a:pt x="33542" y="224651"/>
                </a:lnTo>
                <a:lnTo>
                  <a:pt x="56114" y="281317"/>
                </a:lnTo>
                <a:lnTo>
                  <a:pt x="86977" y="325260"/>
                </a:lnTo>
                <a:lnTo>
                  <a:pt x="120604" y="357666"/>
                </a:lnTo>
                <a:lnTo>
                  <a:pt x="182791" y="397522"/>
                </a:lnTo>
                <a:lnTo>
                  <a:pt x="188988" y="397522"/>
                </a:lnTo>
                <a:lnTo>
                  <a:pt x="192087" y="406768"/>
                </a:lnTo>
                <a:lnTo>
                  <a:pt x="188988" y="412940"/>
                </a:lnTo>
                <a:lnTo>
                  <a:pt x="188988" y="416013"/>
                </a:lnTo>
                <a:lnTo>
                  <a:pt x="182791" y="419100"/>
                </a:lnTo>
                <a:close/>
              </a:path>
            </a:pathLst>
          </a:custGeom>
          <a:solidFill>
            <a:srgbClr val="FFFFFF"/>
          </a:solidFill>
        </p:spPr>
        <p:txBody>
          <a:bodyPr wrap="square" lIns="0" tIns="0" rIns="0" bIns="0" rtlCol="0"/>
          <a:lstStyle/>
          <a:p>
            <a:endParaRPr/>
          </a:p>
        </p:txBody>
      </p:sp>
      <p:sp>
        <p:nvSpPr>
          <p:cNvPr id="47" name="object 28"/>
          <p:cNvSpPr/>
          <p:nvPr/>
        </p:nvSpPr>
        <p:spPr>
          <a:xfrm>
            <a:off x="2251875" y="2047875"/>
            <a:ext cx="144780" cy="139700"/>
          </a:xfrm>
          <a:custGeom>
            <a:avLst/>
            <a:gdLst/>
            <a:ahLst/>
            <a:cxnLst/>
            <a:rect l="l" t="t" r="r" b="b"/>
            <a:pathLst>
              <a:path w="144780" h="139700">
                <a:moveTo>
                  <a:pt x="33807" y="139700"/>
                </a:moveTo>
                <a:lnTo>
                  <a:pt x="27660" y="139700"/>
                </a:lnTo>
                <a:lnTo>
                  <a:pt x="24587" y="136601"/>
                </a:lnTo>
                <a:lnTo>
                  <a:pt x="24587" y="130390"/>
                </a:lnTo>
                <a:lnTo>
                  <a:pt x="39954" y="86931"/>
                </a:lnTo>
                <a:lnTo>
                  <a:pt x="3073" y="58991"/>
                </a:lnTo>
                <a:lnTo>
                  <a:pt x="0" y="58991"/>
                </a:lnTo>
                <a:lnTo>
                  <a:pt x="0" y="49669"/>
                </a:lnTo>
                <a:lnTo>
                  <a:pt x="52247" y="49669"/>
                </a:lnTo>
                <a:lnTo>
                  <a:pt x="67627" y="3111"/>
                </a:lnTo>
                <a:lnTo>
                  <a:pt x="67627" y="0"/>
                </a:lnTo>
                <a:lnTo>
                  <a:pt x="76847" y="0"/>
                </a:lnTo>
                <a:lnTo>
                  <a:pt x="79921" y="3111"/>
                </a:lnTo>
                <a:lnTo>
                  <a:pt x="85658" y="24841"/>
                </a:lnTo>
                <a:lnTo>
                  <a:pt x="73774" y="24841"/>
                </a:lnTo>
                <a:lnTo>
                  <a:pt x="61468" y="55880"/>
                </a:lnTo>
                <a:lnTo>
                  <a:pt x="61468" y="58991"/>
                </a:lnTo>
                <a:lnTo>
                  <a:pt x="58394" y="62090"/>
                </a:lnTo>
                <a:lnTo>
                  <a:pt x="24587" y="62090"/>
                </a:lnTo>
                <a:lnTo>
                  <a:pt x="52247" y="80721"/>
                </a:lnTo>
                <a:lnTo>
                  <a:pt x="55321" y="83819"/>
                </a:lnTo>
                <a:lnTo>
                  <a:pt x="52247" y="86931"/>
                </a:lnTo>
                <a:lnTo>
                  <a:pt x="43027" y="117970"/>
                </a:lnTo>
                <a:lnTo>
                  <a:pt x="64890" y="117970"/>
                </a:lnTo>
                <a:lnTo>
                  <a:pt x="33807" y="139700"/>
                </a:lnTo>
                <a:close/>
              </a:path>
              <a:path w="144780"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80" h="139700">
                <a:moveTo>
                  <a:pt x="64890" y="117970"/>
                </a:moveTo>
                <a:lnTo>
                  <a:pt x="43027" y="117970"/>
                </a:lnTo>
                <a:lnTo>
                  <a:pt x="67627" y="99339"/>
                </a:lnTo>
                <a:lnTo>
                  <a:pt x="70700" y="96240"/>
                </a:lnTo>
                <a:lnTo>
                  <a:pt x="73774" y="96240"/>
                </a:lnTo>
                <a:lnTo>
                  <a:pt x="76847" y="99339"/>
                </a:lnTo>
                <a:lnTo>
                  <a:pt x="93239" y="111760"/>
                </a:lnTo>
                <a:lnTo>
                  <a:pt x="73774" y="111760"/>
                </a:lnTo>
                <a:lnTo>
                  <a:pt x="64890" y="117970"/>
                </a:lnTo>
                <a:close/>
              </a:path>
              <a:path w="144780"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48" name="object 29"/>
          <p:cNvSpPr/>
          <p:nvPr/>
        </p:nvSpPr>
        <p:spPr>
          <a:xfrm>
            <a:off x="5393525" y="1934095"/>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a:p>
        </p:txBody>
      </p:sp>
      <p:sp>
        <p:nvSpPr>
          <p:cNvPr id="49" name="object 30"/>
          <p:cNvSpPr/>
          <p:nvPr/>
        </p:nvSpPr>
        <p:spPr>
          <a:xfrm>
            <a:off x="5228426" y="1934095"/>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902" y="21577"/>
                </a:lnTo>
                <a:lnTo>
                  <a:pt x="175977" y="30625"/>
                </a:lnTo>
                <a:lnTo>
                  <a:pt x="146008" y="47766"/>
                </a:lnTo>
                <a:lnTo>
                  <a:pt x="95709"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a:p>
        </p:txBody>
      </p:sp>
      <p:sp>
        <p:nvSpPr>
          <p:cNvPr id="50" name="object 31"/>
          <p:cNvSpPr/>
          <p:nvPr/>
        </p:nvSpPr>
        <p:spPr>
          <a:xfrm>
            <a:off x="5334787" y="2056333"/>
            <a:ext cx="144780" cy="139700"/>
          </a:xfrm>
          <a:custGeom>
            <a:avLst/>
            <a:gdLst/>
            <a:ahLst/>
            <a:cxnLst/>
            <a:rect l="l" t="t" r="r" b="b"/>
            <a:pathLst>
              <a:path w="144779" h="139700">
                <a:moveTo>
                  <a:pt x="33820" y="139700"/>
                </a:moveTo>
                <a:lnTo>
                  <a:pt x="27673" y="139700"/>
                </a:lnTo>
                <a:lnTo>
                  <a:pt x="24599" y="136601"/>
                </a:lnTo>
                <a:lnTo>
                  <a:pt x="24599" y="130390"/>
                </a:lnTo>
                <a:lnTo>
                  <a:pt x="39966" y="86918"/>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18"/>
                </a:lnTo>
                <a:lnTo>
                  <a:pt x="43040" y="117970"/>
                </a:lnTo>
                <a:lnTo>
                  <a:pt x="64893" y="117970"/>
                </a:lnTo>
                <a:lnTo>
                  <a:pt x="33820" y="139700"/>
                </a:lnTo>
                <a:close/>
              </a:path>
              <a:path w="144779" h="139700">
                <a:moveTo>
                  <a:pt x="115484" y="117970"/>
                </a:moveTo>
                <a:lnTo>
                  <a:pt x="101434" y="117970"/>
                </a:lnTo>
                <a:lnTo>
                  <a:pt x="92214" y="86918"/>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18"/>
                </a:lnTo>
                <a:lnTo>
                  <a:pt x="115484"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4"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51" name="object 32"/>
          <p:cNvSpPr/>
          <p:nvPr/>
        </p:nvSpPr>
        <p:spPr>
          <a:xfrm>
            <a:off x="8570113" y="1925637"/>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a:p>
        </p:txBody>
      </p:sp>
      <p:sp>
        <p:nvSpPr>
          <p:cNvPr id="52" name="object 33"/>
          <p:cNvSpPr/>
          <p:nvPr/>
        </p:nvSpPr>
        <p:spPr>
          <a:xfrm>
            <a:off x="8405012" y="1925637"/>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889" y="21577"/>
                </a:lnTo>
                <a:lnTo>
                  <a:pt x="175966" y="30625"/>
                </a:lnTo>
                <a:lnTo>
                  <a:pt x="146002" y="47766"/>
                </a:lnTo>
                <a:lnTo>
                  <a:pt x="95707"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a:p>
        </p:txBody>
      </p:sp>
      <p:sp>
        <p:nvSpPr>
          <p:cNvPr id="53" name="object 34"/>
          <p:cNvSpPr/>
          <p:nvPr/>
        </p:nvSpPr>
        <p:spPr>
          <a:xfrm>
            <a:off x="8511375" y="2047875"/>
            <a:ext cx="144780" cy="139700"/>
          </a:xfrm>
          <a:custGeom>
            <a:avLst/>
            <a:gdLst/>
            <a:ahLst/>
            <a:cxnLst/>
            <a:rect l="l" t="t" r="r" b="b"/>
            <a:pathLst>
              <a:path w="144779" h="139700">
                <a:moveTo>
                  <a:pt x="33820" y="139700"/>
                </a:moveTo>
                <a:lnTo>
                  <a:pt x="27673" y="139700"/>
                </a:lnTo>
                <a:lnTo>
                  <a:pt x="24599" y="136601"/>
                </a:lnTo>
                <a:lnTo>
                  <a:pt x="24599" y="130390"/>
                </a:lnTo>
                <a:lnTo>
                  <a:pt x="39966" y="86931"/>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31"/>
                </a:lnTo>
                <a:lnTo>
                  <a:pt x="43040" y="117970"/>
                </a:lnTo>
                <a:lnTo>
                  <a:pt x="64893" y="117970"/>
                </a:lnTo>
                <a:lnTo>
                  <a:pt x="33820" y="139700"/>
                </a:lnTo>
                <a:close/>
              </a:path>
              <a:path w="144779"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3"/>
          <p:cNvPicPr>
            <a:picLocks noChangeAspect="1" noChangeArrowheads="1"/>
          </p:cNvPicPr>
          <p:nvPr/>
        </p:nvPicPr>
        <p:blipFill>
          <a:blip r:embed="rId3" cstate="print"/>
          <a:srcRect/>
          <a:stretch>
            <a:fillRect/>
          </a:stretch>
        </p:blipFill>
        <p:spPr bwMode="auto">
          <a:xfrm>
            <a:off x="4054045" y="1143000"/>
            <a:ext cx="1719567" cy="3048000"/>
          </a:xfrm>
          <a:prstGeom prst="rect">
            <a:avLst/>
          </a:prstGeom>
          <a:noFill/>
          <a:ln w="9525">
            <a:noFill/>
            <a:miter lim="800000"/>
            <a:headEnd/>
            <a:tailEnd/>
          </a:ln>
        </p:spPr>
      </p:pic>
      <p:pic>
        <p:nvPicPr>
          <p:cNvPr id="59" name="图片 1"/>
          <p:cNvPicPr>
            <a:picLocks noChangeAspect="1" noChangeArrowheads="1"/>
          </p:cNvPicPr>
          <p:nvPr/>
        </p:nvPicPr>
        <p:blipFill>
          <a:blip r:embed="rId4" cstate="print"/>
          <a:srcRect/>
          <a:stretch>
            <a:fillRect/>
          </a:stretch>
        </p:blipFill>
        <p:spPr bwMode="auto">
          <a:xfrm>
            <a:off x="853643" y="1133610"/>
            <a:ext cx="1676400" cy="2981190"/>
          </a:xfrm>
          <a:prstGeom prst="rect">
            <a:avLst/>
          </a:prstGeom>
          <a:noFill/>
          <a:ln w="9525">
            <a:noFill/>
            <a:miter lim="800000"/>
            <a:headEnd/>
            <a:tailEnd/>
          </a:ln>
        </p:spPr>
      </p:pic>
      <p:pic>
        <p:nvPicPr>
          <p:cNvPr id="60" name="图片 2"/>
          <p:cNvPicPr>
            <a:picLocks noChangeAspect="1" noChangeArrowheads="1"/>
          </p:cNvPicPr>
          <p:nvPr/>
        </p:nvPicPr>
        <p:blipFill>
          <a:blip r:embed="rId5" cstate="print"/>
          <a:srcRect/>
          <a:stretch>
            <a:fillRect/>
          </a:stretch>
        </p:blipFill>
        <p:spPr bwMode="auto">
          <a:xfrm>
            <a:off x="6488814" y="990600"/>
            <a:ext cx="5470957" cy="3276600"/>
          </a:xfrm>
          <a:prstGeom prst="rect">
            <a:avLst/>
          </a:prstGeom>
          <a:noFill/>
          <a:ln w="9525">
            <a:noFill/>
            <a:miter lim="800000"/>
            <a:headEnd/>
            <a:tailEnd/>
          </a:ln>
        </p:spPr>
      </p:pic>
      <p:sp>
        <p:nvSpPr>
          <p:cNvPr id="19" name="矩形 18"/>
          <p:cNvSpPr/>
          <p:nvPr/>
        </p:nvSpPr>
        <p:spPr>
          <a:xfrm>
            <a:off x="261257" y="4272677"/>
            <a:ext cx="3304033" cy="2585323"/>
          </a:xfrm>
          <a:prstGeom prst="rect">
            <a:avLst/>
          </a:prstGeom>
        </p:spPr>
        <p:txBody>
          <a:bodyPr wrap="square">
            <a:spAutoFit/>
          </a:bodyPr>
          <a:lstStyle/>
          <a:p>
            <a:pPr algn="ctr"/>
            <a:r>
              <a:rPr lang="zh-CN" altLang="en-US" b="1" dirty="0" smtClean="0">
                <a:solidFill>
                  <a:srgbClr val="171616"/>
                </a:solidFill>
                <a:latin typeface="Microsoft YaHei"/>
                <a:cs typeface="Microsoft YaHei"/>
              </a:rPr>
              <a:t>企业微信号管理</a:t>
            </a:r>
            <a:endParaRPr lang="en-US" altLang="zh-CN" b="1" dirty="0" smtClean="0">
              <a:solidFill>
                <a:srgbClr val="171616"/>
              </a:solidFill>
              <a:latin typeface="Microsoft YaHei"/>
              <a:cs typeface="Microsoft YaHei"/>
            </a:endParaRPr>
          </a:p>
          <a:p>
            <a:r>
              <a:rPr lang="zh-CN" altLang="en-US" dirty="0" smtClean="0">
                <a:solidFill>
                  <a:srgbClr val="171616"/>
                </a:solidFill>
                <a:latin typeface="Microsoft YaHei"/>
                <a:cs typeface="Microsoft YaHei"/>
              </a:rPr>
              <a:t>灵活的新闻发布功能</a:t>
            </a:r>
            <a:endParaRPr lang="en-US" altLang="zh-CN" dirty="0" smtClean="0">
              <a:solidFill>
                <a:srgbClr val="171616"/>
              </a:solidFill>
              <a:latin typeface="Microsoft YaHei"/>
              <a:cs typeface="Microsoft YaHei"/>
            </a:endParaRPr>
          </a:p>
          <a:p>
            <a:r>
              <a:rPr lang="zh-CN" altLang="en-US" dirty="0" smtClean="0">
                <a:solidFill>
                  <a:srgbClr val="171616"/>
                </a:solidFill>
                <a:latin typeface="Microsoft YaHei"/>
                <a:cs typeface="Microsoft YaHei"/>
              </a:rPr>
              <a:t>微信号菜单自定义</a:t>
            </a:r>
            <a:endParaRPr lang="zh-CN" altLang="en-US" dirty="0" smtClean="0">
              <a:latin typeface="Microsoft YaHei"/>
              <a:cs typeface="Microsoft YaHei"/>
            </a:endParaRPr>
          </a:p>
          <a:p>
            <a:r>
              <a:rPr lang="zh-CN" altLang="en-US" spc="-5" dirty="0" smtClean="0">
                <a:solidFill>
                  <a:srgbClr val="171616"/>
                </a:solidFill>
                <a:latin typeface="Microsoft YaHei"/>
                <a:cs typeface="Microsoft YaHei"/>
              </a:rPr>
              <a:t>微信号功能与</a:t>
            </a:r>
            <a:r>
              <a:rPr lang="en-US" altLang="zh-CN" spc="-5" dirty="0" smtClean="0">
                <a:solidFill>
                  <a:srgbClr val="171616"/>
                </a:solidFill>
                <a:latin typeface="Microsoft YaHei"/>
                <a:cs typeface="Microsoft YaHei"/>
              </a:rPr>
              <a:t>POS</a:t>
            </a:r>
            <a:r>
              <a:rPr lang="zh-CN" altLang="en-US" spc="-5" dirty="0" smtClean="0">
                <a:solidFill>
                  <a:srgbClr val="171616"/>
                </a:solidFill>
                <a:latin typeface="Microsoft YaHei"/>
                <a:cs typeface="Microsoft YaHei"/>
              </a:rPr>
              <a:t>联动</a:t>
            </a:r>
            <a:endParaRPr lang="zh-CN" altLang="en-US" dirty="0" smtClean="0">
              <a:latin typeface="Microsoft YaHei"/>
              <a:cs typeface="Microsoft YaHei"/>
            </a:endParaRPr>
          </a:p>
          <a:p>
            <a:pPr eaLnBrk="1" fontAlgn="t" hangingPunct="1"/>
            <a:r>
              <a:rPr lang="zh-CN" altLang="en-US" dirty="0" smtClean="0"/>
              <a:t>支持虚拟会员功能，可在</a:t>
            </a:r>
          </a:p>
          <a:p>
            <a:pPr eaLnBrk="1" fontAlgn="t" hangingPunct="1"/>
            <a:r>
              <a:rPr lang="zh-CN" altLang="en-US" dirty="0" smtClean="0"/>
              <a:t>线完成储值、积分、消费</a:t>
            </a:r>
          </a:p>
          <a:p>
            <a:pPr eaLnBrk="1" fontAlgn="t" hangingPunct="1"/>
            <a:r>
              <a:rPr lang="zh-CN" altLang="en-US" dirty="0" smtClean="0"/>
              <a:t>对门店进行定点下单</a:t>
            </a:r>
          </a:p>
          <a:p>
            <a:endParaRPr lang="zh-CN" altLang="en-US" dirty="0" smtClean="0">
              <a:latin typeface="Microsoft YaHei"/>
              <a:cs typeface="Microsoft YaHei"/>
            </a:endParaRPr>
          </a:p>
          <a:p>
            <a:endParaRPr lang="zh-CN" altLang="en-US" dirty="0"/>
          </a:p>
        </p:txBody>
      </p:sp>
      <p:sp>
        <p:nvSpPr>
          <p:cNvPr id="20" name="矩形 19"/>
          <p:cNvSpPr/>
          <p:nvPr/>
        </p:nvSpPr>
        <p:spPr>
          <a:xfrm>
            <a:off x="3265360" y="4200107"/>
            <a:ext cx="3647152" cy="2585323"/>
          </a:xfrm>
          <a:prstGeom prst="rect">
            <a:avLst/>
          </a:prstGeom>
        </p:spPr>
        <p:txBody>
          <a:bodyPr wrap="none">
            <a:spAutoFit/>
          </a:bodyPr>
          <a:lstStyle/>
          <a:p>
            <a:pPr algn="ctr"/>
            <a:r>
              <a:rPr lang="zh-CN" altLang="en-US" b="1" dirty="0" smtClean="0">
                <a:solidFill>
                  <a:srgbClr val="171616"/>
                </a:solidFill>
                <a:latin typeface="Microsoft YaHei"/>
                <a:cs typeface="Microsoft YaHei"/>
              </a:rPr>
              <a:t>会员互动</a:t>
            </a:r>
            <a:endParaRPr lang="en-US" altLang="zh-CN" b="1" dirty="0" smtClean="0">
              <a:solidFill>
                <a:srgbClr val="171616"/>
              </a:solidFill>
              <a:latin typeface="Microsoft YaHei"/>
              <a:cs typeface="Microsoft YaHei"/>
            </a:endParaRPr>
          </a:p>
          <a:p>
            <a:pPr eaLnBrk="1" fontAlgn="t" hangingPunct="1"/>
            <a:r>
              <a:rPr lang="zh-CN" altLang="en-US" dirty="0" smtClean="0"/>
              <a:t>大转盘、刮刮乐、分发好友奖券，</a:t>
            </a:r>
          </a:p>
          <a:p>
            <a:pPr eaLnBrk="1" fontAlgn="t" hangingPunct="1"/>
            <a:r>
              <a:rPr lang="zh-CN" altLang="en-US" dirty="0" smtClean="0"/>
              <a:t>等多种抽奖游戏支持</a:t>
            </a:r>
          </a:p>
          <a:p>
            <a:pPr eaLnBrk="1" fontAlgn="t" hangingPunct="1"/>
            <a:r>
              <a:rPr lang="zh-CN" altLang="en-US" dirty="0" smtClean="0"/>
              <a:t>可与后台营销系统联动，将营销</a:t>
            </a:r>
          </a:p>
          <a:p>
            <a:pPr eaLnBrk="1" fontAlgn="t" hangingPunct="1"/>
            <a:r>
              <a:rPr lang="zh-CN" altLang="en-US" dirty="0" smtClean="0"/>
              <a:t>策略直接集成到客户的手机终端</a:t>
            </a:r>
          </a:p>
          <a:p>
            <a:pPr eaLnBrk="1" fontAlgn="t" hangingPunct="1"/>
            <a:r>
              <a:rPr lang="zh-CN" altLang="en-US" dirty="0" smtClean="0"/>
              <a:t>快捷的使用方式，客户可在手机</a:t>
            </a:r>
          </a:p>
          <a:p>
            <a:pPr eaLnBrk="1" fontAlgn="t" hangingPunct="1"/>
            <a:r>
              <a:rPr lang="zh-CN" altLang="en-US" dirty="0" smtClean="0"/>
              <a:t>端或</a:t>
            </a:r>
            <a:r>
              <a:rPr lang="en-US" dirty="0" smtClean="0"/>
              <a:t>POS</a:t>
            </a:r>
            <a:r>
              <a:rPr lang="zh-CN" altLang="en-US" dirty="0" smtClean="0"/>
              <a:t>系统中直接使用营销活</a:t>
            </a:r>
          </a:p>
          <a:p>
            <a:pPr eaLnBrk="1" fontAlgn="t" hangingPunct="1"/>
            <a:r>
              <a:rPr lang="zh-CN" altLang="en-US" dirty="0" smtClean="0"/>
              <a:t>  动</a:t>
            </a:r>
          </a:p>
          <a:p>
            <a:endParaRPr lang="zh-CN" altLang="en-US" dirty="0"/>
          </a:p>
        </p:txBody>
      </p:sp>
      <p:sp>
        <p:nvSpPr>
          <p:cNvPr id="21" name="矩形 20"/>
          <p:cNvSpPr/>
          <p:nvPr/>
        </p:nvSpPr>
        <p:spPr>
          <a:xfrm>
            <a:off x="7227753" y="4260334"/>
            <a:ext cx="4354647" cy="2031325"/>
          </a:xfrm>
          <a:prstGeom prst="rect">
            <a:avLst/>
          </a:prstGeom>
        </p:spPr>
        <p:txBody>
          <a:bodyPr wrap="square">
            <a:spAutoFit/>
          </a:bodyPr>
          <a:lstStyle/>
          <a:p>
            <a:pPr marL="752475" algn="ctr">
              <a:lnSpc>
                <a:spcPct val="100000"/>
              </a:lnSpc>
              <a:spcBef>
                <a:spcPts val="1205"/>
              </a:spcBef>
              <a:tabLst>
                <a:tab pos="3487420" algn="l"/>
                <a:tab pos="6654165" algn="l"/>
              </a:tabLst>
            </a:pPr>
            <a:r>
              <a:rPr lang="zh-CN" altLang="en-US" b="1" dirty="0" smtClean="0">
                <a:solidFill>
                  <a:srgbClr val="171616"/>
                </a:solidFill>
                <a:latin typeface="Microsoft YaHei"/>
                <a:cs typeface="Microsoft YaHei"/>
              </a:rPr>
              <a:t>营销活动管理</a:t>
            </a:r>
            <a:endParaRPr lang="en-US" altLang="zh-CN" b="1" dirty="0" smtClean="0">
              <a:solidFill>
                <a:srgbClr val="171616"/>
              </a:solidFill>
              <a:latin typeface="Microsoft YaHei"/>
              <a:cs typeface="Microsoft YaHei"/>
            </a:endParaRPr>
          </a:p>
          <a:p>
            <a:pPr eaLnBrk="1" fontAlgn="t" hangingPunct="1"/>
            <a:r>
              <a:rPr lang="zh-CN" altLang="en-US" dirty="0" smtClean="0"/>
              <a:t>多样化的礼品管理</a:t>
            </a:r>
          </a:p>
          <a:p>
            <a:pPr eaLnBrk="1" fontAlgn="t" hangingPunct="1"/>
            <a:r>
              <a:rPr lang="zh-CN" altLang="en-US" dirty="0" smtClean="0"/>
              <a:t>全面的劵管理，代金券、折扣券、领用劵</a:t>
            </a:r>
          </a:p>
          <a:p>
            <a:pPr eaLnBrk="1" fontAlgn="t" hangingPunct="1"/>
            <a:r>
              <a:rPr lang="zh-CN" altLang="en-US" dirty="0" smtClean="0"/>
              <a:t>灵活的营销活动设置。会员日、有奖签到、消费打折、积分兑换、</a:t>
            </a:r>
          </a:p>
          <a:p>
            <a:pPr eaLnBrk="1" fontAlgn="t" hangingPunct="1"/>
            <a:r>
              <a:rPr lang="zh-CN" altLang="en-US" dirty="0" smtClean="0"/>
              <a:t>免费领取、有奖竞答、开卡有奖、生日营销、短信营销</a:t>
            </a:r>
            <a:endParaRPr lang="zh-CN" altLang="en-US" dirty="0">
              <a:latin typeface="Microsoft YaHei"/>
              <a:cs typeface="Microsoft YaHei"/>
            </a:endParaRPr>
          </a:p>
        </p:txBody>
      </p:sp>
      <p:sp>
        <p:nvSpPr>
          <p:cNvPr id="9" name="object 6"/>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pPr algn="ctr"/>
            <a:r>
              <a:rPr lang="en-US" altLang="zh-CN" sz="2400" b="1" dirty="0" smtClean="0">
                <a:solidFill>
                  <a:schemeClr val="bg1"/>
                </a:solidFill>
                <a:sym typeface="Arial" panose="020B0604020202020204" pitchFamily="34" charset="0"/>
              </a:rPr>
              <a:t>O2O</a:t>
            </a:r>
            <a:r>
              <a:rPr lang="zh-CN" altLang="en-US" sz="2400" b="1" dirty="0" smtClean="0">
                <a:solidFill>
                  <a:schemeClr val="bg1"/>
                </a:solidFill>
                <a:sym typeface="Arial" panose="020B0604020202020204" pitchFamily="34" charset="0"/>
              </a:rPr>
              <a:t>微商城 全面的移动端应用与营销</a:t>
            </a:r>
          </a:p>
          <a:p>
            <a:pPr algn="ctr"/>
            <a:endParaRPr lang="zh-CN" altLang="en-US" sz="2000" dirty="0">
              <a:solidFill>
                <a:schemeClr val="bg1"/>
              </a:soli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txBox="1">
            <a:spLocks noChangeArrowheads="1"/>
          </p:cNvSpPr>
          <p:nvPr/>
        </p:nvSpPr>
        <p:spPr bwMode="auto">
          <a:xfrm>
            <a:off x="649289" y="1625600"/>
            <a:ext cx="1917700" cy="609600"/>
          </a:xfrm>
          <a:prstGeom prst="rect">
            <a:avLst/>
          </a:prstGeom>
          <a:solidFill>
            <a:srgbClr val="00B0F0"/>
          </a:solidFill>
          <a:ln w="9525">
            <a:noFill/>
            <a:miter lim="800000"/>
            <a:headEnd/>
            <a:tailEnd/>
          </a:ln>
        </p:spPr>
        <p:txBody>
          <a:bodyPr anchor="ctr"/>
          <a:lstStyle/>
          <a:p>
            <a:pPr algn="ctr">
              <a:lnSpc>
                <a:spcPct val="90000"/>
              </a:lnSpc>
            </a:pPr>
            <a:r>
              <a:rPr lang="zh-CN" altLang="zh-CN" sz="2400" dirty="0">
                <a:solidFill>
                  <a:schemeClr val="bg1"/>
                </a:solidFill>
                <a:latin typeface="Lantinghei SC Demibold"/>
                <a:ea typeface="微软雅黑" pitchFamily="34" charset="-122"/>
                <a:sym typeface="Lantinghei SC Demibold"/>
              </a:rPr>
              <a:t>购物车</a:t>
            </a:r>
          </a:p>
        </p:txBody>
      </p:sp>
      <p:sp>
        <p:nvSpPr>
          <p:cNvPr id="20" name="标题 1"/>
          <p:cNvSpPr txBox="1">
            <a:spLocks noChangeArrowheads="1"/>
          </p:cNvSpPr>
          <p:nvPr/>
        </p:nvSpPr>
        <p:spPr bwMode="auto">
          <a:xfrm>
            <a:off x="3671889" y="1628775"/>
            <a:ext cx="1917700" cy="609600"/>
          </a:xfrm>
          <a:prstGeom prst="rect">
            <a:avLst/>
          </a:prstGeom>
          <a:solidFill>
            <a:srgbClr val="00B050"/>
          </a:solidFill>
          <a:ln w="9525">
            <a:noFill/>
            <a:miter lim="800000"/>
            <a:headEnd/>
            <a:tailEnd/>
          </a:ln>
        </p:spPr>
        <p:txBody>
          <a:bodyPr anchor="ctr"/>
          <a:lstStyle/>
          <a:p>
            <a:pPr algn="ctr">
              <a:lnSpc>
                <a:spcPct val="90000"/>
              </a:lnSpc>
            </a:pPr>
            <a:r>
              <a:rPr lang="zh-CN" altLang="zh-CN" sz="2400" dirty="0">
                <a:solidFill>
                  <a:schemeClr val="bg1"/>
                </a:solidFill>
                <a:latin typeface="Lantinghei SC Demibold"/>
                <a:ea typeface="微软雅黑" pitchFamily="34" charset="-122"/>
                <a:sym typeface="Lantinghei SC Demibold"/>
              </a:rPr>
              <a:t>确认订单</a:t>
            </a:r>
          </a:p>
        </p:txBody>
      </p:sp>
      <p:sp>
        <p:nvSpPr>
          <p:cNvPr id="21" name="标题 1"/>
          <p:cNvSpPr txBox="1">
            <a:spLocks noChangeArrowheads="1"/>
          </p:cNvSpPr>
          <p:nvPr/>
        </p:nvSpPr>
        <p:spPr bwMode="auto">
          <a:xfrm>
            <a:off x="6696075" y="1627188"/>
            <a:ext cx="1919288" cy="609600"/>
          </a:xfrm>
          <a:prstGeom prst="rect">
            <a:avLst/>
          </a:prstGeom>
          <a:solidFill>
            <a:srgbClr val="FFC000"/>
          </a:solidFill>
          <a:ln w="9525">
            <a:solidFill>
              <a:srgbClr val="FFFF00"/>
            </a:solidFill>
            <a:miter lim="800000"/>
            <a:headEnd/>
            <a:tailEnd/>
          </a:ln>
        </p:spPr>
        <p:txBody>
          <a:bodyPr anchor="ctr"/>
          <a:lstStyle/>
          <a:p>
            <a:pPr algn="ctr">
              <a:lnSpc>
                <a:spcPct val="90000"/>
              </a:lnSpc>
            </a:pPr>
            <a:r>
              <a:rPr lang="zh-CN" altLang="zh-CN" sz="2400" dirty="0">
                <a:solidFill>
                  <a:schemeClr val="bg1"/>
                </a:solidFill>
                <a:latin typeface="Lantinghei SC Demibold"/>
                <a:ea typeface="微软雅黑" pitchFamily="34" charset="-122"/>
                <a:sym typeface="Lantinghei SC Demibold"/>
              </a:rPr>
              <a:t>订单详情</a:t>
            </a:r>
          </a:p>
        </p:txBody>
      </p:sp>
      <p:sp>
        <p:nvSpPr>
          <p:cNvPr id="22" name="标题 1"/>
          <p:cNvSpPr txBox="1">
            <a:spLocks noChangeArrowheads="1"/>
          </p:cNvSpPr>
          <p:nvPr/>
        </p:nvSpPr>
        <p:spPr bwMode="auto">
          <a:xfrm>
            <a:off x="9720263" y="1625600"/>
            <a:ext cx="1917700" cy="609600"/>
          </a:xfrm>
          <a:prstGeom prst="rect">
            <a:avLst/>
          </a:prstGeom>
          <a:solidFill>
            <a:srgbClr val="C61A01"/>
          </a:solidFill>
          <a:ln w="9525">
            <a:no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订单列表</a:t>
            </a:r>
          </a:p>
        </p:txBody>
      </p:sp>
      <p:sp>
        <p:nvSpPr>
          <p:cNvPr id="23" name="燕尾形 24"/>
          <p:cNvSpPr>
            <a:spLocks noChangeArrowheads="1"/>
          </p:cNvSpPr>
          <p:nvPr/>
        </p:nvSpPr>
        <p:spPr bwMode="auto">
          <a:xfrm>
            <a:off x="2900364" y="3508377"/>
            <a:ext cx="484187" cy="1069975"/>
          </a:xfrm>
          <a:prstGeom prst="chevron">
            <a:avLst>
              <a:gd name="adj" fmla="val 50000"/>
            </a:avLst>
          </a:prstGeom>
          <a:solidFill>
            <a:schemeClr val="bg2"/>
          </a:solidFill>
          <a:ln w="9525">
            <a:solidFill>
              <a:schemeClr val="tx1"/>
            </a:solidFill>
            <a:miter lim="800000"/>
            <a:headEnd/>
            <a:tailEnd/>
          </a:ln>
        </p:spPr>
        <p:txBody>
          <a:bodyPr/>
          <a:lstStyle/>
          <a:p>
            <a:endParaRPr lang="zh-CN" altLang="zh-CN">
              <a:latin typeface="Arial" pitchFamily="34" charset="0"/>
              <a:sym typeface="Calibri" pitchFamily="34" charset="0"/>
            </a:endParaRPr>
          </a:p>
        </p:txBody>
      </p:sp>
      <p:sp>
        <p:nvSpPr>
          <p:cNvPr id="24" name="燕尾形 26"/>
          <p:cNvSpPr>
            <a:spLocks noChangeArrowheads="1"/>
          </p:cNvSpPr>
          <p:nvPr/>
        </p:nvSpPr>
        <p:spPr bwMode="auto">
          <a:xfrm>
            <a:off x="5878513" y="3508377"/>
            <a:ext cx="484187" cy="1069975"/>
          </a:xfrm>
          <a:prstGeom prst="chevron">
            <a:avLst>
              <a:gd name="adj" fmla="val 50000"/>
            </a:avLst>
          </a:prstGeom>
          <a:solidFill>
            <a:schemeClr val="bg2"/>
          </a:solidFill>
          <a:ln w="9525">
            <a:solidFill>
              <a:schemeClr val="tx1"/>
            </a:solidFill>
            <a:miter lim="800000"/>
            <a:headEnd/>
            <a:tailEnd/>
          </a:ln>
        </p:spPr>
        <p:txBody>
          <a:bodyPr/>
          <a:lstStyle/>
          <a:p>
            <a:endParaRPr lang="zh-CN" altLang="zh-CN">
              <a:latin typeface="Arial" pitchFamily="34" charset="0"/>
              <a:sym typeface="Calibri" pitchFamily="34" charset="0"/>
            </a:endParaRPr>
          </a:p>
        </p:txBody>
      </p:sp>
      <p:sp>
        <p:nvSpPr>
          <p:cNvPr id="25" name="燕尾形 27"/>
          <p:cNvSpPr>
            <a:spLocks noChangeArrowheads="1"/>
          </p:cNvSpPr>
          <p:nvPr/>
        </p:nvSpPr>
        <p:spPr bwMode="auto">
          <a:xfrm>
            <a:off x="8948739" y="3508377"/>
            <a:ext cx="484187" cy="1069975"/>
          </a:xfrm>
          <a:prstGeom prst="chevron">
            <a:avLst>
              <a:gd name="adj" fmla="val 50000"/>
            </a:avLst>
          </a:prstGeom>
          <a:solidFill>
            <a:schemeClr val="bg2"/>
          </a:solidFill>
          <a:ln w="9525">
            <a:solidFill>
              <a:schemeClr val="tx1"/>
            </a:solidFill>
            <a:miter lim="800000"/>
            <a:headEnd/>
            <a:tailEnd/>
          </a:ln>
        </p:spPr>
        <p:txBody>
          <a:bodyPr/>
          <a:lstStyle/>
          <a:p>
            <a:endParaRPr lang="zh-CN" altLang="zh-CN">
              <a:latin typeface="Arial" pitchFamily="34" charset="0"/>
              <a:sym typeface="Calibri" pitchFamily="34" charset="0"/>
            </a:endParaRPr>
          </a:p>
        </p:txBody>
      </p:sp>
      <p:sp>
        <p:nvSpPr>
          <p:cNvPr id="26" name="标题 1"/>
          <p:cNvSpPr txBox="1">
            <a:spLocks noChangeArrowheads="1"/>
          </p:cNvSpPr>
          <p:nvPr/>
        </p:nvSpPr>
        <p:spPr bwMode="auto">
          <a:xfrm>
            <a:off x="649288" y="5487764"/>
            <a:ext cx="11009312" cy="722313"/>
          </a:xfrm>
          <a:prstGeom prst="rect">
            <a:avLst/>
          </a:prstGeom>
          <a:noFill/>
          <a:ln w="9525">
            <a:noFill/>
            <a:miter lim="800000"/>
            <a:headEnd/>
            <a:tailEnd/>
          </a:ln>
        </p:spPr>
        <p:txBody>
          <a:bodyPr/>
          <a:lstStyle/>
          <a:p>
            <a:pPr>
              <a:lnSpc>
                <a:spcPct val="90000"/>
              </a:lnSpc>
            </a:pPr>
            <a:r>
              <a:rPr lang="zh-CN" altLang="zh-CN" sz="2400" dirty="0">
                <a:latin typeface="Lantinghei SC Demibold"/>
                <a:ea typeface="微软雅黑" pitchFamily="34" charset="-122"/>
                <a:sym typeface="Lantinghei SC Demibold"/>
              </a:rPr>
              <a:t>顾客在线下单之后实时在线下系统弹出提示信息，无需人工干预</a:t>
            </a:r>
          </a:p>
          <a:p>
            <a:pPr>
              <a:lnSpc>
                <a:spcPct val="90000"/>
              </a:lnSpc>
            </a:pPr>
            <a:r>
              <a:rPr lang="zh-CN" altLang="zh-CN" sz="2400" dirty="0">
                <a:latin typeface="Lantinghei SC Demibold"/>
                <a:ea typeface="微软雅黑" pitchFamily="34" charset="-122"/>
                <a:sym typeface="Lantinghei SC Demibold"/>
              </a:rPr>
              <a:t>物流方式为送货上门／到店自提；付款方式为线下支付／微信支付／储值卡支付</a:t>
            </a:r>
          </a:p>
        </p:txBody>
      </p:sp>
      <p:sp>
        <p:nvSpPr>
          <p:cNvPr id="27" name="矩形 31"/>
          <p:cNvSpPr>
            <a:spLocks noChangeArrowheads="1"/>
          </p:cNvSpPr>
          <p:nvPr/>
        </p:nvSpPr>
        <p:spPr bwMode="auto">
          <a:xfrm>
            <a:off x="328613" y="6005515"/>
            <a:ext cx="320675" cy="369887"/>
          </a:xfrm>
          <a:prstGeom prst="rect">
            <a:avLst/>
          </a:prstGeom>
          <a:noFill/>
          <a:ln w="9525">
            <a:noFill/>
            <a:miter lim="800000"/>
            <a:headEnd/>
            <a:tailEnd/>
          </a:ln>
        </p:spPr>
        <p:txBody>
          <a:bodyPr>
            <a:spAutoFit/>
          </a:bodyPr>
          <a:lstStyle/>
          <a:p>
            <a:pPr eaLnBrk="0" hangingPunct="0"/>
            <a:r>
              <a:rPr lang="zh-CN" altLang="zh-CN">
                <a:solidFill>
                  <a:schemeClr val="bg1"/>
                </a:solidFill>
                <a:latin typeface="Lantinghei SC Demibold"/>
                <a:ea typeface="微软雅黑" pitchFamily="34" charset="-122"/>
                <a:sym typeface="Lantinghei SC Demibold"/>
              </a:rPr>
              <a:t>●</a:t>
            </a:r>
            <a:endParaRPr lang="zh-CN" altLang="zh-CN">
              <a:latin typeface="Arial" pitchFamily="34" charset="0"/>
              <a:ea typeface="微软雅黑" pitchFamily="34" charset="-122"/>
              <a:sym typeface="Calibri" pitchFamily="34" charset="0"/>
            </a:endParaRPr>
          </a:p>
        </p:txBody>
      </p:sp>
      <p:sp>
        <p:nvSpPr>
          <p:cNvPr id="28" name="矩形 32"/>
          <p:cNvSpPr>
            <a:spLocks noChangeArrowheads="1"/>
          </p:cNvSpPr>
          <p:nvPr/>
        </p:nvSpPr>
        <p:spPr bwMode="auto">
          <a:xfrm>
            <a:off x="333375" y="6369050"/>
            <a:ext cx="319088" cy="369888"/>
          </a:xfrm>
          <a:prstGeom prst="rect">
            <a:avLst/>
          </a:prstGeom>
          <a:noFill/>
          <a:ln w="9525">
            <a:noFill/>
            <a:miter lim="800000"/>
            <a:headEnd/>
            <a:tailEnd/>
          </a:ln>
        </p:spPr>
        <p:txBody>
          <a:bodyPr>
            <a:spAutoFit/>
          </a:bodyPr>
          <a:lstStyle/>
          <a:p>
            <a:pPr eaLnBrk="0" hangingPunct="0"/>
            <a:r>
              <a:rPr lang="zh-CN" altLang="zh-CN">
                <a:solidFill>
                  <a:schemeClr val="bg1"/>
                </a:solidFill>
                <a:latin typeface="Lantinghei SC Demibold"/>
                <a:ea typeface="微软雅黑" pitchFamily="34" charset="-122"/>
                <a:sym typeface="Lantinghei SC Demibold"/>
              </a:rPr>
              <a:t>●</a:t>
            </a:r>
            <a:endParaRPr lang="zh-CN" altLang="zh-CN">
              <a:latin typeface="Arial" pitchFamily="34" charset="0"/>
              <a:ea typeface="微软雅黑" pitchFamily="34" charset="-122"/>
              <a:sym typeface="Calibri" pitchFamily="34" charset="0"/>
            </a:endParaRPr>
          </a:p>
        </p:txBody>
      </p:sp>
      <p:pic>
        <p:nvPicPr>
          <p:cNvPr id="29" name="图片 1"/>
          <p:cNvPicPr>
            <a:picLocks noChangeAspect="1" noChangeArrowheads="1"/>
          </p:cNvPicPr>
          <p:nvPr/>
        </p:nvPicPr>
        <p:blipFill>
          <a:blip r:embed="rId3" cstate="print"/>
          <a:srcRect/>
          <a:stretch>
            <a:fillRect/>
          </a:stretch>
        </p:blipFill>
        <p:spPr bwMode="auto">
          <a:xfrm>
            <a:off x="647700" y="2341565"/>
            <a:ext cx="1882852" cy="2811006"/>
          </a:xfrm>
          <a:prstGeom prst="rect">
            <a:avLst/>
          </a:prstGeom>
          <a:noFill/>
          <a:ln w="9525">
            <a:noFill/>
            <a:miter lim="800000"/>
            <a:headEnd/>
            <a:tailEnd/>
          </a:ln>
        </p:spPr>
      </p:pic>
      <p:pic>
        <p:nvPicPr>
          <p:cNvPr id="30" name="图片 4"/>
          <p:cNvPicPr>
            <a:picLocks noChangeAspect="1" noChangeArrowheads="1"/>
          </p:cNvPicPr>
          <p:nvPr/>
        </p:nvPicPr>
        <p:blipFill>
          <a:blip r:embed="rId4"/>
          <a:srcRect/>
          <a:stretch>
            <a:fillRect/>
          </a:stretch>
        </p:blipFill>
        <p:spPr bwMode="auto">
          <a:xfrm>
            <a:off x="9720266" y="2339979"/>
            <a:ext cx="1949220" cy="2841621"/>
          </a:xfrm>
          <a:prstGeom prst="rect">
            <a:avLst/>
          </a:prstGeom>
          <a:noFill/>
          <a:ln w="9525">
            <a:noFill/>
            <a:miter lim="800000"/>
            <a:headEnd/>
            <a:tailEnd/>
          </a:ln>
        </p:spPr>
      </p:pic>
      <p:pic>
        <p:nvPicPr>
          <p:cNvPr id="31" name="图片 2"/>
          <p:cNvPicPr>
            <a:picLocks noChangeAspect="1" noChangeArrowheads="1"/>
          </p:cNvPicPr>
          <p:nvPr/>
        </p:nvPicPr>
        <p:blipFill>
          <a:blip r:embed="rId5" cstate="print"/>
          <a:srcRect/>
          <a:stretch>
            <a:fillRect/>
          </a:stretch>
        </p:blipFill>
        <p:spPr bwMode="auto">
          <a:xfrm>
            <a:off x="3671890" y="2339978"/>
            <a:ext cx="1919287" cy="2783566"/>
          </a:xfrm>
          <a:prstGeom prst="rect">
            <a:avLst/>
          </a:prstGeom>
          <a:noFill/>
          <a:ln w="9525">
            <a:noFill/>
            <a:miter lim="800000"/>
            <a:headEnd/>
            <a:tailEnd/>
          </a:ln>
        </p:spPr>
      </p:pic>
      <p:pic>
        <p:nvPicPr>
          <p:cNvPr id="32" name="图片 3"/>
          <p:cNvPicPr>
            <a:picLocks noChangeAspect="1" noChangeArrowheads="1"/>
          </p:cNvPicPr>
          <p:nvPr/>
        </p:nvPicPr>
        <p:blipFill>
          <a:blip r:embed="rId6" cstate="print"/>
          <a:srcRect/>
          <a:stretch>
            <a:fillRect/>
          </a:stretch>
        </p:blipFill>
        <p:spPr bwMode="auto">
          <a:xfrm>
            <a:off x="6696075" y="2339976"/>
            <a:ext cx="1910895" cy="2829040"/>
          </a:xfrm>
          <a:prstGeom prst="rect">
            <a:avLst/>
          </a:prstGeom>
          <a:noFill/>
          <a:ln w="9525">
            <a:noFill/>
            <a:miter lim="800000"/>
            <a:headEnd/>
            <a:tailEnd/>
          </a:ln>
        </p:spPr>
      </p:pic>
      <p:sp>
        <p:nvSpPr>
          <p:cNvPr id="17" name="object 6"/>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pPr algn="ctr"/>
            <a:r>
              <a:rPr lang="zh-CN" altLang="en-US" sz="2400" b="1" dirty="0" smtClean="0">
                <a:solidFill>
                  <a:schemeClr val="bg1"/>
                </a:solidFill>
                <a:sym typeface="Arial" panose="020B0604020202020204" pitchFamily="34" charset="0"/>
              </a:rPr>
              <a:t>全面的自助营运功能</a:t>
            </a:r>
          </a:p>
          <a:p>
            <a:pPr algn="ctr"/>
            <a:endParaRPr lang="zh-CN" altLang="en-US" sz="2400" dirty="0">
              <a:solidFill>
                <a:schemeClr val="bg1"/>
              </a:soli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
          <p:cNvSpPr txBox="1">
            <a:spLocks noChangeArrowheads="1"/>
          </p:cNvSpPr>
          <p:nvPr/>
        </p:nvSpPr>
        <p:spPr bwMode="auto">
          <a:xfrm>
            <a:off x="647700" y="1627188"/>
            <a:ext cx="1919288" cy="609600"/>
          </a:xfrm>
          <a:prstGeom prst="rect">
            <a:avLst/>
          </a:prstGeom>
          <a:solidFill>
            <a:srgbClr val="00B0F0"/>
          </a:solidFill>
          <a:ln w="9525">
            <a:no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用户中心</a:t>
            </a:r>
          </a:p>
        </p:txBody>
      </p:sp>
      <p:sp>
        <p:nvSpPr>
          <p:cNvPr id="34" name="标题 1"/>
          <p:cNvSpPr txBox="1">
            <a:spLocks noChangeArrowheads="1"/>
          </p:cNvSpPr>
          <p:nvPr/>
        </p:nvSpPr>
        <p:spPr bwMode="auto">
          <a:xfrm>
            <a:off x="3636963" y="1625600"/>
            <a:ext cx="1917700" cy="609600"/>
          </a:xfrm>
          <a:prstGeom prst="rect">
            <a:avLst/>
          </a:prstGeom>
          <a:solidFill>
            <a:srgbClr val="00B050"/>
          </a:solidFill>
          <a:ln w="9525">
            <a:no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门店管理</a:t>
            </a:r>
          </a:p>
        </p:txBody>
      </p:sp>
      <p:sp>
        <p:nvSpPr>
          <p:cNvPr id="35" name="标题 1"/>
          <p:cNvSpPr txBox="1">
            <a:spLocks noChangeArrowheads="1"/>
          </p:cNvSpPr>
          <p:nvPr/>
        </p:nvSpPr>
        <p:spPr bwMode="auto">
          <a:xfrm>
            <a:off x="6696075" y="1627188"/>
            <a:ext cx="1917700" cy="609600"/>
          </a:xfrm>
          <a:prstGeom prst="rect">
            <a:avLst/>
          </a:prstGeom>
          <a:solidFill>
            <a:srgbClr val="FFC000"/>
          </a:solidFill>
          <a:ln w="9525">
            <a:solidFill>
              <a:srgbClr val="FFFF00"/>
            </a:solid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地址管理</a:t>
            </a:r>
          </a:p>
        </p:txBody>
      </p:sp>
      <p:sp>
        <p:nvSpPr>
          <p:cNvPr id="36" name="标题 1"/>
          <p:cNvSpPr txBox="1">
            <a:spLocks noChangeArrowheads="1"/>
          </p:cNvSpPr>
          <p:nvPr/>
        </p:nvSpPr>
        <p:spPr bwMode="auto">
          <a:xfrm>
            <a:off x="9720263" y="1627188"/>
            <a:ext cx="1917700" cy="609600"/>
          </a:xfrm>
          <a:prstGeom prst="rect">
            <a:avLst/>
          </a:prstGeom>
          <a:solidFill>
            <a:srgbClr val="C61A01"/>
          </a:solidFill>
          <a:ln w="9525">
            <a:no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在线充值</a:t>
            </a:r>
          </a:p>
        </p:txBody>
      </p:sp>
      <p:sp>
        <p:nvSpPr>
          <p:cNvPr id="37" name="标题 1"/>
          <p:cNvSpPr txBox="1">
            <a:spLocks noChangeArrowheads="1"/>
          </p:cNvSpPr>
          <p:nvPr/>
        </p:nvSpPr>
        <p:spPr bwMode="auto">
          <a:xfrm>
            <a:off x="620260" y="5574849"/>
            <a:ext cx="11009312" cy="722313"/>
          </a:xfrm>
          <a:prstGeom prst="rect">
            <a:avLst/>
          </a:prstGeom>
          <a:noFill/>
          <a:ln w="9525">
            <a:noFill/>
            <a:miter lim="800000"/>
            <a:headEnd/>
            <a:tailEnd/>
          </a:ln>
        </p:spPr>
        <p:txBody>
          <a:bodyPr/>
          <a:lstStyle/>
          <a:p>
            <a:pPr>
              <a:lnSpc>
                <a:spcPct val="90000"/>
              </a:lnSpc>
            </a:pPr>
            <a:r>
              <a:rPr lang="zh-CN" altLang="zh-CN" sz="2400" dirty="0">
                <a:latin typeface="Lantinghei SC Demibold"/>
                <a:ea typeface="微软雅黑" pitchFamily="34" charset="-122"/>
                <a:sym typeface="Lantinghei SC Demibold"/>
              </a:rPr>
              <a:t>绑定实体卡会员可在线查询积分／储值余额，积分明细／储值纪录，支持为储值卡在线充值，手机端管理默认门店和收货地址</a:t>
            </a:r>
          </a:p>
          <a:p>
            <a:pPr>
              <a:lnSpc>
                <a:spcPct val="90000"/>
              </a:lnSpc>
            </a:pPr>
            <a:endParaRPr lang="zh-CN" altLang="zh-CN" sz="2400" dirty="0">
              <a:latin typeface="Lantinghei SC Demibold"/>
              <a:ea typeface="微软雅黑" pitchFamily="34" charset="-122"/>
              <a:sym typeface="Lantinghei SC Demibold"/>
            </a:endParaRPr>
          </a:p>
        </p:txBody>
      </p:sp>
      <p:pic>
        <p:nvPicPr>
          <p:cNvPr id="39" name="图片 1"/>
          <p:cNvPicPr>
            <a:picLocks noChangeAspect="1" noChangeArrowheads="1"/>
          </p:cNvPicPr>
          <p:nvPr/>
        </p:nvPicPr>
        <p:blipFill>
          <a:blip r:embed="rId3" cstate="print"/>
          <a:srcRect/>
          <a:stretch>
            <a:fillRect/>
          </a:stretch>
        </p:blipFill>
        <p:spPr bwMode="auto">
          <a:xfrm>
            <a:off x="627065" y="2338388"/>
            <a:ext cx="1919287" cy="2872241"/>
          </a:xfrm>
          <a:prstGeom prst="rect">
            <a:avLst/>
          </a:prstGeom>
          <a:noFill/>
          <a:ln w="9525">
            <a:noFill/>
            <a:miter lim="800000"/>
            <a:headEnd/>
            <a:tailEnd/>
          </a:ln>
        </p:spPr>
      </p:pic>
      <p:pic>
        <p:nvPicPr>
          <p:cNvPr id="40" name="图片 2"/>
          <p:cNvPicPr>
            <a:picLocks noChangeAspect="1" noChangeArrowheads="1"/>
          </p:cNvPicPr>
          <p:nvPr/>
        </p:nvPicPr>
        <p:blipFill>
          <a:blip r:embed="rId4"/>
          <a:srcRect/>
          <a:stretch>
            <a:fillRect/>
          </a:stretch>
        </p:blipFill>
        <p:spPr bwMode="auto">
          <a:xfrm>
            <a:off x="3671889" y="2339977"/>
            <a:ext cx="1920875" cy="2856137"/>
          </a:xfrm>
          <a:prstGeom prst="rect">
            <a:avLst/>
          </a:prstGeom>
          <a:noFill/>
          <a:ln w="9525">
            <a:noFill/>
            <a:miter lim="800000"/>
            <a:headEnd/>
            <a:tailEnd/>
          </a:ln>
        </p:spPr>
      </p:pic>
      <p:pic>
        <p:nvPicPr>
          <p:cNvPr id="41" name="图片 4"/>
          <p:cNvPicPr>
            <a:picLocks noChangeAspect="1" noChangeArrowheads="1"/>
          </p:cNvPicPr>
          <p:nvPr/>
        </p:nvPicPr>
        <p:blipFill>
          <a:blip r:embed="rId5" cstate="print"/>
          <a:srcRect/>
          <a:stretch>
            <a:fillRect/>
          </a:stretch>
        </p:blipFill>
        <p:spPr bwMode="auto">
          <a:xfrm>
            <a:off x="6696075" y="2339977"/>
            <a:ext cx="1919288" cy="2856137"/>
          </a:xfrm>
          <a:prstGeom prst="rect">
            <a:avLst/>
          </a:prstGeom>
          <a:noFill/>
          <a:ln w="9525">
            <a:noFill/>
            <a:miter lim="800000"/>
            <a:headEnd/>
            <a:tailEnd/>
          </a:ln>
        </p:spPr>
      </p:pic>
      <p:pic>
        <p:nvPicPr>
          <p:cNvPr id="42" name="图片 5"/>
          <p:cNvPicPr>
            <a:picLocks noChangeAspect="1" noChangeArrowheads="1"/>
          </p:cNvPicPr>
          <p:nvPr/>
        </p:nvPicPr>
        <p:blipFill>
          <a:blip r:embed="rId6" cstate="print"/>
          <a:srcRect/>
          <a:stretch>
            <a:fillRect/>
          </a:stretch>
        </p:blipFill>
        <p:spPr bwMode="auto">
          <a:xfrm>
            <a:off x="9720265" y="2339977"/>
            <a:ext cx="1919287" cy="2870651"/>
          </a:xfrm>
          <a:prstGeom prst="rect">
            <a:avLst/>
          </a:prstGeom>
          <a:noFill/>
          <a:ln w="9525">
            <a:noFill/>
            <a:miter lim="800000"/>
            <a:headEnd/>
            <a:tailEnd/>
          </a:ln>
        </p:spPr>
      </p:pic>
      <p:sp>
        <p:nvSpPr>
          <p:cNvPr id="12" name="object 6"/>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pPr marL="12700" algn="ctr"/>
            <a:r>
              <a:rPr lang="zh-CN" altLang="en-US" sz="2400" b="1" spc="5" dirty="0" smtClean="0">
                <a:solidFill>
                  <a:srgbClr val="FFFFFF"/>
                </a:solidFill>
                <a:latin typeface="Microsoft YaHei"/>
                <a:cs typeface="Microsoft YaHei"/>
                <a:sym typeface="Arial" panose="020B0604020202020204" pitchFamily="34" charset="0"/>
              </a:rPr>
              <a:t>完整的会员营销体系</a:t>
            </a:r>
          </a:p>
          <a:p>
            <a:pPr algn="r"/>
            <a:endParaRPr lang="zh-CN" altLang="en-US" sz="1400" dirty="0">
              <a:solidFill>
                <a:schemeClr val="bg1"/>
              </a:soli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9847" y="2260092"/>
            <a:ext cx="4774692" cy="38633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62984" y="2287523"/>
            <a:ext cx="666115" cy="780415"/>
          </a:xfrm>
          <a:custGeom>
            <a:avLst/>
            <a:gdLst/>
            <a:ahLst/>
            <a:cxnLst/>
            <a:rect l="l" t="t" r="r" b="b"/>
            <a:pathLst>
              <a:path w="666114" h="780414">
                <a:moveTo>
                  <a:pt x="265175" y="780288"/>
                </a:moveTo>
                <a:lnTo>
                  <a:pt x="0" y="606551"/>
                </a:lnTo>
                <a:lnTo>
                  <a:pt x="301751" y="144780"/>
                </a:lnTo>
                <a:lnTo>
                  <a:pt x="201167" y="80771"/>
                </a:lnTo>
                <a:lnTo>
                  <a:pt x="585215" y="0"/>
                </a:lnTo>
                <a:lnTo>
                  <a:pt x="652205" y="318515"/>
                </a:lnTo>
                <a:lnTo>
                  <a:pt x="565403" y="318515"/>
                </a:lnTo>
                <a:lnTo>
                  <a:pt x="265175" y="780288"/>
                </a:lnTo>
                <a:close/>
              </a:path>
              <a:path w="666114" h="780414">
                <a:moveTo>
                  <a:pt x="665988" y="384048"/>
                </a:moveTo>
                <a:lnTo>
                  <a:pt x="565403" y="318515"/>
                </a:lnTo>
                <a:lnTo>
                  <a:pt x="652205" y="318515"/>
                </a:lnTo>
                <a:lnTo>
                  <a:pt x="665988" y="384048"/>
                </a:lnTo>
                <a:close/>
              </a:path>
            </a:pathLst>
          </a:custGeom>
          <a:solidFill>
            <a:srgbClr val="FF9500"/>
          </a:solidFill>
        </p:spPr>
        <p:txBody>
          <a:bodyPr wrap="square" lIns="0" tIns="0" rIns="0" bIns="0" rtlCol="0"/>
          <a:lstStyle/>
          <a:p>
            <a:endParaRPr/>
          </a:p>
        </p:txBody>
      </p:sp>
      <p:sp>
        <p:nvSpPr>
          <p:cNvPr id="4" name="object 4"/>
          <p:cNvSpPr txBox="1">
            <a:spLocks noGrp="1"/>
          </p:cNvSpPr>
          <p:nvPr>
            <p:ph type="title"/>
          </p:nvPr>
        </p:nvSpPr>
        <p:spPr>
          <a:xfrm>
            <a:off x="4716932" y="2054161"/>
            <a:ext cx="1854200" cy="287020"/>
          </a:xfrm>
          <a:prstGeom prst="rect">
            <a:avLst/>
          </a:prstGeom>
        </p:spPr>
        <p:txBody>
          <a:bodyPr vert="horz" wrap="square" lIns="0" tIns="0" rIns="0" bIns="0" rtlCol="0">
            <a:spAutoFit/>
          </a:bodyPr>
          <a:lstStyle/>
          <a:p>
            <a:pPr marL="12700">
              <a:lnSpc>
                <a:spcPct val="100000"/>
              </a:lnSpc>
            </a:pPr>
            <a:r>
              <a:rPr sz="1800" b="0" dirty="0">
                <a:solidFill>
                  <a:srgbClr val="000000"/>
                </a:solidFill>
                <a:latin typeface="Microsoft YaHei"/>
                <a:cs typeface="Microsoft YaHei"/>
              </a:rPr>
              <a:t>随时查看营运情况</a:t>
            </a:r>
            <a:endParaRPr sz="1800">
              <a:latin typeface="Microsoft YaHei"/>
              <a:cs typeface="Microsoft YaHei"/>
            </a:endParaRPr>
          </a:p>
        </p:txBody>
      </p:sp>
      <p:sp>
        <p:nvSpPr>
          <p:cNvPr id="5" name="object 5"/>
          <p:cNvSpPr txBox="1"/>
          <p:nvPr/>
        </p:nvSpPr>
        <p:spPr>
          <a:xfrm>
            <a:off x="7468895" y="2595524"/>
            <a:ext cx="2368550" cy="2482215"/>
          </a:xfrm>
          <a:prstGeom prst="rect">
            <a:avLst/>
          </a:prstGeom>
        </p:spPr>
        <p:txBody>
          <a:bodyPr vert="horz" wrap="square" lIns="0" tIns="0" rIns="0" bIns="0" rtlCol="0">
            <a:spAutoFit/>
          </a:bodyPr>
          <a:lstStyle/>
          <a:p>
            <a:pPr marL="12700" marR="5080">
              <a:lnSpc>
                <a:spcPct val="150000"/>
              </a:lnSpc>
            </a:pPr>
            <a:r>
              <a:rPr sz="1800" spc="600" dirty="0">
                <a:latin typeface="Arial"/>
                <a:cs typeface="Arial"/>
              </a:rPr>
              <a:t>n </a:t>
            </a:r>
            <a:r>
              <a:rPr sz="1800" dirty="0">
                <a:latin typeface="Microsoft YaHei"/>
                <a:cs typeface="Microsoft YaHei"/>
              </a:rPr>
              <a:t>众多指标分类查询  </a:t>
            </a:r>
            <a:r>
              <a:rPr sz="1800" spc="600" dirty="0">
                <a:latin typeface="Arial"/>
                <a:cs typeface="Arial"/>
              </a:rPr>
              <a:t>n</a:t>
            </a:r>
            <a:r>
              <a:rPr sz="1800" spc="110" dirty="0">
                <a:latin typeface="Arial"/>
                <a:cs typeface="Arial"/>
              </a:rPr>
              <a:t> </a:t>
            </a:r>
            <a:r>
              <a:rPr sz="1800" spc="-5" dirty="0">
                <a:latin typeface="Microsoft YaHei"/>
                <a:cs typeface="Microsoft YaHei"/>
              </a:rPr>
              <a:t>实况+历史同步查询  </a:t>
            </a:r>
            <a:r>
              <a:rPr sz="1800" spc="600" dirty="0">
                <a:latin typeface="Arial"/>
                <a:cs typeface="Arial"/>
              </a:rPr>
              <a:t>n</a:t>
            </a:r>
            <a:r>
              <a:rPr sz="1800" spc="45" dirty="0">
                <a:latin typeface="Arial"/>
                <a:cs typeface="Arial"/>
              </a:rPr>
              <a:t> </a:t>
            </a:r>
            <a:r>
              <a:rPr sz="1800" dirty="0">
                <a:latin typeface="Microsoft YaHei"/>
                <a:cs typeface="Microsoft YaHei"/>
              </a:rPr>
              <a:t>收入分类多样化展示  </a:t>
            </a:r>
            <a:r>
              <a:rPr sz="1800" spc="600" dirty="0">
                <a:latin typeface="Arial"/>
                <a:cs typeface="Arial"/>
              </a:rPr>
              <a:t>n </a:t>
            </a:r>
            <a:r>
              <a:rPr sz="1800" dirty="0">
                <a:latin typeface="Microsoft YaHei"/>
                <a:cs typeface="Microsoft YaHei"/>
              </a:rPr>
              <a:t>商铺收益一目了然  </a:t>
            </a:r>
            <a:r>
              <a:rPr sz="1800" spc="600" dirty="0">
                <a:latin typeface="Arial"/>
                <a:cs typeface="Arial"/>
              </a:rPr>
              <a:t>n</a:t>
            </a:r>
            <a:r>
              <a:rPr sz="1800" spc="45" dirty="0">
                <a:latin typeface="Arial"/>
                <a:cs typeface="Arial"/>
              </a:rPr>
              <a:t> </a:t>
            </a:r>
            <a:r>
              <a:rPr sz="1800" dirty="0">
                <a:latin typeface="Microsoft YaHei"/>
                <a:cs typeface="Microsoft YaHei"/>
              </a:rPr>
              <a:t>随心所欲按时段查询  </a:t>
            </a:r>
            <a:r>
              <a:rPr sz="1800" spc="600" dirty="0">
                <a:latin typeface="Arial"/>
                <a:cs typeface="Arial"/>
              </a:rPr>
              <a:t>n</a:t>
            </a:r>
            <a:r>
              <a:rPr sz="1800" spc="45" dirty="0">
                <a:latin typeface="Arial"/>
                <a:cs typeface="Arial"/>
              </a:rPr>
              <a:t> </a:t>
            </a:r>
            <a:r>
              <a:rPr sz="1800" dirty="0">
                <a:latin typeface="Microsoft YaHei"/>
                <a:cs typeface="Microsoft YaHei"/>
              </a:rPr>
              <a:t>一键操作简单快捷</a:t>
            </a:r>
          </a:p>
        </p:txBody>
      </p:sp>
      <p:sp>
        <p:nvSpPr>
          <p:cNvPr id="6" name="object 6"/>
          <p:cNvSpPr/>
          <p:nvPr/>
        </p:nvSpPr>
        <p:spPr>
          <a:xfrm>
            <a:off x="0" y="542544"/>
            <a:ext cx="5428615" cy="536575"/>
          </a:xfrm>
          <a:custGeom>
            <a:avLst/>
            <a:gdLst/>
            <a:ahLst/>
            <a:cxnLst/>
            <a:rect l="l" t="t" r="r" b="b"/>
            <a:pathLst>
              <a:path w="5428615" h="536575">
                <a:moveTo>
                  <a:pt x="5337048" y="536447"/>
                </a:moveTo>
                <a:lnTo>
                  <a:pt x="0" y="536447"/>
                </a:lnTo>
                <a:lnTo>
                  <a:pt x="0" y="0"/>
                </a:lnTo>
                <a:lnTo>
                  <a:pt x="5428488" y="0"/>
                </a:lnTo>
                <a:lnTo>
                  <a:pt x="5337048" y="536447"/>
                </a:lnTo>
                <a:close/>
              </a:path>
            </a:pathLst>
          </a:custGeom>
          <a:solidFill>
            <a:srgbClr val="FF9500"/>
          </a:solidFill>
        </p:spPr>
        <p:txBody>
          <a:bodyPr wrap="square" lIns="0" tIns="0" rIns="0" bIns="0" rtlCol="0"/>
          <a:lstStyle/>
          <a:p>
            <a:endParaRPr/>
          </a:p>
        </p:txBody>
      </p:sp>
      <p:sp>
        <p:nvSpPr>
          <p:cNvPr id="7" name="object 7"/>
          <p:cNvSpPr txBox="1"/>
          <p:nvPr/>
        </p:nvSpPr>
        <p:spPr>
          <a:xfrm>
            <a:off x="2167572" y="588124"/>
            <a:ext cx="2328228" cy="369332"/>
          </a:xfrm>
          <a:prstGeom prst="rect">
            <a:avLst/>
          </a:prstGeom>
        </p:spPr>
        <p:txBody>
          <a:bodyPr vert="horz" wrap="square" lIns="0" tIns="0" rIns="0" bIns="0" rtlCol="0">
            <a:spAutoFit/>
          </a:bodyPr>
          <a:lstStyle/>
          <a:p>
            <a:pPr marL="12700">
              <a:lnSpc>
                <a:spcPct val="100000"/>
              </a:lnSpc>
            </a:pPr>
            <a:r>
              <a:rPr lang="zh-CN" altLang="en-US" sz="2400" b="1" spc="5" dirty="0" smtClean="0">
                <a:solidFill>
                  <a:srgbClr val="FFFFFF"/>
                </a:solidFill>
                <a:latin typeface="Microsoft YaHei"/>
                <a:cs typeface="Microsoft YaHei"/>
              </a:rPr>
              <a:t>微商城老板助手</a:t>
            </a:r>
            <a:endParaRPr sz="2400" dirty="0">
              <a:latin typeface="Microsoft YaHei"/>
              <a:cs typeface="Microsoft YaHe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4218"/>
            <a:ext cx="1877695" cy="3755390"/>
          </a:xfrm>
          <a:custGeom>
            <a:avLst/>
            <a:gdLst/>
            <a:ahLst/>
            <a:cxnLst/>
            <a:rect l="l" t="t" r="r" b="b"/>
            <a:pathLst>
              <a:path w="1877695" h="3755390">
                <a:moveTo>
                  <a:pt x="0" y="3755137"/>
                </a:moveTo>
                <a:lnTo>
                  <a:pt x="0" y="0"/>
                </a:lnTo>
                <a:lnTo>
                  <a:pt x="1877568" y="1879085"/>
                </a:lnTo>
                <a:lnTo>
                  <a:pt x="0" y="3755137"/>
                </a:lnTo>
                <a:close/>
              </a:path>
            </a:pathLst>
          </a:custGeom>
          <a:solidFill>
            <a:srgbClr val="FF9500"/>
          </a:solidFill>
        </p:spPr>
        <p:txBody>
          <a:bodyPr wrap="square" lIns="0" tIns="0" rIns="0" bIns="0" rtlCol="0"/>
          <a:lstStyle/>
          <a:p>
            <a:endParaRPr/>
          </a:p>
        </p:txBody>
      </p:sp>
      <p:sp>
        <p:nvSpPr>
          <p:cNvPr id="3" name="object 3"/>
          <p:cNvSpPr txBox="1">
            <a:spLocks noGrp="1"/>
          </p:cNvSpPr>
          <p:nvPr>
            <p:ph type="title"/>
          </p:nvPr>
        </p:nvSpPr>
        <p:spPr>
          <a:xfrm>
            <a:off x="257276" y="2271140"/>
            <a:ext cx="940435" cy="1109345"/>
          </a:xfrm>
          <a:prstGeom prst="rect">
            <a:avLst/>
          </a:prstGeom>
        </p:spPr>
        <p:txBody>
          <a:bodyPr vert="horz" wrap="square" lIns="0" tIns="0" rIns="0" bIns="0" rtlCol="0">
            <a:spAutoFit/>
          </a:bodyPr>
          <a:lstStyle/>
          <a:p>
            <a:pPr marL="12700" marR="5080">
              <a:lnSpc>
                <a:spcPct val="100000"/>
              </a:lnSpc>
            </a:pPr>
            <a:r>
              <a:rPr sz="3600" spc="5" dirty="0"/>
              <a:t>亮</a:t>
            </a:r>
            <a:r>
              <a:rPr sz="3600" dirty="0"/>
              <a:t>点  </a:t>
            </a:r>
            <a:r>
              <a:rPr sz="3600" spc="5" dirty="0"/>
              <a:t>介</a:t>
            </a:r>
            <a:r>
              <a:rPr sz="3600" dirty="0"/>
              <a:t>绍</a:t>
            </a:r>
            <a:endParaRPr sz="3600"/>
          </a:p>
        </p:txBody>
      </p:sp>
      <p:sp>
        <p:nvSpPr>
          <p:cNvPr id="4" name="object 4"/>
          <p:cNvSpPr txBox="1"/>
          <p:nvPr/>
        </p:nvSpPr>
        <p:spPr>
          <a:xfrm>
            <a:off x="5010696" y="2913278"/>
            <a:ext cx="1246505" cy="37846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门店管</a:t>
            </a:r>
            <a:r>
              <a:rPr sz="2400" b="1" dirty="0">
                <a:solidFill>
                  <a:srgbClr val="FFFFFF"/>
                </a:solidFill>
                <a:latin typeface="Microsoft YaHei"/>
                <a:cs typeface="Microsoft YaHei"/>
              </a:rPr>
              <a:t>理</a:t>
            </a:r>
            <a:endParaRPr sz="2400">
              <a:latin typeface="Microsoft YaHei"/>
              <a:cs typeface="Microsoft YaHei"/>
            </a:endParaRPr>
          </a:p>
        </p:txBody>
      </p:sp>
      <p:sp>
        <p:nvSpPr>
          <p:cNvPr id="5" name="object 5"/>
          <p:cNvSpPr/>
          <p:nvPr/>
        </p:nvSpPr>
        <p:spPr>
          <a:xfrm>
            <a:off x="0" y="2861449"/>
            <a:ext cx="2019300" cy="2109470"/>
          </a:xfrm>
          <a:custGeom>
            <a:avLst/>
            <a:gdLst/>
            <a:ahLst/>
            <a:cxnLst/>
            <a:rect l="l" t="t" r="r" b="b"/>
            <a:pathLst>
              <a:path w="2019300" h="2109470">
                <a:moveTo>
                  <a:pt x="0" y="2108860"/>
                </a:moveTo>
                <a:lnTo>
                  <a:pt x="0" y="1929256"/>
                </a:lnTo>
                <a:lnTo>
                  <a:pt x="1929257" y="0"/>
                </a:lnTo>
                <a:lnTo>
                  <a:pt x="2019058" y="89801"/>
                </a:lnTo>
                <a:lnTo>
                  <a:pt x="0" y="2108860"/>
                </a:lnTo>
                <a:close/>
              </a:path>
            </a:pathLst>
          </a:custGeom>
          <a:solidFill>
            <a:srgbClr val="FFFFFF"/>
          </a:solidFill>
        </p:spPr>
        <p:txBody>
          <a:bodyPr wrap="square" lIns="0" tIns="0" rIns="0" bIns="0" rtlCol="0"/>
          <a:lstStyle/>
          <a:p>
            <a:endParaRPr/>
          </a:p>
        </p:txBody>
      </p:sp>
      <p:sp>
        <p:nvSpPr>
          <p:cNvPr id="6" name="object 6"/>
          <p:cNvSpPr/>
          <p:nvPr/>
        </p:nvSpPr>
        <p:spPr>
          <a:xfrm>
            <a:off x="7386319" y="3831221"/>
            <a:ext cx="4041140" cy="2292985"/>
          </a:xfrm>
          <a:custGeom>
            <a:avLst/>
            <a:gdLst/>
            <a:ahLst/>
            <a:cxnLst/>
            <a:rect l="l" t="t" r="r" b="b"/>
            <a:pathLst>
              <a:path w="4041140" h="2292985">
                <a:moveTo>
                  <a:pt x="3818115" y="2292769"/>
                </a:moveTo>
                <a:lnTo>
                  <a:pt x="222605" y="2292769"/>
                </a:lnTo>
                <a:lnTo>
                  <a:pt x="164855" y="2288913"/>
                </a:lnTo>
                <a:lnTo>
                  <a:pt x="115392" y="2277510"/>
                </a:lnTo>
                <a:lnTo>
                  <a:pt x="74432" y="2258809"/>
                </a:lnTo>
                <a:lnTo>
                  <a:pt x="42195" y="2233055"/>
                </a:lnTo>
                <a:lnTo>
                  <a:pt x="18899" y="2200497"/>
                </a:lnTo>
                <a:lnTo>
                  <a:pt x="4761" y="2161383"/>
                </a:lnTo>
                <a:lnTo>
                  <a:pt x="0" y="2115959"/>
                </a:lnTo>
                <a:lnTo>
                  <a:pt x="0" y="175387"/>
                </a:lnTo>
                <a:lnTo>
                  <a:pt x="4761" y="130042"/>
                </a:lnTo>
                <a:lnTo>
                  <a:pt x="18899" y="91130"/>
                </a:lnTo>
                <a:lnTo>
                  <a:pt x="42195" y="58850"/>
                </a:lnTo>
                <a:lnTo>
                  <a:pt x="74432" y="33400"/>
                </a:lnTo>
                <a:lnTo>
                  <a:pt x="115392" y="14976"/>
                </a:lnTo>
                <a:lnTo>
                  <a:pt x="164855" y="3777"/>
                </a:lnTo>
                <a:lnTo>
                  <a:pt x="222605" y="0"/>
                </a:lnTo>
                <a:lnTo>
                  <a:pt x="3818115" y="0"/>
                </a:lnTo>
                <a:lnTo>
                  <a:pt x="3875305" y="3777"/>
                </a:lnTo>
                <a:lnTo>
                  <a:pt x="3924551" y="14976"/>
                </a:lnTo>
                <a:lnTo>
                  <a:pt x="3965541" y="33400"/>
                </a:lnTo>
                <a:lnTo>
                  <a:pt x="3997965" y="58850"/>
                </a:lnTo>
                <a:lnTo>
                  <a:pt x="4021510" y="91130"/>
                </a:lnTo>
                <a:lnTo>
                  <a:pt x="4035866" y="130042"/>
                </a:lnTo>
                <a:lnTo>
                  <a:pt x="4040720" y="175387"/>
                </a:lnTo>
                <a:lnTo>
                  <a:pt x="4040720" y="2115959"/>
                </a:lnTo>
                <a:lnTo>
                  <a:pt x="4035866" y="2161383"/>
                </a:lnTo>
                <a:lnTo>
                  <a:pt x="4021510" y="2200497"/>
                </a:lnTo>
                <a:lnTo>
                  <a:pt x="3997965" y="2233055"/>
                </a:lnTo>
                <a:lnTo>
                  <a:pt x="3965541" y="2258809"/>
                </a:lnTo>
                <a:lnTo>
                  <a:pt x="3924551" y="2277510"/>
                </a:lnTo>
                <a:lnTo>
                  <a:pt x="3875305" y="2288913"/>
                </a:lnTo>
                <a:lnTo>
                  <a:pt x="3818115" y="2292769"/>
                </a:lnTo>
                <a:close/>
              </a:path>
            </a:pathLst>
          </a:custGeom>
          <a:solidFill>
            <a:srgbClr val="1E1D39"/>
          </a:solidFill>
        </p:spPr>
        <p:txBody>
          <a:bodyPr wrap="square" lIns="0" tIns="0" rIns="0" bIns="0" rtlCol="0"/>
          <a:lstStyle/>
          <a:p>
            <a:endParaRPr/>
          </a:p>
        </p:txBody>
      </p:sp>
      <p:sp>
        <p:nvSpPr>
          <p:cNvPr id="7" name="object 7"/>
          <p:cNvSpPr/>
          <p:nvPr/>
        </p:nvSpPr>
        <p:spPr>
          <a:xfrm>
            <a:off x="7528267" y="4689335"/>
            <a:ext cx="27305" cy="22860"/>
          </a:xfrm>
          <a:custGeom>
            <a:avLst/>
            <a:gdLst/>
            <a:ahLst/>
            <a:cxnLst/>
            <a:rect l="l" t="t" r="r" b="b"/>
            <a:pathLst>
              <a:path w="27304" h="22860">
                <a:moveTo>
                  <a:pt x="21145" y="22694"/>
                </a:moveTo>
                <a:lnTo>
                  <a:pt x="6108" y="22694"/>
                </a:lnTo>
                <a:lnTo>
                  <a:pt x="0" y="17614"/>
                </a:lnTo>
                <a:lnTo>
                  <a:pt x="292" y="10680"/>
                </a:lnTo>
                <a:lnTo>
                  <a:pt x="0" y="5080"/>
                </a:lnTo>
                <a:lnTo>
                  <a:pt x="6108" y="0"/>
                </a:lnTo>
                <a:lnTo>
                  <a:pt x="21145" y="0"/>
                </a:lnTo>
                <a:lnTo>
                  <a:pt x="27254" y="5080"/>
                </a:lnTo>
                <a:lnTo>
                  <a:pt x="27254" y="17614"/>
                </a:lnTo>
                <a:lnTo>
                  <a:pt x="21145" y="22694"/>
                </a:lnTo>
                <a:close/>
              </a:path>
            </a:pathLst>
          </a:custGeom>
          <a:solidFill>
            <a:srgbClr val="4F5256"/>
          </a:solidFill>
        </p:spPr>
        <p:txBody>
          <a:bodyPr wrap="square" lIns="0" tIns="0" rIns="0" bIns="0" rtlCol="0"/>
          <a:lstStyle/>
          <a:p>
            <a:endParaRPr/>
          </a:p>
        </p:txBody>
      </p:sp>
      <p:sp>
        <p:nvSpPr>
          <p:cNvPr id="8" name="object 8"/>
          <p:cNvSpPr/>
          <p:nvPr/>
        </p:nvSpPr>
        <p:spPr>
          <a:xfrm>
            <a:off x="6686575" y="4624980"/>
            <a:ext cx="914400" cy="2210435"/>
          </a:xfrm>
          <a:custGeom>
            <a:avLst/>
            <a:gdLst/>
            <a:ahLst/>
            <a:cxnLst/>
            <a:rect l="l" t="t" r="r" b="b"/>
            <a:pathLst>
              <a:path w="914400" h="2210434">
                <a:moveTo>
                  <a:pt x="741006" y="2210324"/>
                </a:moveTo>
                <a:lnTo>
                  <a:pt x="0" y="2203250"/>
                </a:lnTo>
                <a:lnTo>
                  <a:pt x="41718" y="2021532"/>
                </a:lnTo>
                <a:lnTo>
                  <a:pt x="66571" y="1916605"/>
                </a:lnTo>
                <a:lnTo>
                  <a:pt x="84412" y="1848549"/>
                </a:lnTo>
                <a:lnTo>
                  <a:pt x="105092" y="1777445"/>
                </a:lnTo>
                <a:lnTo>
                  <a:pt x="116533" y="1737497"/>
                </a:lnTo>
                <a:lnTo>
                  <a:pt x="128135" y="1694173"/>
                </a:lnTo>
                <a:lnTo>
                  <a:pt x="139667" y="1647643"/>
                </a:lnTo>
                <a:lnTo>
                  <a:pt x="150885" y="1598141"/>
                </a:lnTo>
                <a:lnTo>
                  <a:pt x="161563" y="1545806"/>
                </a:lnTo>
                <a:lnTo>
                  <a:pt x="171464" y="1490840"/>
                </a:lnTo>
                <a:lnTo>
                  <a:pt x="180353" y="1433428"/>
                </a:lnTo>
                <a:lnTo>
                  <a:pt x="187996" y="1373758"/>
                </a:lnTo>
                <a:lnTo>
                  <a:pt x="194157" y="1312015"/>
                </a:lnTo>
                <a:lnTo>
                  <a:pt x="196774" y="1238230"/>
                </a:lnTo>
                <a:lnTo>
                  <a:pt x="197351" y="1187727"/>
                </a:lnTo>
                <a:lnTo>
                  <a:pt x="198088" y="1071271"/>
                </a:lnTo>
                <a:lnTo>
                  <a:pt x="198665" y="1010026"/>
                </a:lnTo>
                <a:lnTo>
                  <a:pt x="199660" y="949907"/>
                </a:lnTo>
                <a:lnTo>
                  <a:pt x="201282" y="893271"/>
                </a:lnTo>
                <a:lnTo>
                  <a:pt x="202420" y="828399"/>
                </a:lnTo>
                <a:lnTo>
                  <a:pt x="201480" y="775592"/>
                </a:lnTo>
                <a:lnTo>
                  <a:pt x="199945" y="731117"/>
                </a:lnTo>
                <a:lnTo>
                  <a:pt x="199302" y="691239"/>
                </a:lnTo>
                <a:lnTo>
                  <a:pt x="201034" y="652225"/>
                </a:lnTo>
                <a:lnTo>
                  <a:pt x="206629" y="610340"/>
                </a:lnTo>
                <a:lnTo>
                  <a:pt x="212190" y="567082"/>
                </a:lnTo>
                <a:lnTo>
                  <a:pt x="212412" y="540136"/>
                </a:lnTo>
                <a:lnTo>
                  <a:pt x="210631" y="521413"/>
                </a:lnTo>
                <a:lnTo>
                  <a:pt x="210185" y="502822"/>
                </a:lnTo>
                <a:lnTo>
                  <a:pt x="218424" y="455433"/>
                </a:lnTo>
                <a:lnTo>
                  <a:pt x="238683" y="412284"/>
                </a:lnTo>
                <a:lnTo>
                  <a:pt x="264347" y="383928"/>
                </a:lnTo>
                <a:lnTo>
                  <a:pt x="305039" y="342440"/>
                </a:lnTo>
                <a:lnTo>
                  <a:pt x="350406" y="299094"/>
                </a:lnTo>
                <a:lnTo>
                  <a:pt x="390093" y="265167"/>
                </a:lnTo>
                <a:lnTo>
                  <a:pt x="438657" y="225931"/>
                </a:lnTo>
                <a:lnTo>
                  <a:pt x="580682" y="109554"/>
                </a:lnTo>
                <a:lnTo>
                  <a:pt x="582466" y="50137"/>
                </a:lnTo>
                <a:lnTo>
                  <a:pt x="628781" y="10610"/>
                </a:lnTo>
                <a:lnTo>
                  <a:pt x="689787" y="0"/>
                </a:lnTo>
                <a:lnTo>
                  <a:pt x="724966" y="3445"/>
                </a:lnTo>
                <a:lnTo>
                  <a:pt x="786422" y="28032"/>
                </a:lnTo>
                <a:lnTo>
                  <a:pt x="826503" y="72774"/>
                </a:lnTo>
                <a:lnTo>
                  <a:pt x="846237" y="116845"/>
                </a:lnTo>
                <a:lnTo>
                  <a:pt x="864325" y="166267"/>
                </a:lnTo>
                <a:lnTo>
                  <a:pt x="876822" y="223431"/>
                </a:lnTo>
                <a:lnTo>
                  <a:pt x="879940" y="247126"/>
                </a:lnTo>
                <a:lnTo>
                  <a:pt x="879050" y="272413"/>
                </a:lnTo>
                <a:lnTo>
                  <a:pt x="872820" y="306188"/>
                </a:lnTo>
                <a:lnTo>
                  <a:pt x="861487" y="343985"/>
                </a:lnTo>
                <a:lnTo>
                  <a:pt x="850325" y="376214"/>
                </a:lnTo>
                <a:lnTo>
                  <a:pt x="841501" y="405259"/>
                </a:lnTo>
                <a:lnTo>
                  <a:pt x="837184" y="433505"/>
                </a:lnTo>
                <a:lnTo>
                  <a:pt x="836990" y="461488"/>
                </a:lnTo>
                <a:lnTo>
                  <a:pt x="838300" y="492921"/>
                </a:lnTo>
                <a:lnTo>
                  <a:pt x="843950" y="531780"/>
                </a:lnTo>
                <a:lnTo>
                  <a:pt x="856780" y="582044"/>
                </a:lnTo>
                <a:lnTo>
                  <a:pt x="873732" y="640025"/>
                </a:lnTo>
                <a:lnTo>
                  <a:pt x="886841" y="695749"/>
                </a:lnTo>
                <a:lnTo>
                  <a:pt x="895606" y="740598"/>
                </a:lnTo>
                <a:lnTo>
                  <a:pt x="899528" y="765953"/>
                </a:lnTo>
                <a:lnTo>
                  <a:pt x="903262" y="788722"/>
                </a:lnTo>
                <a:lnTo>
                  <a:pt x="909329" y="827140"/>
                </a:lnTo>
                <a:lnTo>
                  <a:pt x="914058" y="874576"/>
                </a:lnTo>
                <a:lnTo>
                  <a:pt x="913777" y="924398"/>
                </a:lnTo>
                <a:lnTo>
                  <a:pt x="908300" y="973158"/>
                </a:lnTo>
                <a:lnTo>
                  <a:pt x="900649" y="1017410"/>
                </a:lnTo>
                <a:lnTo>
                  <a:pt x="883500" y="1078589"/>
                </a:lnTo>
                <a:lnTo>
                  <a:pt x="878076" y="1094087"/>
                </a:lnTo>
                <a:lnTo>
                  <a:pt x="874822" y="1104943"/>
                </a:lnTo>
                <a:lnTo>
                  <a:pt x="873237" y="1111820"/>
                </a:lnTo>
                <a:lnTo>
                  <a:pt x="872820" y="1115381"/>
                </a:lnTo>
                <a:lnTo>
                  <a:pt x="872764" y="1121546"/>
                </a:lnTo>
                <a:lnTo>
                  <a:pt x="872374" y="1131823"/>
                </a:lnTo>
                <a:lnTo>
                  <a:pt x="861010" y="1171078"/>
                </a:lnTo>
                <a:lnTo>
                  <a:pt x="856780" y="1179033"/>
                </a:lnTo>
                <a:lnTo>
                  <a:pt x="862990" y="1194908"/>
                </a:lnTo>
                <a:lnTo>
                  <a:pt x="866359" y="1205210"/>
                </a:lnTo>
                <a:lnTo>
                  <a:pt x="868056" y="1214447"/>
                </a:lnTo>
                <a:lnTo>
                  <a:pt x="869251" y="1227128"/>
                </a:lnTo>
                <a:lnTo>
                  <a:pt x="871671" y="1250715"/>
                </a:lnTo>
                <a:lnTo>
                  <a:pt x="873926" y="1285310"/>
                </a:lnTo>
                <a:lnTo>
                  <a:pt x="872507" y="1324415"/>
                </a:lnTo>
                <a:lnTo>
                  <a:pt x="863904" y="1361532"/>
                </a:lnTo>
                <a:lnTo>
                  <a:pt x="832294" y="1419709"/>
                </a:lnTo>
                <a:lnTo>
                  <a:pt x="803351" y="1457722"/>
                </a:lnTo>
                <a:lnTo>
                  <a:pt x="793131" y="1469481"/>
                </a:lnTo>
                <a:lnTo>
                  <a:pt x="785752" y="1481773"/>
                </a:lnTo>
                <a:lnTo>
                  <a:pt x="780044" y="1495127"/>
                </a:lnTo>
                <a:lnTo>
                  <a:pt x="774839" y="1510072"/>
                </a:lnTo>
                <a:lnTo>
                  <a:pt x="769053" y="1524195"/>
                </a:lnTo>
                <a:lnTo>
                  <a:pt x="764603" y="1536064"/>
                </a:lnTo>
                <a:lnTo>
                  <a:pt x="760820" y="1550850"/>
                </a:lnTo>
                <a:lnTo>
                  <a:pt x="757034" y="1573724"/>
                </a:lnTo>
                <a:lnTo>
                  <a:pt x="751022" y="1608163"/>
                </a:lnTo>
                <a:lnTo>
                  <a:pt x="745008" y="1647659"/>
                </a:lnTo>
                <a:lnTo>
                  <a:pt x="741003" y="1685529"/>
                </a:lnTo>
                <a:lnTo>
                  <a:pt x="741006" y="1715189"/>
                </a:lnTo>
                <a:lnTo>
                  <a:pt x="742723" y="1741888"/>
                </a:lnTo>
                <a:lnTo>
                  <a:pt x="744720" y="1789844"/>
                </a:lnTo>
                <a:lnTo>
                  <a:pt x="746843" y="1850865"/>
                </a:lnTo>
                <a:lnTo>
                  <a:pt x="748935" y="1916760"/>
                </a:lnTo>
                <a:lnTo>
                  <a:pt x="752402" y="2030411"/>
                </a:lnTo>
                <a:lnTo>
                  <a:pt x="753465" y="2061785"/>
                </a:lnTo>
                <a:lnTo>
                  <a:pt x="752274" y="2102900"/>
                </a:lnTo>
                <a:lnTo>
                  <a:pt x="747907" y="2151971"/>
                </a:lnTo>
                <a:lnTo>
                  <a:pt x="743205" y="2193084"/>
                </a:lnTo>
                <a:lnTo>
                  <a:pt x="741006" y="2210324"/>
                </a:lnTo>
                <a:close/>
              </a:path>
            </a:pathLst>
          </a:custGeom>
          <a:solidFill>
            <a:srgbClr val="F5C7A1"/>
          </a:solidFill>
        </p:spPr>
        <p:txBody>
          <a:bodyPr wrap="square" lIns="0" tIns="0" rIns="0" bIns="0" rtlCol="0"/>
          <a:lstStyle/>
          <a:p>
            <a:endParaRPr/>
          </a:p>
        </p:txBody>
      </p:sp>
      <p:sp>
        <p:nvSpPr>
          <p:cNvPr id="9" name="object 9"/>
          <p:cNvSpPr/>
          <p:nvPr/>
        </p:nvSpPr>
        <p:spPr>
          <a:xfrm>
            <a:off x="7090930" y="4785423"/>
            <a:ext cx="176530" cy="591820"/>
          </a:xfrm>
          <a:custGeom>
            <a:avLst/>
            <a:gdLst/>
            <a:ahLst/>
            <a:cxnLst/>
            <a:rect l="l" t="t" r="r" b="b"/>
            <a:pathLst>
              <a:path w="176529" h="591820">
                <a:moveTo>
                  <a:pt x="0" y="591210"/>
                </a:moveTo>
                <a:lnTo>
                  <a:pt x="45483" y="508888"/>
                </a:lnTo>
                <a:lnTo>
                  <a:pt x="69923" y="463030"/>
                </a:lnTo>
                <a:lnTo>
                  <a:pt x="89077" y="414413"/>
                </a:lnTo>
                <a:lnTo>
                  <a:pt x="99655" y="370349"/>
                </a:lnTo>
                <a:lnTo>
                  <a:pt x="110901" y="304803"/>
                </a:lnTo>
                <a:lnTo>
                  <a:pt x="120144" y="238195"/>
                </a:lnTo>
                <a:lnTo>
                  <a:pt x="124713" y="190944"/>
                </a:lnTo>
                <a:lnTo>
                  <a:pt x="130250" y="154127"/>
                </a:lnTo>
                <a:lnTo>
                  <a:pt x="140965" y="113863"/>
                </a:lnTo>
                <a:lnTo>
                  <a:pt x="152015" y="79964"/>
                </a:lnTo>
                <a:lnTo>
                  <a:pt x="158559" y="62242"/>
                </a:lnTo>
                <a:lnTo>
                  <a:pt x="162093" y="48932"/>
                </a:lnTo>
                <a:lnTo>
                  <a:pt x="168135" y="27935"/>
                </a:lnTo>
                <a:lnTo>
                  <a:pt x="173843" y="8530"/>
                </a:lnTo>
                <a:lnTo>
                  <a:pt x="176377" y="0"/>
                </a:lnTo>
                <a:lnTo>
                  <a:pt x="171030" y="52336"/>
                </a:lnTo>
                <a:lnTo>
                  <a:pt x="166967" y="88512"/>
                </a:lnTo>
                <a:lnTo>
                  <a:pt x="165241" y="108378"/>
                </a:lnTo>
                <a:lnTo>
                  <a:pt x="165517" y="118962"/>
                </a:lnTo>
                <a:lnTo>
                  <a:pt x="167462" y="127292"/>
                </a:lnTo>
                <a:lnTo>
                  <a:pt x="168439" y="141749"/>
                </a:lnTo>
                <a:lnTo>
                  <a:pt x="167244" y="162302"/>
                </a:lnTo>
                <a:lnTo>
                  <a:pt x="165713" y="183384"/>
                </a:lnTo>
                <a:lnTo>
                  <a:pt x="165684" y="199428"/>
                </a:lnTo>
                <a:lnTo>
                  <a:pt x="167128" y="216579"/>
                </a:lnTo>
                <a:lnTo>
                  <a:pt x="166571" y="242214"/>
                </a:lnTo>
                <a:lnTo>
                  <a:pt x="164678" y="269440"/>
                </a:lnTo>
                <a:lnTo>
                  <a:pt x="158165" y="313729"/>
                </a:lnTo>
                <a:lnTo>
                  <a:pt x="137564" y="382858"/>
                </a:lnTo>
                <a:lnTo>
                  <a:pt x="117576" y="424319"/>
                </a:lnTo>
                <a:lnTo>
                  <a:pt x="86432" y="474265"/>
                </a:lnTo>
                <a:lnTo>
                  <a:pt x="47434" y="528981"/>
                </a:lnTo>
                <a:lnTo>
                  <a:pt x="14113" y="573090"/>
                </a:lnTo>
                <a:lnTo>
                  <a:pt x="0" y="591210"/>
                </a:lnTo>
                <a:close/>
              </a:path>
            </a:pathLst>
          </a:custGeom>
          <a:solidFill>
            <a:srgbClr val="E2B389"/>
          </a:solidFill>
        </p:spPr>
        <p:txBody>
          <a:bodyPr wrap="square" lIns="0" tIns="0" rIns="0" bIns="0" rtlCol="0"/>
          <a:lstStyle/>
          <a:p>
            <a:endParaRPr/>
          </a:p>
        </p:txBody>
      </p:sp>
      <p:sp>
        <p:nvSpPr>
          <p:cNvPr id="10" name="object 10"/>
          <p:cNvSpPr/>
          <p:nvPr/>
        </p:nvSpPr>
        <p:spPr>
          <a:xfrm>
            <a:off x="7288402" y="4637230"/>
            <a:ext cx="194945" cy="149225"/>
          </a:xfrm>
          <a:custGeom>
            <a:avLst/>
            <a:gdLst/>
            <a:ahLst/>
            <a:cxnLst/>
            <a:rect l="l" t="t" r="r" b="b"/>
            <a:pathLst>
              <a:path w="194945" h="149225">
                <a:moveTo>
                  <a:pt x="76974" y="148846"/>
                </a:moveTo>
                <a:lnTo>
                  <a:pt x="23731" y="139435"/>
                </a:lnTo>
                <a:lnTo>
                  <a:pt x="4192" y="103744"/>
                </a:lnTo>
                <a:lnTo>
                  <a:pt x="0" y="74952"/>
                </a:lnTo>
                <a:lnTo>
                  <a:pt x="750" y="65058"/>
                </a:lnTo>
                <a:lnTo>
                  <a:pt x="16736" y="24707"/>
                </a:lnTo>
                <a:lnTo>
                  <a:pt x="74699" y="0"/>
                </a:lnTo>
                <a:lnTo>
                  <a:pt x="104371" y="352"/>
                </a:lnTo>
                <a:lnTo>
                  <a:pt x="150365" y="15602"/>
                </a:lnTo>
                <a:lnTo>
                  <a:pt x="180674" y="52266"/>
                </a:lnTo>
                <a:lnTo>
                  <a:pt x="194887" y="98204"/>
                </a:lnTo>
                <a:lnTo>
                  <a:pt x="193944" y="114995"/>
                </a:lnTo>
                <a:lnTo>
                  <a:pt x="150585" y="142513"/>
                </a:lnTo>
                <a:lnTo>
                  <a:pt x="76974" y="148846"/>
                </a:lnTo>
                <a:close/>
              </a:path>
            </a:pathLst>
          </a:custGeom>
          <a:solidFill>
            <a:srgbClr val="F5DFBE"/>
          </a:solidFill>
        </p:spPr>
        <p:txBody>
          <a:bodyPr wrap="square" lIns="0" tIns="0" rIns="0" bIns="0" rtlCol="0"/>
          <a:lstStyle/>
          <a:p>
            <a:endParaRPr/>
          </a:p>
        </p:txBody>
      </p:sp>
      <p:sp>
        <p:nvSpPr>
          <p:cNvPr id="11" name="object 11"/>
          <p:cNvSpPr/>
          <p:nvPr/>
        </p:nvSpPr>
        <p:spPr>
          <a:xfrm>
            <a:off x="7295984" y="4970932"/>
            <a:ext cx="160655" cy="22225"/>
          </a:xfrm>
          <a:custGeom>
            <a:avLst/>
            <a:gdLst/>
            <a:ahLst/>
            <a:cxnLst/>
            <a:rect l="l" t="t" r="r" b="b"/>
            <a:pathLst>
              <a:path w="160654" h="22225">
                <a:moveTo>
                  <a:pt x="78728" y="22069"/>
                </a:moveTo>
                <a:lnTo>
                  <a:pt x="41284" y="19354"/>
                </a:lnTo>
                <a:lnTo>
                  <a:pt x="0" y="8407"/>
                </a:lnTo>
                <a:lnTo>
                  <a:pt x="5346" y="0"/>
                </a:lnTo>
                <a:lnTo>
                  <a:pt x="12484" y="2806"/>
                </a:lnTo>
                <a:lnTo>
                  <a:pt x="45023" y="11541"/>
                </a:lnTo>
                <a:lnTo>
                  <a:pt x="80070" y="13838"/>
                </a:lnTo>
                <a:lnTo>
                  <a:pt x="159921" y="13838"/>
                </a:lnTo>
                <a:lnTo>
                  <a:pt x="160591" y="15417"/>
                </a:lnTo>
                <a:lnTo>
                  <a:pt x="153454" y="15417"/>
                </a:lnTo>
                <a:lnTo>
                  <a:pt x="116508" y="20055"/>
                </a:lnTo>
                <a:lnTo>
                  <a:pt x="78728" y="22069"/>
                </a:lnTo>
                <a:close/>
              </a:path>
              <a:path w="160654" h="22225">
                <a:moveTo>
                  <a:pt x="159921" y="13838"/>
                </a:moveTo>
                <a:lnTo>
                  <a:pt x="80070" y="13838"/>
                </a:lnTo>
                <a:lnTo>
                  <a:pt x="116122" y="11670"/>
                </a:lnTo>
                <a:lnTo>
                  <a:pt x="151676" y="7010"/>
                </a:lnTo>
                <a:lnTo>
                  <a:pt x="157022" y="7010"/>
                </a:lnTo>
                <a:lnTo>
                  <a:pt x="159921" y="13838"/>
                </a:lnTo>
                <a:close/>
              </a:path>
            </a:pathLst>
          </a:custGeom>
          <a:solidFill>
            <a:srgbClr val="E8B99C"/>
          </a:solidFill>
        </p:spPr>
        <p:txBody>
          <a:bodyPr wrap="square" lIns="0" tIns="0" rIns="0" bIns="0" rtlCol="0"/>
          <a:lstStyle/>
          <a:p>
            <a:endParaRPr/>
          </a:p>
        </p:txBody>
      </p:sp>
      <p:sp>
        <p:nvSpPr>
          <p:cNvPr id="12" name="object 12"/>
          <p:cNvSpPr/>
          <p:nvPr/>
        </p:nvSpPr>
        <p:spPr>
          <a:xfrm>
            <a:off x="7311758" y="4942322"/>
            <a:ext cx="137795" cy="0"/>
          </a:xfrm>
          <a:custGeom>
            <a:avLst/>
            <a:gdLst/>
            <a:ahLst/>
            <a:cxnLst/>
            <a:rect l="l" t="t" r="r" b="b"/>
            <a:pathLst>
              <a:path w="137795">
                <a:moveTo>
                  <a:pt x="0" y="0"/>
                </a:moveTo>
                <a:lnTo>
                  <a:pt x="137655" y="0"/>
                </a:lnTo>
              </a:path>
            </a:pathLst>
          </a:custGeom>
          <a:ln w="12172">
            <a:solidFill>
              <a:srgbClr val="E8B99C"/>
            </a:solidFill>
          </a:ln>
        </p:spPr>
        <p:txBody>
          <a:bodyPr wrap="square" lIns="0" tIns="0" rIns="0" bIns="0" rtlCol="0"/>
          <a:lstStyle/>
          <a:p>
            <a:endParaRPr/>
          </a:p>
        </p:txBody>
      </p:sp>
      <p:sp>
        <p:nvSpPr>
          <p:cNvPr id="13" name="object 13"/>
          <p:cNvSpPr/>
          <p:nvPr/>
        </p:nvSpPr>
        <p:spPr>
          <a:xfrm>
            <a:off x="7486687" y="5803696"/>
            <a:ext cx="60325" cy="86995"/>
          </a:xfrm>
          <a:custGeom>
            <a:avLst/>
            <a:gdLst/>
            <a:ahLst/>
            <a:cxnLst/>
            <a:rect l="l" t="t" r="r" b="b"/>
            <a:pathLst>
              <a:path w="60325" h="86995">
                <a:moveTo>
                  <a:pt x="8851" y="86741"/>
                </a:moveTo>
                <a:lnTo>
                  <a:pt x="0" y="81051"/>
                </a:lnTo>
                <a:lnTo>
                  <a:pt x="5308" y="76784"/>
                </a:lnTo>
                <a:lnTo>
                  <a:pt x="19674" y="60278"/>
                </a:lnTo>
                <a:lnTo>
                  <a:pt x="31216" y="42837"/>
                </a:lnTo>
                <a:lnTo>
                  <a:pt x="40434" y="24595"/>
                </a:lnTo>
                <a:lnTo>
                  <a:pt x="47828" y="5689"/>
                </a:lnTo>
                <a:lnTo>
                  <a:pt x="49593" y="0"/>
                </a:lnTo>
                <a:lnTo>
                  <a:pt x="60223" y="2844"/>
                </a:lnTo>
                <a:lnTo>
                  <a:pt x="58458" y="7112"/>
                </a:lnTo>
                <a:lnTo>
                  <a:pt x="50758" y="27284"/>
                </a:lnTo>
                <a:lnTo>
                  <a:pt x="40736" y="46926"/>
                </a:lnTo>
                <a:lnTo>
                  <a:pt x="28059" y="65501"/>
                </a:lnTo>
                <a:lnTo>
                  <a:pt x="12395" y="82473"/>
                </a:lnTo>
                <a:lnTo>
                  <a:pt x="8851" y="86741"/>
                </a:lnTo>
                <a:close/>
              </a:path>
            </a:pathLst>
          </a:custGeom>
          <a:solidFill>
            <a:srgbClr val="E8B99C"/>
          </a:solidFill>
        </p:spPr>
        <p:txBody>
          <a:bodyPr wrap="square" lIns="0" tIns="0" rIns="0" bIns="0" rtlCol="0"/>
          <a:lstStyle/>
          <a:p>
            <a:endParaRPr/>
          </a:p>
        </p:txBody>
      </p:sp>
      <p:sp>
        <p:nvSpPr>
          <p:cNvPr id="14" name="object 14"/>
          <p:cNvSpPr/>
          <p:nvPr/>
        </p:nvSpPr>
        <p:spPr>
          <a:xfrm>
            <a:off x="7118172" y="5044637"/>
            <a:ext cx="90805" cy="31750"/>
          </a:xfrm>
          <a:custGeom>
            <a:avLst/>
            <a:gdLst/>
            <a:ahLst/>
            <a:cxnLst/>
            <a:rect l="l" t="t" r="r" b="b"/>
            <a:pathLst>
              <a:path w="90804" h="31750">
                <a:moveTo>
                  <a:pt x="3543" y="10940"/>
                </a:moveTo>
                <a:lnTo>
                  <a:pt x="0" y="2622"/>
                </a:lnTo>
                <a:lnTo>
                  <a:pt x="7086" y="1237"/>
                </a:lnTo>
                <a:lnTo>
                  <a:pt x="27981" y="0"/>
                </a:lnTo>
                <a:lnTo>
                  <a:pt x="49376" y="3831"/>
                </a:lnTo>
                <a:lnTo>
                  <a:pt x="60702" y="8269"/>
                </a:lnTo>
                <a:lnTo>
                  <a:pt x="28619" y="8269"/>
                </a:lnTo>
                <a:lnTo>
                  <a:pt x="10629" y="9543"/>
                </a:lnTo>
                <a:lnTo>
                  <a:pt x="3543" y="10940"/>
                </a:lnTo>
                <a:close/>
              </a:path>
              <a:path w="90804" h="31750">
                <a:moveTo>
                  <a:pt x="83261" y="31730"/>
                </a:moveTo>
                <a:lnTo>
                  <a:pt x="77939" y="27564"/>
                </a:lnTo>
                <a:lnTo>
                  <a:pt x="63936" y="18709"/>
                </a:lnTo>
                <a:lnTo>
                  <a:pt x="46942" y="11801"/>
                </a:lnTo>
                <a:lnTo>
                  <a:pt x="28619" y="8269"/>
                </a:lnTo>
                <a:lnTo>
                  <a:pt x="60702" y="8269"/>
                </a:lnTo>
                <a:lnTo>
                  <a:pt x="69110" y="11564"/>
                </a:lnTo>
                <a:lnTo>
                  <a:pt x="85026" y="22027"/>
                </a:lnTo>
                <a:lnTo>
                  <a:pt x="90335" y="26180"/>
                </a:lnTo>
                <a:lnTo>
                  <a:pt x="83261" y="31730"/>
                </a:lnTo>
                <a:close/>
              </a:path>
            </a:pathLst>
          </a:custGeom>
          <a:solidFill>
            <a:srgbClr val="E8B99C"/>
          </a:solidFill>
        </p:spPr>
        <p:txBody>
          <a:bodyPr wrap="square" lIns="0" tIns="0" rIns="0" bIns="0" rtlCol="0"/>
          <a:lstStyle/>
          <a:p>
            <a:endParaRPr/>
          </a:p>
        </p:txBody>
      </p:sp>
      <p:sp>
        <p:nvSpPr>
          <p:cNvPr id="15" name="object 15"/>
          <p:cNvSpPr/>
          <p:nvPr/>
        </p:nvSpPr>
        <p:spPr>
          <a:xfrm>
            <a:off x="7185571" y="5013642"/>
            <a:ext cx="29209" cy="20320"/>
          </a:xfrm>
          <a:custGeom>
            <a:avLst/>
            <a:gdLst/>
            <a:ahLst/>
            <a:cxnLst/>
            <a:rect l="l" t="t" r="r" b="b"/>
            <a:pathLst>
              <a:path w="29209" h="20320">
                <a:moveTo>
                  <a:pt x="21513" y="20015"/>
                </a:moveTo>
                <a:lnTo>
                  <a:pt x="16128" y="17157"/>
                </a:lnTo>
                <a:lnTo>
                  <a:pt x="14338" y="14300"/>
                </a:lnTo>
                <a:lnTo>
                  <a:pt x="10756" y="11430"/>
                </a:lnTo>
                <a:lnTo>
                  <a:pt x="7162" y="11430"/>
                </a:lnTo>
                <a:lnTo>
                  <a:pt x="0" y="8572"/>
                </a:lnTo>
                <a:lnTo>
                  <a:pt x="1790" y="0"/>
                </a:lnTo>
                <a:lnTo>
                  <a:pt x="8966" y="2857"/>
                </a:lnTo>
                <a:lnTo>
                  <a:pt x="16128" y="4279"/>
                </a:lnTo>
                <a:lnTo>
                  <a:pt x="19710" y="7150"/>
                </a:lnTo>
                <a:lnTo>
                  <a:pt x="25095" y="10007"/>
                </a:lnTo>
                <a:lnTo>
                  <a:pt x="28676" y="14300"/>
                </a:lnTo>
                <a:lnTo>
                  <a:pt x="21513" y="20015"/>
                </a:lnTo>
                <a:close/>
              </a:path>
            </a:pathLst>
          </a:custGeom>
          <a:solidFill>
            <a:srgbClr val="E8B99C"/>
          </a:solidFill>
        </p:spPr>
        <p:txBody>
          <a:bodyPr wrap="square" lIns="0" tIns="0" rIns="0" bIns="0" rtlCol="0"/>
          <a:lstStyle/>
          <a:p>
            <a:endParaRPr/>
          </a:p>
        </p:txBody>
      </p:sp>
      <p:sp>
        <p:nvSpPr>
          <p:cNvPr id="16" name="object 16"/>
          <p:cNvSpPr/>
          <p:nvPr/>
        </p:nvSpPr>
        <p:spPr>
          <a:xfrm>
            <a:off x="11202396" y="4624980"/>
            <a:ext cx="833755" cy="2070735"/>
          </a:xfrm>
          <a:custGeom>
            <a:avLst/>
            <a:gdLst/>
            <a:ahLst/>
            <a:cxnLst/>
            <a:rect l="l" t="t" r="r" b="b"/>
            <a:pathLst>
              <a:path w="833754" h="2070734">
                <a:moveTo>
                  <a:pt x="216454" y="2070263"/>
                </a:moveTo>
                <a:lnTo>
                  <a:pt x="185459" y="2070066"/>
                </a:lnTo>
                <a:lnTo>
                  <a:pt x="165685" y="2067084"/>
                </a:lnTo>
                <a:lnTo>
                  <a:pt x="158909" y="2061137"/>
                </a:lnTo>
                <a:lnTo>
                  <a:pt x="160071" y="2029773"/>
                </a:lnTo>
                <a:lnTo>
                  <a:pt x="164135" y="1916155"/>
                </a:lnTo>
                <a:lnTo>
                  <a:pt x="166602" y="1850280"/>
                </a:lnTo>
                <a:lnTo>
                  <a:pt x="169069" y="1789279"/>
                </a:lnTo>
                <a:lnTo>
                  <a:pt x="171319" y="1741341"/>
                </a:lnTo>
                <a:lnTo>
                  <a:pt x="173133" y="1714656"/>
                </a:lnTo>
                <a:lnTo>
                  <a:pt x="172133" y="1685000"/>
                </a:lnTo>
                <a:lnTo>
                  <a:pt x="167798" y="1647124"/>
                </a:lnTo>
                <a:lnTo>
                  <a:pt x="162127" y="1607657"/>
                </a:lnTo>
                <a:lnTo>
                  <a:pt x="152590" y="1550357"/>
                </a:lnTo>
                <a:lnTo>
                  <a:pt x="139326" y="1509589"/>
                </a:lnTo>
                <a:lnTo>
                  <a:pt x="120068" y="1469022"/>
                </a:lnTo>
                <a:lnTo>
                  <a:pt x="96910" y="1441246"/>
                </a:lnTo>
                <a:lnTo>
                  <a:pt x="80620" y="1419260"/>
                </a:lnTo>
                <a:lnTo>
                  <a:pt x="64331" y="1392236"/>
                </a:lnTo>
                <a:lnTo>
                  <a:pt x="50375" y="1361101"/>
                </a:lnTo>
                <a:lnTo>
                  <a:pt x="41784" y="1323995"/>
                </a:lnTo>
                <a:lnTo>
                  <a:pt x="40364" y="1284904"/>
                </a:lnTo>
                <a:lnTo>
                  <a:pt x="42617" y="1250323"/>
                </a:lnTo>
                <a:lnTo>
                  <a:pt x="45041" y="1226747"/>
                </a:lnTo>
                <a:lnTo>
                  <a:pt x="46208" y="1214066"/>
                </a:lnTo>
                <a:lnTo>
                  <a:pt x="47708" y="1204830"/>
                </a:lnTo>
                <a:lnTo>
                  <a:pt x="50542" y="1194533"/>
                </a:lnTo>
                <a:lnTo>
                  <a:pt x="55709" y="1178665"/>
                </a:lnTo>
                <a:lnTo>
                  <a:pt x="45041" y="1153202"/>
                </a:lnTo>
                <a:lnTo>
                  <a:pt x="42228" y="1143065"/>
                </a:lnTo>
                <a:lnTo>
                  <a:pt x="41252" y="1131466"/>
                </a:lnTo>
                <a:lnTo>
                  <a:pt x="41278" y="1121191"/>
                </a:lnTo>
                <a:lnTo>
                  <a:pt x="41473" y="1115026"/>
                </a:lnTo>
                <a:lnTo>
                  <a:pt x="41028" y="1111467"/>
                </a:lnTo>
                <a:lnTo>
                  <a:pt x="39250" y="1104596"/>
                </a:lnTo>
                <a:lnTo>
                  <a:pt x="35472" y="1093748"/>
                </a:lnTo>
                <a:lnTo>
                  <a:pt x="29027" y="1078259"/>
                </a:lnTo>
                <a:lnTo>
                  <a:pt x="20572" y="1053376"/>
                </a:lnTo>
                <a:lnTo>
                  <a:pt x="12118" y="1017090"/>
                </a:lnTo>
                <a:lnTo>
                  <a:pt x="5000" y="972849"/>
                </a:lnTo>
                <a:lnTo>
                  <a:pt x="553" y="924106"/>
                </a:lnTo>
                <a:lnTo>
                  <a:pt x="0" y="874295"/>
                </a:lnTo>
                <a:lnTo>
                  <a:pt x="4115" y="826874"/>
                </a:lnTo>
                <a:lnTo>
                  <a:pt x="9565" y="788470"/>
                </a:lnTo>
                <a:lnTo>
                  <a:pt x="17181" y="740369"/>
                </a:lnTo>
                <a:lnTo>
                  <a:pt x="26355" y="695535"/>
                </a:lnTo>
                <a:lnTo>
                  <a:pt x="39531" y="639828"/>
                </a:lnTo>
                <a:lnTo>
                  <a:pt x="55709" y="581867"/>
                </a:lnTo>
                <a:lnTo>
                  <a:pt x="69524" y="531614"/>
                </a:lnTo>
                <a:lnTo>
                  <a:pt x="75501" y="492767"/>
                </a:lnTo>
                <a:lnTo>
                  <a:pt x="76474" y="461345"/>
                </a:lnTo>
                <a:lnTo>
                  <a:pt x="75280" y="433366"/>
                </a:lnTo>
                <a:lnTo>
                  <a:pt x="71750" y="405129"/>
                </a:lnTo>
                <a:lnTo>
                  <a:pt x="63048" y="376094"/>
                </a:lnTo>
                <a:lnTo>
                  <a:pt x="52011" y="343874"/>
                </a:lnTo>
                <a:lnTo>
                  <a:pt x="41473" y="306086"/>
                </a:lnTo>
                <a:lnTo>
                  <a:pt x="35000" y="272326"/>
                </a:lnTo>
                <a:lnTo>
                  <a:pt x="33694" y="247049"/>
                </a:lnTo>
                <a:lnTo>
                  <a:pt x="36722" y="223360"/>
                </a:lnTo>
                <a:lnTo>
                  <a:pt x="49926" y="166211"/>
                </a:lnTo>
                <a:lnTo>
                  <a:pt x="67277" y="116805"/>
                </a:lnTo>
                <a:lnTo>
                  <a:pt x="85961" y="72749"/>
                </a:lnTo>
                <a:lnTo>
                  <a:pt x="127321" y="28020"/>
                </a:lnTo>
                <a:lnTo>
                  <a:pt x="187370" y="3445"/>
                </a:lnTo>
                <a:lnTo>
                  <a:pt x="223540" y="0"/>
                </a:lnTo>
                <a:lnTo>
                  <a:pt x="256539" y="2387"/>
                </a:lnTo>
                <a:lnTo>
                  <a:pt x="308363" y="24654"/>
                </a:lnTo>
                <a:lnTo>
                  <a:pt x="332129" y="71592"/>
                </a:lnTo>
                <a:lnTo>
                  <a:pt x="331490" y="109516"/>
                </a:lnTo>
                <a:lnTo>
                  <a:pt x="523641" y="265078"/>
                </a:lnTo>
                <a:lnTo>
                  <a:pt x="563282" y="299000"/>
                </a:lnTo>
                <a:lnTo>
                  <a:pt x="608596" y="342332"/>
                </a:lnTo>
                <a:lnTo>
                  <a:pt x="649240" y="383807"/>
                </a:lnTo>
                <a:lnTo>
                  <a:pt x="674872" y="412157"/>
                </a:lnTo>
                <a:lnTo>
                  <a:pt x="694886" y="455289"/>
                </a:lnTo>
                <a:lnTo>
                  <a:pt x="701555" y="502670"/>
                </a:lnTo>
                <a:lnTo>
                  <a:pt x="701116" y="521253"/>
                </a:lnTo>
                <a:lnTo>
                  <a:pt x="699339" y="539970"/>
                </a:lnTo>
                <a:lnTo>
                  <a:pt x="699562" y="566906"/>
                </a:lnTo>
                <a:lnTo>
                  <a:pt x="705124" y="610150"/>
                </a:lnTo>
                <a:lnTo>
                  <a:pt x="711335" y="652018"/>
                </a:lnTo>
                <a:lnTo>
                  <a:pt x="713295" y="691020"/>
                </a:lnTo>
                <a:lnTo>
                  <a:pt x="712685" y="730887"/>
                </a:lnTo>
                <a:lnTo>
                  <a:pt x="711185" y="775350"/>
                </a:lnTo>
                <a:lnTo>
                  <a:pt x="710475" y="828141"/>
                </a:lnTo>
                <a:lnTo>
                  <a:pt x="712236" y="892991"/>
                </a:lnTo>
                <a:lnTo>
                  <a:pt x="713854" y="949609"/>
                </a:lnTo>
                <a:lnTo>
                  <a:pt x="714847" y="1009707"/>
                </a:lnTo>
                <a:lnTo>
                  <a:pt x="715424" y="1070932"/>
                </a:lnTo>
                <a:lnTo>
                  <a:pt x="716160" y="1187350"/>
                </a:lnTo>
                <a:lnTo>
                  <a:pt x="716736" y="1237836"/>
                </a:lnTo>
                <a:lnTo>
                  <a:pt x="717729" y="1280036"/>
                </a:lnTo>
                <a:lnTo>
                  <a:pt x="724447" y="1364652"/>
                </a:lnTo>
                <a:lnTo>
                  <a:pt x="731728" y="1420531"/>
                </a:lnTo>
                <a:lnTo>
                  <a:pt x="740813" y="1478201"/>
                </a:lnTo>
                <a:lnTo>
                  <a:pt x="751326" y="1536629"/>
                </a:lnTo>
                <a:lnTo>
                  <a:pt x="762890" y="1594782"/>
                </a:lnTo>
                <a:lnTo>
                  <a:pt x="775127" y="1651629"/>
                </a:lnTo>
                <a:lnTo>
                  <a:pt x="787660" y="1706135"/>
                </a:lnTo>
                <a:lnTo>
                  <a:pt x="800113" y="1757270"/>
                </a:lnTo>
                <a:lnTo>
                  <a:pt x="812107" y="1803999"/>
                </a:lnTo>
                <a:lnTo>
                  <a:pt x="823268" y="1845290"/>
                </a:lnTo>
                <a:lnTo>
                  <a:pt x="833216" y="1880112"/>
                </a:lnTo>
                <a:lnTo>
                  <a:pt x="831758" y="1900239"/>
                </a:lnTo>
                <a:lnTo>
                  <a:pt x="789631" y="1939429"/>
                </a:lnTo>
                <a:lnTo>
                  <a:pt x="752516" y="1958137"/>
                </a:lnTo>
                <a:lnTo>
                  <a:pt x="707071" y="1976016"/>
                </a:lnTo>
                <a:lnTo>
                  <a:pt x="655072" y="1992887"/>
                </a:lnTo>
                <a:lnTo>
                  <a:pt x="598297" y="2008574"/>
                </a:lnTo>
                <a:lnTo>
                  <a:pt x="538524" y="2022898"/>
                </a:lnTo>
                <a:lnTo>
                  <a:pt x="477530" y="2035682"/>
                </a:lnTo>
                <a:lnTo>
                  <a:pt x="417093" y="2046747"/>
                </a:lnTo>
                <a:lnTo>
                  <a:pt x="358989" y="2055915"/>
                </a:lnTo>
                <a:lnTo>
                  <a:pt x="304996" y="2063010"/>
                </a:lnTo>
                <a:lnTo>
                  <a:pt x="256892" y="2067851"/>
                </a:lnTo>
                <a:lnTo>
                  <a:pt x="216454" y="2070263"/>
                </a:lnTo>
                <a:close/>
              </a:path>
            </a:pathLst>
          </a:custGeom>
          <a:solidFill>
            <a:srgbClr val="F5C7A1"/>
          </a:solidFill>
        </p:spPr>
        <p:txBody>
          <a:bodyPr wrap="square" lIns="0" tIns="0" rIns="0" bIns="0" rtlCol="0"/>
          <a:lstStyle/>
          <a:p>
            <a:endParaRPr/>
          </a:p>
        </p:txBody>
      </p:sp>
      <p:sp>
        <p:nvSpPr>
          <p:cNvPr id="17" name="object 17"/>
          <p:cNvSpPr/>
          <p:nvPr/>
        </p:nvSpPr>
        <p:spPr>
          <a:xfrm>
            <a:off x="11536006" y="4785423"/>
            <a:ext cx="176530" cy="591820"/>
          </a:xfrm>
          <a:custGeom>
            <a:avLst/>
            <a:gdLst/>
            <a:ahLst/>
            <a:cxnLst/>
            <a:rect l="l" t="t" r="r" b="b"/>
            <a:pathLst>
              <a:path w="176529" h="591820">
                <a:moveTo>
                  <a:pt x="176377" y="591210"/>
                </a:moveTo>
                <a:lnTo>
                  <a:pt x="128052" y="528981"/>
                </a:lnTo>
                <a:lnTo>
                  <a:pt x="88439" y="474265"/>
                </a:lnTo>
                <a:lnTo>
                  <a:pt x="57010" y="424319"/>
                </a:lnTo>
                <a:lnTo>
                  <a:pt x="37779" y="382858"/>
                </a:lnTo>
                <a:lnTo>
                  <a:pt x="24725" y="345111"/>
                </a:lnTo>
                <a:lnTo>
                  <a:pt x="12471" y="291363"/>
                </a:lnTo>
                <a:lnTo>
                  <a:pt x="8693" y="242214"/>
                </a:lnTo>
                <a:lnTo>
                  <a:pt x="8220" y="216579"/>
                </a:lnTo>
                <a:lnTo>
                  <a:pt x="8915" y="199428"/>
                </a:lnTo>
                <a:lnTo>
                  <a:pt x="9135" y="183384"/>
                </a:lnTo>
                <a:lnTo>
                  <a:pt x="8021" y="162302"/>
                </a:lnTo>
                <a:lnTo>
                  <a:pt x="6909" y="141749"/>
                </a:lnTo>
                <a:lnTo>
                  <a:pt x="7137" y="127292"/>
                </a:lnTo>
                <a:lnTo>
                  <a:pt x="9109" y="118962"/>
                </a:lnTo>
                <a:lnTo>
                  <a:pt x="9580" y="108378"/>
                </a:lnTo>
                <a:lnTo>
                  <a:pt x="8382" y="88512"/>
                </a:lnTo>
                <a:lnTo>
                  <a:pt x="5346" y="52336"/>
                </a:lnTo>
                <a:lnTo>
                  <a:pt x="0" y="0"/>
                </a:lnTo>
                <a:lnTo>
                  <a:pt x="2284" y="8530"/>
                </a:lnTo>
                <a:lnTo>
                  <a:pt x="13533" y="48932"/>
                </a:lnTo>
                <a:lnTo>
                  <a:pt x="34745" y="113863"/>
                </a:lnTo>
                <a:lnTo>
                  <a:pt x="45876" y="154127"/>
                </a:lnTo>
                <a:lnTo>
                  <a:pt x="51663" y="190944"/>
                </a:lnTo>
                <a:lnTo>
                  <a:pt x="55955" y="238195"/>
                </a:lnTo>
                <a:lnTo>
                  <a:pt x="64587" y="304803"/>
                </a:lnTo>
                <a:lnTo>
                  <a:pt x="75221" y="370349"/>
                </a:lnTo>
                <a:lnTo>
                  <a:pt x="85521" y="414413"/>
                </a:lnTo>
                <a:lnTo>
                  <a:pt x="106232" y="463030"/>
                </a:lnTo>
                <a:lnTo>
                  <a:pt x="130866" y="508888"/>
                </a:lnTo>
                <a:lnTo>
                  <a:pt x="176377" y="591210"/>
                </a:lnTo>
                <a:close/>
              </a:path>
            </a:pathLst>
          </a:custGeom>
          <a:solidFill>
            <a:srgbClr val="E2B389"/>
          </a:solidFill>
        </p:spPr>
        <p:txBody>
          <a:bodyPr wrap="square" lIns="0" tIns="0" rIns="0" bIns="0" rtlCol="0"/>
          <a:lstStyle/>
          <a:p>
            <a:endParaRPr/>
          </a:p>
        </p:txBody>
      </p:sp>
      <p:sp>
        <p:nvSpPr>
          <p:cNvPr id="18" name="object 18"/>
          <p:cNvSpPr/>
          <p:nvPr/>
        </p:nvSpPr>
        <p:spPr>
          <a:xfrm>
            <a:off x="11319281" y="4637230"/>
            <a:ext cx="194310" cy="149225"/>
          </a:xfrm>
          <a:custGeom>
            <a:avLst/>
            <a:gdLst/>
            <a:ahLst/>
            <a:cxnLst/>
            <a:rect l="l" t="t" r="r" b="b"/>
            <a:pathLst>
              <a:path w="194309" h="149225">
                <a:moveTo>
                  <a:pt x="117866" y="148846"/>
                </a:moveTo>
                <a:lnTo>
                  <a:pt x="44348" y="142513"/>
                </a:lnTo>
                <a:lnTo>
                  <a:pt x="7283" y="127566"/>
                </a:lnTo>
                <a:lnTo>
                  <a:pt x="0" y="98204"/>
                </a:lnTo>
                <a:lnTo>
                  <a:pt x="3035" y="77720"/>
                </a:lnTo>
                <a:lnTo>
                  <a:pt x="28609" y="31295"/>
                </a:lnTo>
                <a:lnTo>
                  <a:pt x="63537" y="5978"/>
                </a:lnTo>
                <a:lnTo>
                  <a:pt x="120483" y="0"/>
                </a:lnTo>
                <a:lnTo>
                  <a:pt x="147121" y="4396"/>
                </a:lnTo>
                <a:lnTo>
                  <a:pt x="187437" y="39036"/>
                </a:lnTo>
                <a:lnTo>
                  <a:pt x="194196" y="74952"/>
                </a:lnTo>
                <a:lnTo>
                  <a:pt x="194112" y="82997"/>
                </a:lnTo>
                <a:lnTo>
                  <a:pt x="183879" y="122380"/>
                </a:lnTo>
                <a:lnTo>
                  <a:pt x="148958" y="148053"/>
                </a:lnTo>
                <a:lnTo>
                  <a:pt x="117866" y="148846"/>
                </a:lnTo>
                <a:close/>
              </a:path>
            </a:pathLst>
          </a:custGeom>
          <a:solidFill>
            <a:srgbClr val="F5DFBE"/>
          </a:solidFill>
        </p:spPr>
        <p:txBody>
          <a:bodyPr wrap="square" lIns="0" tIns="0" rIns="0" bIns="0" rtlCol="0"/>
          <a:lstStyle/>
          <a:p>
            <a:endParaRPr/>
          </a:p>
        </p:txBody>
      </p:sp>
      <p:sp>
        <p:nvSpPr>
          <p:cNvPr id="19" name="object 19"/>
          <p:cNvSpPr/>
          <p:nvPr/>
        </p:nvSpPr>
        <p:spPr>
          <a:xfrm>
            <a:off x="11345303" y="4970932"/>
            <a:ext cx="162560" cy="22225"/>
          </a:xfrm>
          <a:custGeom>
            <a:avLst/>
            <a:gdLst/>
            <a:ahLst/>
            <a:cxnLst/>
            <a:rect l="l" t="t" r="r" b="b"/>
            <a:pathLst>
              <a:path w="162559" h="22225">
                <a:moveTo>
                  <a:pt x="139764" y="13838"/>
                </a:moveTo>
                <a:lnTo>
                  <a:pt x="80791" y="13838"/>
                </a:lnTo>
                <a:lnTo>
                  <a:pt x="116097" y="11541"/>
                </a:lnTo>
                <a:lnTo>
                  <a:pt x="149567" y="2806"/>
                </a:lnTo>
                <a:lnTo>
                  <a:pt x="156692" y="0"/>
                </a:lnTo>
                <a:lnTo>
                  <a:pt x="162026" y="8407"/>
                </a:lnTo>
                <a:lnTo>
                  <a:pt x="154914" y="9804"/>
                </a:lnTo>
                <a:lnTo>
                  <a:pt x="139764" y="13838"/>
                </a:lnTo>
                <a:close/>
              </a:path>
              <a:path w="162559" h="22225">
                <a:moveTo>
                  <a:pt x="81681" y="22069"/>
                </a:moveTo>
                <a:lnTo>
                  <a:pt x="43984" y="20055"/>
                </a:lnTo>
                <a:lnTo>
                  <a:pt x="7124" y="15417"/>
                </a:lnTo>
                <a:lnTo>
                  <a:pt x="0" y="15417"/>
                </a:lnTo>
                <a:lnTo>
                  <a:pt x="3555" y="7010"/>
                </a:lnTo>
                <a:lnTo>
                  <a:pt x="10680" y="7010"/>
                </a:lnTo>
                <a:lnTo>
                  <a:pt x="45151" y="11670"/>
                </a:lnTo>
                <a:lnTo>
                  <a:pt x="80791" y="13838"/>
                </a:lnTo>
                <a:lnTo>
                  <a:pt x="139764" y="13838"/>
                </a:lnTo>
                <a:lnTo>
                  <a:pt x="119047" y="19354"/>
                </a:lnTo>
                <a:lnTo>
                  <a:pt x="81681" y="22069"/>
                </a:lnTo>
                <a:close/>
              </a:path>
            </a:pathLst>
          </a:custGeom>
          <a:solidFill>
            <a:srgbClr val="E8B99C"/>
          </a:solidFill>
        </p:spPr>
        <p:txBody>
          <a:bodyPr wrap="square" lIns="0" tIns="0" rIns="0" bIns="0" rtlCol="0"/>
          <a:lstStyle/>
          <a:p>
            <a:endParaRPr/>
          </a:p>
        </p:txBody>
      </p:sp>
      <p:sp>
        <p:nvSpPr>
          <p:cNvPr id="20" name="object 20"/>
          <p:cNvSpPr/>
          <p:nvPr/>
        </p:nvSpPr>
        <p:spPr>
          <a:xfrm>
            <a:off x="11352479" y="4942322"/>
            <a:ext cx="139700" cy="0"/>
          </a:xfrm>
          <a:custGeom>
            <a:avLst/>
            <a:gdLst/>
            <a:ahLst/>
            <a:cxnLst/>
            <a:rect l="l" t="t" r="r" b="b"/>
            <a:pathLst>
              <a:path w="139700">
                <a:moveTo>
                  <a:pt x="0" y="0"/>
                </a:moveTo>
                <a:lnTo>
                  <a:pt x="139077" y="0"/>
                </a:lnTo>
              </a:path>
            </a:pathLst>
          </a:custGeom>
          <a:ln w="12172">
            <a:solidFill>
              <a:srgbClr val="E8B99C"/>
            </a:solidFill>
          </a:ln>
        </p:spPr>
        <p:txBody>
          <a:bodyPr wrap="square" lIns="0" tIns="0" rIns="0" bIns="0" rtlCol="0"/>
          <a:lstStyle/>
          <a:p>
            <a:endParaRPr/>
          </a:p>
        </p:txBody>
      </p:sp>
      <p:sp>
        <p:nvSpPr>
          <p:cNvPr id="21" name="object 21"/>
          <p:cNvSpPr/>
          <p:nvPr/>
        </p:nvSpPr>
        <p:spPr>
          <a:xfrm>
            <a:off x="11256403" y="5803696"/>
            <a:ext cx="59055" cy="86995"/>
          </a:xfrm>
          <a:custGeom>
            <a:avLst/>
            <a:gdLst/>
            <a:ahLst/>
            <a:cxnLst/>
            <a:rect l="l" t="t" r="r" b="b"/>
            <a:pathLst>
              <a:path w="59054" h="86995">
                <a:moveTo>
                  <a:pt x="51663" y="86741"/>
                </a:moveTo>
                <a:lnTo>
                  <a:pt x="18703" y="46926"/>
                </a:lnTo>
                <a:lnTo>
                  <a:pt x="1777" y="7112"/>
                </a:lnTo>
                <a:lnTo>
                  <a:pt x="0" y="2844"/>
                </a:lnTo>
                <a:lnTo>
                  <a:pt x="10693" y="0"/>
                </a:lnTo>
                <a:lnTo>
                  <a:pt x="12471" y="5689"/>
                </a:lnTo>
                <a:lnTo>
                  <a:pt x="19151" y="24595"/>
                </a:lnTo>
                <a:lnTo>
                  <a:pt x="28503" y="42837"/>
                </a:lnTo>
                <a:lnTo>
                  <a:pt x="40530" y="60278"/>
                </a:lnTo>
                <a:lnTo>
                  <a:pt x="55232" y="76784"/>
                </a:lnTo>
                <a:lnTo>
                  <a:pt x="58788" y="81051"/>
                </a:lnTo>
                <a:lnTo>
                  <a:pt x="51663" y="86741"/>
                </a:lnTo>
                <a:close/>
              </a:path>
            </a:pathLst>
          </a:custGeom>
          <a:solidFill>
            <a:srgbClr val="E8B99C"/>
          </a:solidFill>
        </p:spPr>
        <p:txBody>
          <a:bodyPr wrap="square" lIns="0" tIns="0" rIns="0" bIns="0" rtlCol="0"/>
          <a:lstStyle/>
          <a:p>
            <a:endParaRPr/>
          </a:p>
        </p:txBody>
      </p:sp>
      <p:sp>
        <p:nvSpPr>
          <p:cNvPr id="22" name="object 22"/>
          <p:cNvSpPr/>
          <p:nvPr/>
        </p:nvSpPr>
        <p:spPr>
          <a:xfrm>
            <a:off x="11594807" y="5044637"/>
            <a:ext cx="88900" cy="31750"/>
          </a:xfrm>
          <a:custGeom>
            <a:avLst/>
            <a:gdLst/>
            <a:ahLst/>
            <a:cxnLst/>
            <a:rect l="l" t="t" r="r" b="b"/>
            <a:pathLst>
              <a:path w="88900" h="31750">
                <a:moveTo>
                  <a:pt x="7112" y="31730"/>
                </a:moveTo>
                <a:lnTo>
                  <a:pt x="0" y="26180"/>
                </a:lnTo>
                <a:lnTo>
                  <a:pt x="3555" y="22027"/>
                </a:lnTo>
                <a:lnTo>
                  <a:pt x="20280" y="11564"/>
                </a:lnTo>
                <a:lnTo>
                  <a:pt x="40004" y="3831"/>
                </a:lnTo>
                <a:lnTo>
                  <a:pt x="61063" y="0"/>
                </a:lnTo>
                <a:lnTo>
                  <a:pt x="81788" y="1237"/>
                </a:lnTo>
                <a:lnTo>
                  <a:pt x="88900" y="2622"/>
                </a:lnTo>
                <a:lnTo>
                  <a:pt x="86485" y="8269"/>
                </a:lnTo>
                <a:lnTo>
                  <a:pt x="61952" y="8269"/>
                </a:lnTo>
                <a:lnTo>
                  <a:pt x="43560" y="11801"/>
                </a:lnTo>
                <a:lnTo>
                  <a:pt x="26503" y="18709"/>
                </a:lnTo>
                <a:lnTo>
                  <a:pt x="12446" y="27564"/>
                </a:lnTo>
                <a:lnTo>
                  <a:pt x="7112" y="31730"/>
                </a:lnTo>
                <a:close/>
              </a:path>
              <a:path w="88900" h="31750">
                <a:moveTo>
                  <a:pt x="85344" y="10940"/>
                </a:moveTo>
                <a:lnTo>
                  <a:pt x="80010" y="9543"/>
                </a:lnTo>
                <a:lnTo>
                  <a:pt x="61952" y="8269"/>
                </a:lnTo>
                <a:lnTo>
                  <a:pt x="86485" y="8269"/>
                </a:lnTo>
                <a:lnTo>
                  <a:pt x="85344" y="10940"/>
                </a:lnTo>
                <a:close/>
              </a:path>
            </a:pathLst>
          </a:custGeom>
          <a:solidFill>
            <a:srgbClr val="E8B99C"/>
          </a:solidFill>
        </p:spPr>
        <p:txBody>
          <a:bodyPr wrap="square" lIns="0" tIns="0" rIns="0" bIns="0" rtlCol="0"/>
          <a:lstStyle/>
          <a:p>
            <a:endParaRPr/>
          </a:p>
        </p:txBody>
      </p:sp>
      <p:sp>
        <p:nvSpPr>
          <p:cNvPr id="23" name="object 23"/>
          <p:cNvSpPr/>
          <p:nvPr/>
        </p:nvSpPr>
        <p:spPr>
          <a:xfrm>
            <a:off x="11587632" y="5013642"/>
            <a:ext cx="30480" cy="20320"/>
          </a:xfrm>
          <a:custGeom>
            <a:avLst/>
            <a:gdLst/>
            <a:ahLst/>
            <a:cxnLst/>
            <a:rect l="l" t="t" r="r" b="b"/>
            <a:pathLst>
              <a:path w="30479" h="20320">
                <a:moveTo>
                  <a:pt x="7086" y="20015"/>
                </a:moveTo>
                <a:lnTo>
                  <a:pt x="0" y="14300"/>
                </a:lnTo>
                <a:lnTo>
                  <a:pt x="8851" y="7150"/>
                </a:lnTo>
                <a:lnTo>
                  <a:pt x="14173" y="4279"/>
                </a:lnTo>
                <a:lnTo>
                  <a:pt x="19481" y="2857"/>
                </a:lnTo>
                <a:lnTo>
                  <a:pt x="26568" y="0"/>
                </a:lnTo>
                <a:lnTo>
                  <a:pt x="30111" y="8572"/>
                </a:lnTo>
                <a:lnTo>
                  <a:pt x="23025" y="11430"/>
                </a:lnTo>
                <a:lnTo>
                  <a:pt x="19481" y="11430"/>
                </a:lnTo>
                <a:lnTo>
                  <a:pt x="12395" y="17157"/>
                </a:lnTo>
                <a:lnTo>
                  <a:pt x="7086" y="20015"/>
                </a:lnTo>
                <a:close/>
              </a:path>
            </a:pathLst>
          </a:custGeom>
          <a:solidFill>
            <a:srgbClr val="E8B99C"/>
          </a:solidFill>
        </p:spPr>
        <p:txBody>
          <a:bodyPr wrap="square" lIns="0" tIns="0" rIns="0" bIns="0" rtlCol="0"/>
          <a:lstStyle/>
          <a:p>
            <a:endParaRPr/>
          </a:p>
        </p:txBody>
      </p:sp>
      <p:sp>
        <p:nvSpPr>
          <p:cNvPr id="24" name="object 24"/>
          <p:cNvSpPr/>
          <p:nvPr/>
        </p:nvSpPr>
        <p:spPr>
          <a:xfrm>
            <a:off x="6609894" y="6466618"/>
            <a:ext cx="892810" cy="391795"/>
          </a:xfrm>
          <a:custGeom>
            <a:avLst/>
            <a:gdLst/>
            <a:ahLst/>
            <a:cxnLst/>
            <a:rect l="l" t="t" r="r" b="b"/>
            <a:pathLst>
              <a:path w="892809" h="391795">
                <a:moveTo>
                  <a:pt x="531290" y="1797"/>
                </a:moveTo>
                <a:lnTo>
                  <a:pt x="357465" y="1797"/>
                </a:lnTo>
                <a:lnTo>
                  <a:pt x="427639" y="0"/>
                </a:lnTo>
                <a:lnTo>
                  <a:pt x="478308" y="451"/>
                </a:lnTo>
                <a:lnTo>
                  <a:pt x="531290" y="1797"/>
                </a:lnTo>
                <a:close/>
              </a:path>
              <a:path w="892809" h="391795">
                <a:moveTo>
                  <a:pt x="892370" y="391381"/>
                </a:moveTo>
                <a:lnTo>
                  <a:pt x="0" y="391381"/>
                </a:lnTo>
                <a:lnTo>
                  <a:pt x="11888" y="328081"/>
                </a:lnTo>
                <a:lnTo>
                  <a:pt x="24298" y="263118"/>
                </a:lnTo>
                <a:lnTo>
                  <a:pt x="36249" y="202296"/>
                </a:lnTo>
                <a:lnTo>
                  <a:pt x="47513" y="147422"/>
                </a:lnTo>
                <a:lnTo>
                  <a:pt x="57859" y="100302"/>
                </a:lnTo>
                <a:lnTo>
                  <a:pt x="67058" y="62741"/>
                </a:lnTo>
                <a:lnTo>
                  <a:pt x="81100" y="23525"/>
                </a:lnTo>
                <a:lnTo>
                  <a:pt x="166985" y="4154"/>
                </a:lnTo>
                <a:lnTo>
                  <a:pt x="233479" y="1615"/>
                </a:lnTo>
                <a:lnTo>
                  <a:pt x="300713" y="1431"/>
                </a:lnTo>
                <a:lnTo>
                  <a:pt x="531290" y="1797"/>
                </a:lnTo>
                <a:lnTo>
                  <a:pt x="592797" y="4069"/>
                </a:lnTo>
                <a:lnTo>
                  <a:pt x="639874" y="6558"/>
                </a:lnTo>
                <a:lnTo>
                  <a:pt x="698967" y="11537"/>
                </a:lnTo>
                <a:lnTo>
                  <a:pt x="759855" y="18212"/>
                </a:lnTo>
                <a:lnTo>
                  <a:pt x="814508" y="26923"/>
                </a:lnTo>
                <a:lnTo>
                  <a:pt x="854898" y="38008"/>
                </a:lnTo>
                <a:lnTo>
                  <a:pt x="876873" y="92591"/>
                </a:lnTo>
                <a:lnTo>
                  <a:pt x="879388" y="134204"/>
                </a:lnTo>
                <a:lnTo>
                  <a:pt x="882246" y="187293"/>
                </a:lnTo>
                <a:lnTo>
                  <a:pt x="885415" y="249855"/>
                </a:lnTo>
                <a:lnTo>
                  <a:pt x="892370" y="391381"/>
                </a:lnTo>
                <a:close/>
              </a:path>
            </a:pathLst>
          </a:custGeom>
          <a:solidFill>
            <a:srgbClr val="F88944"/>
          </a:solidFill>
        </p:spPr>
        <p:txBody>
          <a:bodyPr wrap="square" lIns="0" tIns="0" rIns="0" bIns="0" rtlCol="0"/>
          <a:lstStyle/>
          <a:p>
            <a:endParaRPr/>
          </a:p>
        </p:txBody>
      </p:sp>
      <p:sp>
        <p:nvSpPr>
          <p:cNvPr id="25" name="object 25"/>
          <p:cNvSpPr/>
          <p:nvPr/>
        </p:nvSpPr>
        <p:spPr>
          <a:xfrm>
            <a:off x="11299619" y="6466766"/>
            <a:ext cx="892810" cy="391795"/>
          </a:xfrm>
          <a:custGeom>
            <a:avLst/>
            <a:gdLst/>
            <a:ahLst/>
            <a:cxnLst/>
            <a:rect l="l" t="t" r="r" b="b"/>
            <a:pathLst>
              <a:path w="892809" h="391795">
                <a:moveTo>
                  <a:pt x="0" y="391233"/>
                </a:moveTo>
                <a:lnTo>
                  <a:pt x="3592" y="319737"/>
                </a:lnTo>
                <a:lnTo>
                  <a:pt x="7261" y="249707"/>
                </a:lnTo>
                <a:lnTo>
                  <a:pt x="10679" y="187145"/>
                </a:lnTo>
                <a:lnTo>
                  <a:pt x="13723" y="134056"/>
                </a:lnTo>
                <a:lnTo>
                  <a:pt x="16269" y="92443"/>
                </a:lnTo>
                <a:lnTo>
                  <a:pt x="19369" y="51660"/>
                </a:lnTo>
                <a:lnTo>
                  <a:pt x="78625" y="26866"/>
                </a:lnTo>
                <a:lnTo>
                  <a:pt x="133022" y="18371"/>
                </a:lnTo>
                <a:lnTo>
                  <a:pt x="193568" y="12117"/>
                </a:lnTo>
                <a:lnTo>
                  <a:pt x="252490" y="7832"/>
                </a:lnTo>
                <a:lnTo>
                  <a:pt x="299567" y="5196"/>
                </a:lnTo>
                <a:lnTo>
                  <a:pt x="356213" y="2694"/>
                </a:lnTo>
                <a:lnTo>
                  <a:pt x="414057" y="803"/>
                </a:lnTo>
                <a:lnTo>
                  <a:pt x="464725" y="0"/>
                </a:lnTo>
                <a:lnTo>
                  <a:pt x="535023" y="1649"/>
                </a:lnTo>
                <a:lnTo>
                  <a:pt x="664345" y="1649"/>
                </a:lnTo>
                <a:lnTo>
                  <a:pt x="726175" y="4006"/>
                </a:lnTo>
                <a:lnTo>
                  <a:pt x="780535" y="10707"/>
                </a:lnTo>
                <a:lnTo>
                  <a:pt x="817556" y="36399"/>
                </a:lnTo>
                <a:lnTo>
                  <a:pt x="834974" y="100154"/>
                </a:lnTo>
                <a:lnTo>
                  <a:pt x="845518" y="147274"/>
                </a:lnTo>
                <a:lnTo>
                  <a:pt x="856897" y="202148"/>
                </a:lnTo>
                <a:lnTo>
                  <a:pt x="868817" y="262970"/>
                </a:lnTo>
                <a:lnTo>
                  <a:pt x="880987" y="327934"/>
                </a:lnTo>
                <a:lnTo>
                  <a:pt x="892380" y="391146"/>
                </a:lnTo>
                <a:lnTo>
                  <a:pt x="0" y="391233"/>
                </a:lnTo>
                <a:close/>
              </a:path>
              <a:path w="892809" h="391795">
                <a:moveTo>
                  <a:pt x="664345" y="1649"/>
                </a:moveTo>
                <a:lnTo>
                  <a:pt x="535023" y="1649"/>
                </a:lnTo>
                <a:lnTo>
                  <a:pt x="592050" y="1283"/>
                </a:lnTo>
                <a:lnTo>
                  <a:pt x="659557" y="1467"/>
                </a:lnTo>
                <a:lnTo>
                  <a:pt x="664345" y="1649"/>
                </a:lnTo>
                <a:close/>
              </a:path>
            </a:pathLst>
          </a:custGeom>
          <a:solidFill>
            <a:srgbClr val="F88944"/>
          </a:solidFill>
        </p:spPr>
        <p:txBody>
          <a:bodyPr wrap="square" lIns="0" tIns="0" rIns="0" bIns="0" rtlCol="0"/>
          <a:lstStyle/>
          <a:p>
            <a:endParaRPr/>
          </a:p>
        </p:txBody>
      </p:sp>
      <p:sp>
        <p:nvSpPr>
          <p:cNvPr id="26" name="object 26"/>
          <p:cNvSpPr txBox="1"/>
          <p:nvPr/>
        </p:nvSpPr>
        <p:spPr>
          <a:xfrm>
            <a:off x="7705343" y="4040123"/>
            <a:ext cx="3343910" cy="1884045"/>
          </a:xfrm>
          <a:prstGeom prst="rect">
            <a:avLst/>
          </a:prstGeom>
        </p:spPr>
        <p:txBody>
          <a:bodyPr vert="horz" wrap="square" lIns="0" tIns="5080" rIns="0" bIns="0" rtlCol="0">
            <a:spAutoFit/>
          </a:bodyPr>
          <a:lstStyle/>
          <a:p>
            <a:pPr>
              <a:lnSpc>
                <a:spcPct val="100000"/>
              </a:lnSpc>
              <a:spcBef>
                <a:spcPts val="40"/>
              </a:spcBef>
            </a:pPr>
            <a:endParaRPr sz="3300">
              <a:latin typeface="Times New Roman"/>
              <a:cs typeface="Times New Roman"/>
            </a:endParaRPr>
          </a:p>
          <a:p>
            <a:pPr marL="1580515">
              <a:lnSpc>
                <a:spcPct val="100000"/>
              </a:lnSpc>
            </a:pPr>
            <a:r>
              <a:rPr sz="2400" dirty="0">
                <a:solidFill>
                  <a:srgbClr val="212121"/>
                </a:solidFill>
                <a:latin typeface="Microsoft YaHei"/>
                <a:cs typeface="Microsoft YaHei"/>
              </a:rPr>
              <a:t>即每秒</a:t>
            </a:r>
            <a:endParaRPr sz="2400">
              <a:latin typeface="Microsoft YaHei"/>
              <a:cs typeface="Microsoft YaHei"/>
            </a:endParaRPr>
          </a:p>
        </p:txBody>
      </p:sp>
      <p:sp>
        <p:nvSpPr>
          <p:cNvPr id="27" name="object 27"/>
          <p:cNvSpPr/>
          <p:nvPr/>
        </p:nvSpPr>
        <p:spPr>
          <a:xfrm>
            <a:off x="7705343" y="4040123"/>
            <a:ext cx="3343655" cy="18836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3.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4.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724</TotalTime>
  <Words>4084</Words>
  <Application>Microsoft Office PowerPoint</Application>
  <PresentationFormat>自定义</PresentationFormat>
  <Paragraphs>763</Paragraphs>
  <Slides>109</Slides>
  <Notes>32</Notes>
  <HiddenSlides>0</HiddenSlides>
  <MMClips>0</MMClips>
  <ScaleCrop>false</ScaleCrop>
  <HeadingPairs>
    <vt:vector size="4" baseType="variant">
      <vt:variant>
        <vt:lpstr>主题</vt:lpstr>
      </vt:variant>
      <vt:variant>
        <vt:i4>1</vt:i4>
      </vt:variant>
      <vt:variant>
        <vt:lpstr>幻灯片标题</vt:lpstr>
      </vt:variant>
      <vt:variant>
        <vt:i4>109</vt:i4>
      </vt:variant>
    </vt:vector>
  </HeadingPairs>
  <TitlesOfParts>
    <vt:vector size="110" baseType="lpstr">
      <vt:lpstr>Office Theme</vt:lpstr>
      <vt:lpstr>智慧母婴新时代 eShop考拉与你携手共进</vt:lpstr>
      <vt:lpstr>公司介绍</vt:lpstr>
      <vt:lpstr>幻灯片 3</vt:lpstr>
      <vt:lpstr>幻灯片 4</vt:lpstr>
      <vt:lpstr>幻灯片 5</vt:lpstr>
      <vt:lpstr>幻灯片 6</vt:lpstr>
      <vt:lpstr>产品  结构</vt:lpstr>
      <vt:lpstr>为客户打造基于云端的一体化解决方案</vt:lpstr>
      <vt:lpstr>幻灯片 9</vt:lpstr>
      <vt:lpstr>产品  特点</vt:lpstr>
      <vt:lpstr>幻灯片 11</vt:lpstr>
      <vt:lpstr>幻灯片 12</vt:lpstr>
      <vt:lpstr>幻灯片 13</vt:lpstr>
      <vt:lpstr>幻灯片 14</vt:lpstr>
      <vt:lpstr>幻灯片 15</vt:lpstr>
      <vt:lpstr>产品模块涉及企业全部业务单元</vt:lpstr>
      <vt:lpstr>亮点  介绍</vt:lpstr>
      <vt:lpstr>幻灯片 18</vt:lpstr>
      <vt:lpstr>幻灯片 19</vt:lpstr>
      <vt:lpstr>幻灯片 20</vt:lpstr>
      <vt:lpstr>幻灯片 21</vt:lpstr>
      <vt:lpstr>幻灯片 22</vt:lpstr>
      <vt:lpstr>幻灯片 23</vt:lpstr>
      <vt:lpstr>亮点  介绍</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亮点  介绍</vt:lpstr>
      <vt:lpstr>幻灯片 46</vt:lpstr>
      <vt:lpstr>幻灯片 47</vt:lpstr>
      <vt:lpstr>亮点  介绍</vt:lpstr>
      <vt:lpstr>幻灯片 49</vt:lpstr>
      <vt:lpstr>幻灯片 50</vt:lpstr>
      <vt:lpstr>幻灯片 51</vt:lpstr>
      <vt:lpstr>幻灯片 52</vt:lpstr>
      <vt:lpstr>幻灯片 53</vt:lpstr>
      <vt:lpstr>亮点  介绍</vt:lpstr>
      <vt:lpstr>幻灯片 55</vt:lpstr>
      <vt:lpstr>亮点  介绍</vt:lpstr>
      <vt:lpstr>幻灯片 57</vt:lpstr>
      <vt:lpstr>亮点  介绍</vt:lpstr>
      <vt:lpstr>幻灯片 59</vt:lpstr>
      <vt:lpstr>亮点  介绍</vt:lpstr>
      <vt:lpstr>幻灯片 61</vt:lpstr>
      <vt:lpstr>幻灯片 62</vt:lpstr>
      <vt:lpstr>亮点  介绍</vt:lpstr>
      <vt:lpstr>幻灯片 64</vt:lpstr>
      <vt:lpstr>亮点  介绍</vt:lpstr>
      <vt:lpstr>幻灯片 66</vt:lpstr>
      <vt:lpstr>亮点  介绍</vt:lpstr>
      <vt:lpstr>幻灯片 68</vt:lpstr>
      <vt:lpstr>亮点  介绍</vt:lpstr>
      <vt:lpstr>幻灯片 70</vt:lpstr>
      <vt:lpstr>亮点  介绍</vt:lpstr>
      <vt:lpstr>幻灯片 72</vt:lpstr>
      <vt:lpstr>亮点  介绍</vt:lpstr>
      <vt:lpstr>幻灯片 74</vt:lpstr>
      <vt:lpstr>亮点  介绍</vt:lpstr>
      <vt:lpstr>幻灯片 76</vt:lpstr>
      <vt:lpstr>亮点  介绍</vt:lpstr>
      <vt:lpstr>幻灯片 78</vt:lpstr>
      <vt:lpstr>幻灯片 79</vt:lpstr>
      <vt:lpstr>亮点  介绍</vt:lpstr>
      <vt:lpstr>幻灯片 81</vt:lpstr>
      <vt:lpstr>幻灯片 82</vt:lpstr>
      <vt:lpstr>幻灯片 83</vt:lpstr>
      <vt:lpstr>幻灯片 84</vt:lpstr>
      <vt:lpstr>幻灯片 85</vt:lpstr>
      <vt:lpstr>幻灯片 86</vt:lpstr>
      <vt:lpstr>亮点  介绍</vt:lpstr>
      <vt:lpstr>幻灯片 88</vt:lpstr>
      <vt:lpstr>幻灯片 89</vt:lpstr>
      <vt:lpstr>幻灯片 90</vt:lpstr>
      <vt:lpstr>幻灯片 91</vt:lpstr>
      <vt:lpstr>幻灯片 92</vt:lpstr>
      <vt:lpstr>亮点  介绍</vt:lpstr>
      <vt:lpstr>幻灯片 94</vt:lpstr>
      <vt:lpstr>幻灯片 95</vt:lpstr>
      <vt:lpstr>幻灯片 96</vt:lpstr>
      <vt:lpstr>幻灯片 97</vt:lpstr>
      <vt:lpstr>随时查看营运情况</vt:lpstr>
      <vt:lpstr>亮点  介绍</vt:lpstr>
      <vt:lpstr>门店管理</vt:lpstr>
      <vt:lpstr>门店报货</vt:lpstr>
      <vt:lpstr>库存管理</vt:lpstr>
      <vt:lpstr>门店验货</vt:lpstr>
      <vt:lpstr>亮点  介绍</vt:lpstr>
      <vt:lpstr>幻灯片 105</vt:lpstr>
      <vt:lpstr>总部配置管理</vt:lpstr>
      <vt:lpstr>财务管理</vt:lpstr>
      <vt:lpstr>基于云端的大数据分析能力</vt:lpstr>
      <vt:lpstr>eShop考拉母婴，助力母婴企业蓬勃发展</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智慧母婴新时代 eShop考拉与您携手共进</dc:title>
  <cp:lastModifiedBy>孙志焜</cp:lastModifiedBy>
  <cp:revision>13</cp:revision>
  <dcterms:created xsi:type="dcterms:W3CDTF">2017-07-28T07:04:38Z</dcterms:created>
  <dcterms:modified xsi:type="dcterms:W3CDTF">2018-07-26T05:54:58Z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2017-01-05T00:00:00Z</vt:filetime>
  </property>
  <property fmtid="{D5CDD505-2E9C-101B-9397-08002B2CF9AE}" pid="3" name="LastSaved">
    <vt:filetime>2017-07-28T00:00:00Z</vt:filetime>
  </property>
</Properties>
</file>