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microsoft.com/office/2006/relationships/ui/userCustomization" Target="userCustomization/customUI.xml"/><Relationship Id="rId1" Type="http://schemas.openxmlformats.org/officeDocument/2006/relationships/officeDocument" Target="ppt/presentation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315" r:id="rId2"/>
    <p:sldId id="266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34" r:id="rId14"/>
    <p:sldId id="333" r:id="rId15"/>
    <p:sldId id="329" r:id="rId16"/>
    <p:sldId id="328" r:id="rId17"/>
    <p:sldId id="330" r:id="rId18"/>
    <p:sldId id="331" r:id="rId19"/>
    <p:sldId id="310" r:id="rId20"/>
  </p:sldIdLst>
  <p:sldSz cx="9144000" cy="6858000" type="screen4x3"/>
  <p:notesSz cx="6877050" cy="10002838"/>
  <p:defaultTextStyle>
    <a:defPPr>
      <a:defRPr lang="en-US"/>
    </a:defPPr>
    <a:lvl1pPr marL="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FFFFFF"/>
    <a:srgbClr val="004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7E5F81B-B57D-4800-8E8F-8E96741CC982}" styleName="Mettler Toledo &gt; Green Table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512FF0-2B18-46AF-9A1B-3A70A708474B}" styleName="Mettler Toledo &gt; Green Tab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66" autoAdjust="0"/>
    <p:restoredTop sz="97439" autoAdjust="0"/>
  </p:normalViewPr>
  <p:slideViewPr>
    <p:cSldViewPr snapToGrid="0" snapToObjects="1" showGuides="1">
      <p:cViewPr varScale="1">
        <p:scale>
          <a:sx n="85" d="100"/>
          <a:sy n="85" d="100"/>
        </p:scale>
        <p:origin x="-1146" y="-96"/>
      </p:cViewPr>
      <p:guideLst>
        <p:guide orient="horz" pos="2477"/>
        <p:guide orient="horz" pos="936"/>
        <p:guide orient="horz" pos="4020"/>
        <p:guide orient="horz" pos="391"/>
        <p:guide orient="horz" pos="640"/>
        <p:guide pos="2880"/>
        <p:guide pos="249"/>
        <p:guide pos="55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90" d="100"/>
          <a:sy n="90" d="100"/>
        </p:scale>
        <p:origin x="-3726" y="-126"/>
      </p:cViewPr>
      <p:guideLst>
        <p:guide orient="horz" pos="3151"/>
        <p:guide pos="216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4574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51" tIns="48225" rIns="96451" bIns="48225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25033" y="4751348"/>
            <a:ext cx="5018567" cy="4501277"/>
          </a:xfrm>
          <a:prstGeom prst="rect">
            <a:avLst/>
          </a:prstGeom>
        </p:spPr>
        <p:txBody>
          <a:bodyPr vert="horz" lIns="96451" tIns="48225" rIns="96451" bIns="48225" rtlCol="0">
            <a:normAutofit/>
          </a:bodyPr>
          <a:lstStyle/>
          <a:p>
            <a:pPr lvl="0"/>
            <a:r>
              <a:rPr lang="en-US" dirty="0" err="1" smtClean="0"/>
              <a:t>Textmasterformate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836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255180" y="9412732"/>
            <a:ext cx="692953" cy="500142"/>
          </a:xfrm>
          <a:prstGeom prst="rect">
            <a:avLst/>
          </a:prstGeom>
        </p:spPr>
        <p:txBody>
          <a:bodyPr/>
          <a:lstStyle/>
          <a:p>
            <a:fld id="{B37E420F-8DC5-4183-89F9-42805A72DA7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977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255180" y="9412732"/>
            <a:ext cx="692953" cy="500142"/>
          </a:xfrm>
          <a:prstGeom prst="rect">
            <a:avLst/>
          </a:prstGeom>
        </p:spPr>
        <p:txBody>
          <a:bodyPr/>
          <a:lstStyle/>
          <a:p>
            <a:fld id="{B37E420F-8DC5-4183-89F9-42805A72DA7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54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T: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0" hasCustomPrompt="1"/>
          </p:nvPr>
        </p:nvSpPr>
        <p:spPr>
          <a:xfrm>
            <a:off x="2411760" y="0"/>
            <a:ext cx="6732240" cy="2636838"/>
          </a:xfr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57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</a:t>
            </a:r>
            <a:r>
              <a:rPr lang="en-US" dirty="0" err="1" smtClean="0"/>
              <a:t>to</a:t>
            </a:r>
            <a:r>
              <a:rPr lang="en-US" dirty="0" smtClean="0"/>
              <a:t> </a:t>
            </a:r>
            <a:r>
              <a:rPr lang="en-US" dirty="0" err="1" smtClean="0"/>
              <a:t>add</a:t>
            </a:r>
            <a:r>
              <a:rPr lang="en-US" dirty="0" smtClean="0"/>
              <a:t> </a:t>
            </a:r>
            <a:r>
              <a:rPr lang="en-US" dirty="0" err="1" smtClean="0"/>
              <a:t>picture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6" name="Rectangle 37"/>
          <p:cNvSpPr>
            <a:spLocks noChangeArrowheads="1"/>
          </p:cNvSpPr>
          <p:nvPr userDrawn="1"/>
        </p:nvSpPr>
        <p:spPr bwMode="gray">
          <a:xfrm>
            <a:off x="-1" y="0"/>
            <a:ext cx="2411761" cy="6166022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98000">
                <a:schemeClr val="bg1"/>
              </a:gs>
              <a:gs pos="58000">
                <a:schemeClr val="bg2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0" tIns="0" rIns="72000" bIns="0" anchor="ctr"/>
          <a:lstStyle/>
          <a:p>
            <a:pPr algn="ctr"/>
            <a:endParaRPr lang="en-US">
              <a:solidFill>
                <a:srgbClr val="6BD2FF"/>
              </a:solidFill>
            </a:endParaRPr>
          </a:p>
        </p:txBody>
      </p:sp>
      <p:sp>
        <p:nvSpPr>
          <p:cNvPr id="2" name="Titel"/>
          <p:cNvSpPr>
            <a:spLocks noGrp="1"/>
          </p:cNvSpPr>
          <p:nvPr>
            <p:ph type="ctrTitle" hasCustomPrompt="1"/>
          </p:nvPr>
        </p:nvSpPr>
        <p:spPr>
          <a:xfrm>
            <a:off x="2699792" y="2852936"/>
            <a:ext cx="6200120" cy="597686"/>
          </a:xfrm>
        </p:spPr>
        <p:txBody>
          <a:bodyPr anchor="b"/>
          <a:lstStyle>
            <a:lvl1pPr algn="l">
              <a:lnSpc>
                <a:spcPts val="3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add title…</a:t>
            </a:r>
            <a:endParaRPr lang="en-US" dirty="0"/>
          </a:p>
        </p:txBody>
      </p:sp>
      <p:sp>
        <p:nvSpPr>
          <p:cNvPr id="3" name="Untertitel"/>
          <p:cNvSpPr>
            <a:spLocks noGrp="1"/>
          </p:cNvSpPr>
          <p:nvPr>
            <p:ph type="subTitle" idx="1" hasCustomPrompt="1"/>
          </p:nvPr>
        </p:nvSpPr>
        <p:spPr>
          <a:xfrm>
            <a:off x="395289" y="1988840"/>
            <a:ext cx="1966312" cy="692581"/>
          </a:xfrm>
        </p:spPr>
        <p:txBody>
          <a:bodyPr rIns="72000" anchor="b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place,</a:t>
            </a:r>
            <a:br>
              <a:rPr lang="en-US" dirty="0" smtClean="0"/>
            </a:br>
            <a:r>
              <a:rPr lang="en-US" dirty="0" smtClean="0"/>
              <a:t>date/author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9792" y="3400223"/>
            <a:ext cx="6200121" cy="964882"/>
          </a:xfrm>
        </p:spPr>
        <p:txBody>
          <a:bodyPr/>
          <a:lstStyle>
            <a:lvl1pPr marL="0" indent="0">
              <a:buNone/>
              <a:defRPr sz="2400"/>
            </a:lvl1pPr>
            <a:lvl2pPr marL="0" indent="0">
              <a:buNone/>
              <a:defRPr sz="2400"/>
            </a:lvl2pPr>
            <a:lvl3pPr marL="0" indent="0">
              <a:buNone/>
              <a:defRPr sz="2400"/>
            </a:lvl3pPr>
            <a:lvl4pPr marL="0" indent="0">
              <a:buNone/>
              <a:defRPr sz="2400"/>
            </a:lvl4pPr>
            <a:lvl5pPr marL="0" indent="0">
              <a:buFont typeface="Arial" panose="020B0604020202020204" pitchFamily="34" charset="0"/>
              <a:buNone/>
              <a:defRPr sz="2400"/>
            </a:lvl5pPr>
          </a:lstStyle>
          <a:p>
            <a:pPr lvl="0"/>
            <a:r>
              <a:rPr lang="en-US" dirty="0" smtClean="0"/>
              <a:t>Click to add subtitle (optional)…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321" y="5189156"/>
            <a:ext cx="2719479" cy="166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08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: Horizontal Large Table O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/>
          <p:cNvSpPr>
            <a:spLocks noGrp="1"/>
          </p:cNvSpPr>
          <p:nvPr>
            <p:ph type="title" hasCustomPrompt="1"/>
          </p:nvPr>
        </p:nvSpPr>
        <p:spPr>
          <a:xfrm>
            <a:off x="395536" y="188641"/>
            <a:ext cx="6914902" cy="57398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topic</a:t>
            </a:r>
            <a:endParaRPr lang="en-US" dirty="0"/>
          </a:p>
        </p:txBody>
      </p:sp>
      <p:sp>
        <p:nvSpPr>
          <p:cNvPr id="9" name="Subline"/>
          <p:cNvSpPr>
            <a:spLocks noGrp="1"/>
          </p:cNvSpPr>
          <p:nvPr>
            <p:ph type="title" idx="99" hasCustomPrompt="1"/>
          </p:nvPr>
        </p:nvSpPr>
        <p:spPr>
          <a:xfrm>
            <a:off x="395287" y="1015999"/>
            <a:ext cx="8353425" cy="324769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add slide summary/conclusion</a:t>
            </a:r>
          </a:p>
        </p:txBody>
      </p:sp>
      <p:sp>
        <p:nvSpPr>
          <p:cNvPr id="3" name="Body1"/>
          <p:cNvSpPr>
            <a:spLocks noGrp="1"/>
          </p:cNvSpPr>
          <p:nvPr>
            <p:ph idx="1"/>
          </p:nvPr>
        </p:nvSpPr>
        <p:spPr>
          <a:xfrm>
            <a:off x="395288" y="1484783"/>
            <a:ext cx="8353425" cy="230425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0"/>
          </p:nvPr>
        </p:nvSpPr>
        <p:spPr/>
        <p:txBody>
          <a:bodyPr/>
          <a:lstStyle/>
          <a:p>
            <a:fld id="{2B2B68EE-DD1E-4368-AFCE-24A50EC7BF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3" hasCustomPrompt="1"/>
          </p:nvPr>
        </p:nvSpPr>
        <p:spPr>
          <a:xfrm>
            <a:off x="395288" y="3932238"/>
            <a:ext cx="8353425" cy="2449512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Select icon below to add table or image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4"/>
          </p:nvPr>
        </p:nvSpPr>
        <p:spPr/>
        <p:txBody>
          <a:bodyPr/>
          <a:lstStyle/>
          <a:p>
            <a:r>
              <a:rPr lang="en-US" smtClean="0"/>
              <a:t>For internal use -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97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: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topic</a:t>
            </a:r>
            <a:endParaRPr lang="en-US" dirty="0"/>
          </a:p>
        </p:txBody>
      </p:sp>
      <p:sp>
        <p:nvSpPr>
          <p:cNvPr id="8" name="Subline"/>
          <p:cNvSpPr>
            <a:spLocks noGrp="1"/>
          </p:cNvSpPr>
          <p:nvPr>
            <p:ph type="title" idx="99" hasCustomPrompt="1"/>
          </p:nvPr>
        </p:nvSpPr>
        <p:spPr>
          <a:xfrm>
            <a:off x="395287" y="1015999"/>
            <a:ext cx="8353425" cy="324769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add slide summary/conclusion</a:t>
            </a:r>
          </a:p>
        </p:txBody>
      </p:sp>
      <p:sp>
        <p:nvSpPr>
          <p:cNvPr id="7" name="Body1"/>
          <p:cNvSpPr>
            <a:spLocks noGrp="1"/>
          </p:cNvSpPr>
          <p:nvPr>
            <p:ph sz="quarter" idx="1"/>
          </p:nvPr>
        </p:nvSpPr>
        <p:spPr>
          <a:xfrm>
            <a:off x="395288" y="1485900"/>
            <a:ext cx="4032696" cy="48958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3" name="Body2"/>
          <p:cNvSpPr>
            <a:spLocks noGrp="1"/>
          </p:cNvSpPr>
          <p:nvPr>
            <p:ph sz="quarter" idx="2"/>
          </p:nvPr>
        </p:nvSpPr>
        <p:spPr>
          <a:xfrm>
            <a:off x="4716016" y="1485900"/>
            <a:ext cx="4032697" cy="48958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0"/>
          </p:nvPr>
        </p:nvSpPr>
        <p:spPr/>
        <p:txBody>
          <a:bodyPr/>
          <a:lstStyle/>
          <a:p>
            <a:fld id="{2B2B68EE-DD1E-4368-AFCE-24A50EC7BF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1"/>
          </p:nvPr>
        </p:nvSpPr>
        <p:spPr/>
        <p:txBody>
          <a:bodyPr/>
          <a:lstStyle/>
          <a:p>
            <a:r>
              <a:rPr lang="en-US" smtClean="0"/>
              <a:t>For internal use - Confidential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: Text And Right S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topic</a:t>
            </a:r>
            <a:endParaRPr lang="en-US" dirty="0"/>
          </a:p>
        </p:txBody>
      </p:sp>
      <p:sp>
        <p:nvSpPr>
          <p:cNvPr id="8" name="Subline"/>
          <p:cNvSpPr>
            <a:spLocks noGrp="1"/>
          </p:cNvSpPr>
          <p:nvPr>
            <p:ph type="title" idx="99" hasCustomPrompt="1"/>
          </p:nvPr>
        </p:nvSpPr>
        <p:spPr>
          <a:xfrm>
            <a:off x="395288" y="1016000"/>
            <a:ext cx="8353176" cy="324768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add slide summary/conclusion</a:t>
            </a:r>
          </a:p>
        </p:txBody>
      </p:sp>
      <p:sp>
        <p:nvSpPr>
          <p:cNvPr id="7" name="Body1"/>
          <p:cNvSpPr>
            <a:spLocks noGrp="1"/>
          </p:cNvSpPr>
          <p:nvPr>
            <p:ph sz="quarter" idx="1"/>
          </p:nvPr>
        </p:nvSpPr>
        <p:spPr>
          <a:xfrm>
            <a:off x="395536" y="1485900"/>
            <a:ext cx="4032448" cy="48958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0"/>
          </p:nvPr>
        </p:nvSpPr>
        <p:spPr/>
        <p:txBody>
          <a:bodyPr/>
          <a:lstStyle/>
          <a:p>
            <a:fld id="{2B2B68EE-DD1E-4368-AFCE-24A50EC7BF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4" hasCustomPrompt="1"/>
          </p:nvPr>
        </p:nvSpPr>
        <p:spPr>
          <a:xfrm>
            <a:off x="4716015" y="1485900"/>
            <a:ext cx="4032698" cy="489585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5"/>
          </p:nvPr>
        </p:nvSpPr>
        <p:spPr/>
        <p:txBody>
          <a:bodyPr/>
          <a:lstStyle/>
          <a:p>
            <a:r>
              <a:rPr lang="en-US" smtClean="0"/>
              <a:t>For internal use -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661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: Text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topic</a:t>
            </a:r>
            <a:endParaRPr lang="en-US" dirty="0"/>
          </a:p>
        </p:txBody>
      </p:sp>
      <p:sp>
        <p:nvSpPr>
          <p:cNvPr id="8" name="Subline"/>
          <p:cNvSpPr>
            <a:spLocks noGrp="1"/>
          </p:cNvSpPr>
          <p:nvPr>
            <p:ph type="title" idx="99" hasCustomPrompt="1"/>
          </p:nvPr>
        </p:nvSpPr>
        <p:spPr>
          <a:xfrm>
            <a:off x="395288" y="1015999"/>
            <a:ext cx="8353426" cy="324769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add slide summary/conclusion</a:t>
            </a:r>
          </a:p>
        </p:txBody>
      </p:sp>
      <p:sp>
        <p:nvSpPr>
          <p:cNvPr id="7" name="Body1"/>
          <p:cNvSpPr>
            <a:spLocks noGrp="1"/>
          </p:cNvSpPr>
          <p:nvPr>
            <p:ph sz="quarter" idx="1"/>
          </p:nvPr>
        </p:nvSpPr>
        <p:spPr>
          <a:xfrm>
            <a:off x="395288" y="1485900"/>
            <a:ext cx="5472856" cy="48958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0"/>
          </p:nvPr>
        </p:nvSpPr>
        <p:spPr/>
        <p:txBody>
          <a:bodyPr/>
          <a:lstStyle/>
          <a:p>
            <a:fld id="{2B2B68EE-DD1E-4368-AFCE-24A50EC7BF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1" hasCustomPrompt="1"/>
          </p:nvPr>
        </p:nvSpPr>
        <p:spPr>
          <a:xfrm>
            <a:off x="6156176" y="1485900"/>
            <a:ext cx="2592538" cy="230314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224" name="Picture Placeholder 223"/>
          <p:cNvSpPr>
            <a:spLocks noGrp="1"/>
          </p:cNvSpPr>
          <p:nvPr>
            <p:ph type="pic" sz="quarter" idx="102" hasCustomPrompt="1"/>
          </p:nvPr>
        </p:nvSpPr>
        <p:spPr>
          <a:xfrm>
            <a:off x="6156176" y="4077072"/>
            <a:ext cx="2592537" cy="2304678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3"/>
          </p:nvPr>
        </p:nvSpPr>
        <p:spPr/>
        <p:txBody>
          <a:bodyPr/>
          <a:lstStyle/>
          <a:p>
            <a:r>
              <a:rPr lang="en-US" smtClean="0"/>
              <a:t>For internal use -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489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: 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topic</a:t>
            </a:r>
            <a:endParaRPr lang="en-US" dirty="0"/>
          </a:p>
        </p:txBody>
      </p:sp>
      <p:sp>
        <p:nvSpPr>
          <p:cNvPr id="8" name="Subline"/>
          <p:cNvSpPr>
            <a:spLocks noGrp="1"/>
          </p:cNvSpPr>
          <p:nvPr>
            <p:ph type="title" idx="99" hasCustomPrompt="1"/>
          </p:nvPr>
        </p:nvSpPr>
        <p:spPr>
          <a:xfrm>
            <a:off x="395288" y="1015999"/>
            <a:ext cx="8353425" cy="324769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add slide summary/conclusion</a:t>
            </a:r>
          </a:p>
        </p:txBody>
      </p:sp>
      <p:sp>
        <p:nvSpPr>
          <p:cNvPr id="7" name="Body1"/>
          <p:cNvSpPr>
            <a:spLocks noGrp="1"/>
          </p:cNvSpPr>
          <p:nvPr>
            <p:ph sz="quarter" idx="1"/>
          </p:nvPr>
        </p:nvSpPr>
        <p:spPr>
          <a:xfrm>
            <a:off x="395288" y="1485900"/>
            <a:ext cx="4025050" cy="23031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3" name="Body2"/>
          <p:cNvSpPr>
            <a:spLocks noGrp="1"/>
          </p:cNvSpPr>
          <p:nvPr>
            <p:ph sz="quarter" idx="2"/>
          </p:nvPr>
        </p:nvSpPr>
        <p:spPr>
          <a:xfrm>
            <a:off x="4716015" y="1485900"/>
            <a:ext cx="4032698" cy="48958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0"/>
          </p:nvPr>
        </p:nvSpPr>
        <p:spPr/>
        <p:txBody>
          <a:bodyPr/>
          <a:lstStyle/>
          <a:p>
            <a:fld id="{2B2B68EE-DD1E-4368-AFCE-24A50EC7BF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Body3"/>
          <p:cNvSpPr>
            <a:spLocks noGrp="1"/>
          </p:cNvSpPr>
          <p:nvPr>
            <p:ph sz="quarter" idx="3"/>
          </p:nvPr>
        </p:nvSpPr>
        <p:spPr>
          <a:xfrm>
            <a:off x="395288" y="4077072"/>
            <a:ext cx="4032695" cy="230467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1"/>
          </p:nvPr>
        </p:nvSpPr>
        <p:spPr/>
        <p:txBody>
          <a:bodyPr/>
          <a:lstStyle/>
          <a:p>
            <a:r>
              <a:rPr lang="en-US" smtClean="0"/>
              <a:t>For internal use -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221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: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topic</a:t>
            </a:r>
            <a:endParaRPr lang="en-US" dirty="0"/>
          </a:p>
        </p:txBody>
      </p:sp>
      <p:sp>
        <p:nvSpPr>
          <p:cNvPr id="8" name="Subline"/>
          <p:cNvSpPr>
            <a:spLocks noGrp="1"/>
          </p:cNvSpPr>
          <p:nvPr>
            <p:ph type="title" idx="99" hasCustomPrompt="1"/>
          </p:nvPr>
        </p:nvSpPr>
        <p:spPr>
          <a:xfrm>
            <a:off x="395288" y="1015999"/>
            <a:ext cx="8353425" cy="324769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add slide summary/conclusion</a:t>
            </a:r>
          </a:p>
        </p:txBody>
      </p:sp>
      <p:sp>
        <p:nvSpPr>
          <p:cNvPr id="7" name="Body1"/>
          <p:cNvSpPr>
            <a:spLocks noGrp="1"/>
          </p:cNvSpPr>
          <p:nvPr>
            <p:ph sz="quarter" idx="1"/>
          </p:nvPr>
        </p:nvSpPr>
        <p:spPr>
          <a:xfrm>
            <a:off x="395288" y="1485900"/>
            <a:ext cx="2592536" cy="4895850"/>
          </a:xfrm>
          <a:solidFill>
            <a:schemeClr val="accent4">
              <a:lumMod val="20000"/>
              <a:lumOff val="80000"/>
            </a:schemeClr>
          </a:solidFill>
        </p:spPr>
        <p:txBody>
          <a:bodyPr lIns="72000" tIns="36000" rIns="72000" bIns="3600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3" name="Body2"/>
          <p:cNvSpPr>
            <a:spLocks noGrp="1"/>
          </p:cNvSpPr>
          <p:nvPr>
            <p:ph sz="quarter" idx="2"/>
          </p:nvPr>
        </p:nvSpPr>
        <p:spPr>
          <a:xfrm>
            <a:off x="3275856" y="1485900"/>
            <a:ext cx="2592144" cy="4893469"/>
          </a:xfrm>
          <a:solidFill>
            <a:schemeClr val="accent4">
              <a:lumMod val="20000"/>
              <a:lumOff val="80000"/>
            </a:schemeClr>
          </a:solidFill>
        </p:spPr>
        <p:txBody>
          <a:bodyPr lIns="72000" tIns="36000" rIns="72000" bIns="3600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9" name="Body3"/>
          <p:cNvSpPr>
            <a:spLocks noGrp="1"/>
          </p:cNvSpPr>
          <p:nvPr>
            <p:ph sz="quarter" idx="3"/>
          </p:nvPr>
        </p:nvSpPr>
        <p:spPr>
          <a:xfrm>
            <a:off x="6156176" y="1485900"/>
            <a:ext cx="2592538" cy="4895850"/>
          </a:xfrm>
          <a:solidFill>
            <a:schemeClr val="accent4">
              <a:lumMod val="20000"/>
              <a:lumOff val="80000"/>
            </a:schemeClr>
          </a:solidFill>
        </p:spPr>
        <p:txBody>
          <a:bodyPr lIns="72000" tIns="36000" rIns="72000" bIns="3600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04"/>
          </p:nvPr>
        </p:nvSpPr>
        <p:spPr/>
        <p:txBody>
          <a:bodyPr/>
          <a:lstStyle/>
          <a:p>
            <a:fld id="{2B2B68EE-DD1E-4368-AFCE-24A50EC7BF18}" type="slidenum">
              <a:rPr lang="en-US" noProof="1" smtClean="0"/>
              <a:pPr/>
              <a:t>‹#›</a:t>
            </a:fld>
            <a:endParaRPr lang="en-US" noProof="1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5"/>
          </p:nvPr>
        </p:nvSpPr>
        <p:spPr/>
        <p:txBody>
          <a:bodyPr/>
          <a:lstStyle/>
          <a:p>
            <a:r>
              <a:rPr lang="en-US" smtClean="0"/>
              <a:t>For internal use -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82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: Three Columns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topic</a:t>
            </a:r>
            <a:endParaRPr lang="en-US" dirty="0"/>
          </a:p>
        </p:txBody>
      </p:sp>
      <p:sp>
        <p:nvSpPr>
          <p:cNvPr id="8" name="Subline"/>
          <p:cNvSpPr>
            <a:spLocks noGrp="1"/>
          </p:cNvSpPr>
          <p:nvPr>
            <p:ph type="title" idx="99" hasCustomPrompt="1"/>
          </p:nvPr>
        </p:nvSpPr>
        <p:spPr>
          <a:xfrm>
            <a:off x="395288" y="1015999"/>
            <a:ext cx="8353426" cy="324769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add slide summary/conclusion</a:t>
            </a:r>
          </a:p>
        </p:txBody>
      </p:sp>
      <p:sp>
        <p:nvSpPr>
          <p:cNvPr id="7" name="Body1"/>
          <p:cNvSpPr>
            <a:spLocks noGrp="1"/>
          </p:cNvSpPr>
          <p:nvPr>
            <p:ph sz="quarter" idx="1"/>
          </p:nvPr>
        </p:nvSpPr>
        <p:spPr>
          <a:xfrm>
            <a:off x="395288" y="3140968"/>
            <a:ext cx="2587201" cy="324085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3" name="Body2"/>
          <p:cNvSpPr>
            <a:spLocks noGrp="1"/>
          </p:cNvSpPr>
          <p:nvPr>
            <p:ph sz="quarter" idx="2"/>
          </p:nvPr>
        </p:nvSpPr>
        <p:spPr>
          <a:xfrm>
            <a:off x="3275855" y="3140968"/>
            <a:ext cx="2592289" cy="324085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9" name="Body3"/>
          <p:cNvSpPr>
            <a:spLocks noGrp="1"/>
          </p:cNvSpPr>
          <p:nvPr>
            <p:ph sz="quarter" idx="3"/>
          </p:nvPr>
        </p:nvSpPr>
        <p:spPr>
          <a:xfrm>
            <a:off x="6156176" y="3140968"/>
            <a:ext cx="2592537" cy="324085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04"/>
          </p:nvPr>
        </p:nvSpPr>
        <p:spPr/>
        <p:txBody>
          <a:bodyPr/>
          <a:lstStyle/>
          <a:p>
            <a:fld id="{2B2B68EE-DD1E-4368-AFCE-24A50EC7BF18}" type="slidenum">
              <a:rPr lang="en-US" noProof="1" smtClean="0"/>
              <a:pPr/>
              <a:t>‹#›</a:t>
            </a:fld>
            <a:endParaRPr lang="en-US" noProof="1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06" hasCustomPrompt="1"/>
          </p:nvPr>
        </p:nvSpPr>
        <p:spPr>
          <a:xfrm>
            <a:off x="395288" y="1485900"/>
            <a:ext cx="2592536" cy="1439044"/>
          </a:xfrm>
          <a:noFill/>
        </p:spPr>
        <p:txBody>
          <a:bodyPr tIns="144000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07" hasCustomPrompt="1"/>
          </p:nvPr>
        </p:nvSpPr>
        <p:spPr>
          <a:xfrm>
            <a:off x="3275856" y="1485900"/>
            <a:ext cx="2595206" cy="1439044"/>
          </a:xfrm>
          <a:noFill/>
        </p:spPr>
        <p:txBody>
          <a:bodyPr tIns="144000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08" hasCustomPrompt="1"/>
          </p:nvPr>
        </p:nvSpPr>
        <p:spPr>
          <a:xfrm>
            <a:off x="6155652" y="1485900"/>
            <a:ext cx="2593061" cy="1428694"/>
          </a:xfrm>
          <a:noFill/>
        </p:spPr>
        <p:txBody>
          <a:bodyPr tIns="144000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9"/>
          </p:nvPr>
        </p:nvSpPr>
        <p:spPr/>
        <p:txBody>
          <a:bodyPr/>
          <a:lstStyle/>
          <a:p>
            <a:r>
              <a:rPr lang="en-US" smtClean="0"/>
              <a:t>For internal use -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56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: 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topic</a:t>
            </a:r>
            <a:endParaRPr lang="en-US" dirty="0"/>
          </a:p>
        </p:txBody>
      </p:sp>
      <p:sp>
        <p:nvSpPr>
          <p:cNvPr id="8" name="Subline"/>
          <p:cNvSpPr>
            <a:spLocks noGrp="1"/>
          </p:cNvSpPr>
          <p:nvPr>
            <p:ph type="title" idx="99" hasCustomPrompt="1"/>
          </p:nvPr>
        </p:nvSpPr>
        <p:spPr>
          <a:xfrm>
            <a:off x="395288" y="1015999"/>
            <a:ext cx="8353425" cy="324769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add slide summary/conclusion</a:t>
            </a:r>
          </a:p>
        </p:txBody>
      </p:sp>
      <p:sp>
        <p:nvSpPr>
          <p:cNvPr id="7" name="Body1"/>
          <p:cNvSpPr>
            <a:spLocks noGrp="1"/>
          </p:cNvSpPr>
          <p:nvPr>
            <p:ph sz="quarter" idx="1"/>
          </p:nvPr>
        </p:nvSpPr>
        <p:spPr>
          <a:xfrm>
            <a:off x="395288" y="1484784"/>
            <a:ext cx="1872456" cy="4896544"/>
          </a:xfrm>
          <a:solidFill>
            <a:schemeClr val="accent4">
              <a:lumMod val="20000"/>
              <a:lumOff val="80000"/>
            </a:schemeClr>
          </a:solidFill>
        </p:spPr>
        <p:txBody>
          <a:bodyPr lIns="36000" rIns="3600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3" name="Body2"/>
          <p:cNvSpPr>
            <a:spLocks noGrp="1"/>
          </p:cNvSpPr>
          <p:nvPr>
            <p:ph sz="quarter" idx="2"/>
          </p:nvPr>
        </p:nvSpPr>
        <p:spPr>
          <a:xfrm>
            <a:off x="2555776" y="1484784"/>
            <a:ext cx="1872208" cy="4896544"/>
          </a:xfrm>
          <a:solidFill>
            <a:schemeClr val="accent4">
              <a:lumMod val="20000"/>
              <a:lumOff val="80000"/>
            </a:schemeClr>
          </a:solidFill>
        </p:spPr>
        <p:txBody>
          <a:bodyPr lIns="36000" rIns="3600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9" name="Body3"/>
          <p:cNvSpPr>
            <a:spLocks noGrp="1"/>
          </p:cNvSpPr>
          <p:nvPr>
            <p:ph sz="quarter" idx="3"/>
          </p:nvPr>
        </p:nvSpPr>
        <p:spPr>
          <a:xfrm>
            <a:off x="4716016" y="1485900"/>
            <a:ext cx="1872208" cy="4895428"/>
          </a:xfrm>
          <a:solidFill>
            <a:schemeClr val="accent4">
              <a:lumMod val="20000"/>
              <a:lumOff val="80000"/>
            </a:schemeClr>
          </a:solidFill>
        </p:spPr>
        <p:txBody>
          <a:bodyPr lIns="36000" rIns="3600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04"/>
          </p:nvPr>
        </p:nvSpPr>
        <p:spPr/>
        <p:txBody>
          <a:bodyPr/>
          <a:lstStyle/>
          <a:p>
            <a:fld id="{2B2B68EE-DD1E-4368-AFCE-24A50EC7BF18}" type="slidenum">
              <a:rPr lang="en-US" noProof="1" smtClean="0"/>
              <a:pPr/>
              <a:t>‹#›</a:t>
            </a:fld>
            <a:endParaRPr lang="en-US" noProof="1"/>
          </a:p>
        </p:txBody>
      </p:sp>
      <p:sp>
        <p:nvSpPr>
          <p:cNvPr id="10" name="Body4"/>
          <p:cNvSpPr>
            <a:spLocks noGrp="1"/>
          </p:cNvSpPr>
          <p:nvPr>
            <p:ph sz="quarter" idx="4"/>
          </p:nvPr>
        </p:nvSpPr>
        <p:spPr>
          <a:xfrm>
            <a:off x="6876255" y="1485900"/>
            <a:ext cx="1872458" cy="4895850"/>
          </a:xfrm>
          <a:solidFill>
            <a:schemeClr val="accent4">
              <a:lumMod val="20000"/>
              <a:lumOff val="80000"/>
            </a:schemeClr>
          </a:solidFill>
        </p:spPr>
        <p:txBody>
          <a:bodyPr lIns="36000" rIns="3600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5"/>
          </p:nvPr>
        </p:nvSpPr>
        <p:spPr/>
        <p:txBody>
          <a:bodyPr/>
          <a:lstStyle/>
          <a:p>
            <a:r>
              <a:rPr lang="en-US" smtClean="0"/>
              <a:t>For internal use -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71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: Four Columns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topic</a:t>
            </a:r>
            <a:endParaRPr lang="en-US" dirty="0"/>
          </a:p>
        </p:txBody>
      </p:sp>
      <p:sp>
        <p:nvSpPr>
          <p:cNvPr id="8" name="Subline"/>
          <p:cNvSpPr>
            <a:spLocks noGrp="1"/>
          </p:cNvSpPr>
          <p:nvPr>
            <p:ph type="title" idx="99" hasCustomPrompt="1"/>
          </p:nvPr>
        </p:nvSpPr>
        <p:spPr>
          <a:xfrm>
            <a:off x="395288" y="1015999"/>
            <a:ext cx="8353425" cy="324769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add slide summary/conclusion</a:t>
            </a:r>
          </a:p>
        </p:txBody>
      </p:sp>
      <p:sp>
        <p:nvSpPr>
          <p:cNvPr id="7" name="Body1"/>
          <p:cNvSpPr>
            <a:spLocks noGrp="1"/>
          </p:cNvSpPr>
          <p:nvPr>
            <p:ph sz="quarter" idx="1"/>
          </p:nvPr>
        </p:nvSpPr>
        <p:spPr>
          <a:xfrm>
            <a:off x="395536" y="3140968"/>
            <a:ext cx="1872208" cy="324078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3" name="Body2"/>
          <p:cNvSpPr>
            <a:spLocks noGrp="1"/>
          </p:cNvSpPr>
          <p:nvPr>
            <p:ph sz="quarter" idx="2"/>
          </p:nvPr>
        </p:nvSpPr>
        <p:spPr>
          <a:xfrm>
            <a:off x="2555776" y="3140968"/>
            <a:ext cx="1872208" cy="324036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9" name="Body3"/>
          <p:cNvSpPr>
            <a:spLocks noGrp="1"/>
          </p:cNvSpPr>
          <p:nvPr>
            <p:ph sz="quarter" idx="3"/>
          </p:nvPr>
        </p:nvSpPr>
        <p:spPr>
          <a:xfrm>
            <a:off x="4716016" y="3147550"/>
            <a:ext cx="1863614" cy="3234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04"/>
          </p:nvPr>
        </p:nvSpPr>
        <p:spPr/>
        <p:txBody>
          <a:bodyPr/>
          <a:lstStyle/>
          <a:p>
            <a:fld id="{2B2B68EE-DD1E-4368-AFCE-24A50EC7BF18}" type="slidenum">
              <a:rPr lang="en-US" noProof="1" smtClean="0"/>
              <a:pPr/>
              <a:t>‹#›</a:t>
            </a:fld>
            <a:endParaRPr lang="en-US" noProof="1"/>
          </a:p>
        </p:txBody>
      </p:sp>
      <p:sp>
        <p:nvSpPr>
          <p:cNvPr id="10" name="Body4"/>
          <p:cNvSpPr>
            <a:spLocks noGrp="1"/>
          </p:cNvSpPr>
          <p:nvPr>
            <p:ph sz="quarter" idx="4"/>
          </p:nvPr>
        </p:nvSpPr>
        <p:spPr>
          <a:xfrm>
            <a:off x="6876256" y="3140968"/>
            <a:ext cx="1872457" cy="324036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06" hasCustomPrompt="1"/>
          </p:nvPr>
        </p:nvSpPr>
        <p:spPr>
          <a:xfrm>
            <a:off x="395288" y="1484784"/>
            <a:ext cx="1872456" cy="1440160"/>
          </a:xfrm>
          <a:noFill/>
        </p:spPr>
        <p:txBody>
          <a:bodyPr tIns="144000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07" hasCustomPrompt="1"/>
          </p:nvPr>
        </p:nvSpPr>
        <p:spPr>
          <a:xfrm>
            <a:off x="2555776" y="1484784"/>
            <a:ext cx="1862724" cy="1437010"/>
          </a:xfrm>
          <a:noFill/>
        </p:spPr>
        <p:txBody>
          <a:bodyPr tIns="144000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08" hasCustomPrompt="1"/>
          </p:nvPr>
        </p:nvSpPr>
        <p:spPr>
          <a:xfrm>
            <a:off x="4716016" y="1485900"/>
            <a:ext cx="1872208" cy="1439044"/>
          </a:xfrm>
          <a:noFill/>
        </p:spPr>
        <p:txBody>
          <a:bodyPr tIns="144000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16" name="Bildplatzhalter 2"/>
          <p:cNvSpPr>
            <a:spLocks noGrp="1"/>
          </p:cNvSpPr>
          <p:nvPr>
            <p:ph type="pic" sz="quarter" idx="109" hasCustomPrompt="1"/>
          </p:nvPr>
        </p:nvSpPr>
        <p:spPr>
          <a:xfrm>
            <a:off x="6876255" y="1485900"/>
            <a:ext cx="1872458" cy="1439044"/>
          </a:xfrm>
          <a:noFill/>
        </p:spPr>
        <p:txBody>
          <a:bodyPr tIns="144000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0"/>
          </p:nvPr>
        </p:nvSpPr>
        <p:spPr/>
        <p:txBody>
          <a:bodyPr/>
          <a:lstStyle/>
          <a:p>
            <a:r>
              <a:rPr lang="en-US" smtClean="0"/>
              <a:t>For internal use -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79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: SW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topic</a:t>
            </a:r>
            <a:endParaRPr lang="en-US" dirty="0"/>
          </a:p>
        </p:txBody>
      </p:sp>
      <p:sp>
        <p:nvSpPr>
          <p:cNvPr id="10" name="Subline"/>
          <p:cNvSpPr>
            <a:spLocks noGrp="1"/>
          </p:cNvSpPr>
          <p:nvPr>
            <p:ph type="title" idx="99" hasCustomPrompt="1"/>
          </p:nvPr>
        </p:nvSpPr>
        <p:spPr>
          <a:xfrm>
            <a:off x="395287" y="1015999"/>
            <a:ext cx="8353425" cy="324769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add slide summary/conclusion</a:t>
            </a:r>
          </a:p>
        </p:txBody>
      </p:sp>
      <p:sp>
        <p:nvSpPr>
          <p:cNvPr id="8" name="Body1"/>
          <p:cNvSpPr>
            <a:spLocks noGrp="1"/>
          </p:cNvSpPr>
          <p:nvPr>
            <p:ph sz="quarter" idx="2" hasCustomPrompt="1"/>
          </p:nvPr>
        </p:nvSpPr>
        <p:spPr>
          <a:xfrm>
            <a:off x="395536" y="2060576"/>
            <a:ext cx="4032448" cy="172846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72000" tIns="36000" rIns="72000" bIns="36000"/>
          <a:lstStyle>
            <a:lvl1pPr>
              <a:defRPr sz="1600"/>
            </a:lvl1pPr>
            <a:lvl2pPr>
              <a:defRPr sz="1600" baseline="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add text…</a:t>
            </a:r>
          </a:p>
          <a:p>
            <a:pPr lvl="1"/>
            <a:r>
              <a:rPr lang="en-US" dirty="0" smtClean="0"/>
              <a:t>Level 2</a:t>
            </a:r>
          </a:p>
          <a:p>
            <a:pPr lvl="2"/>
            <a:r>
              <a:rPr lang="en-US" dirty="0" smtClean="0"/>
              <a:t>Level 3</a:t>
            </a:r>
          </a:p>
          <a:p>
            <a:pPr lvl="3"/>
            <a:r>
              <a:rPr lang="en-US" dirty="0" smtClean="0"/>
              <a:t>Level 4</a:t>
            </a:r>
          </a:p>
          <a:p>
            <a:pPr lvl="4"/>
            <a:r>
              <a:rPr lang="en-US" dirty="0" smtClean="0"/>
              <a:t>Level 5</a:t>
            </a:r>
            <a:endParaRPr lang="en-US" dirty="0"/>
          </a:p>
        </p:txBody>
      </p:sp>
      <p:sp>
        <p:nvSpPr>
          <p:cNvPr id="14" name="Body2"/>
          <p:cNvSpPr>
            <a:spLocks noGrp="1"/>
          </p:cNvSpPr>
          <p:nvPr>
            <p:ph sz="quarter" idx="4" hasCustomPrompt="1"/>
          </p:nvPr>
        </p:nvSpPr>
        <p:spPr>
          <a:xfrm>
            <a:off x="4716017" y="2060848"/>
            <a:ext cx="4032696" cy="1728192"/>
          </a:xfrm>
          <a:solidFill>
            <a:schemeClr val="accent3">
              <a:lumMod val="20000"/>
              <a:lumOff val="80000"/>
            </a:schemeClr>
          </a:solidFill>
        </p:spPr>
        <p:txBody>
          <a:bodyPr lIns="72000" tIns="36000" rIns="72000" bIns="36000"/>
          <a:lstStyle>
            <a:lvl1pPr>
              <a:defRPr sz="1600" baseline="0"/>
            </a:lvl1pPr>
            <a:lvl2pPr>
              <a:defRPr sz="1600" baseline="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Level 2</a:t>
            </a:r>
          </a:p>
          <a:p>
            <a:pPr lvl="2"/>
            <a:r>
              <a:rPr lang="en-US" dirty="0" smtClean="0"/>
              <a:t>Level 3</a:t>
            </a:r>
          </a:p>
          <a:p>
            <a:pPr lvl="3"/>
            <a:r>
              <a:rPr lang="en-US" dirty="0" smtClean="0"/>
              <a:t>Level 4</a:t>
            </a:r>
          </a:p>
          <a:p>
            <a:pPr lvl="4"/>
            <a:r>
              <a:rPr lang="en-US" dirty="0" smtClean="0"/>
              <a:t>Level 5</a:t>
            </a:r>
            <a:endParaRPr lang="en-US" dirty="0"/>
          </a:p>
        </p:txBody>
      </p:sp>
      <p:sp>
        <p:nvSpPr>
          <p:cNvPr id="17" name="Body3"/>
          <p:cNvSpPr>
            <a:spLocks noGrp="1"/>
          </p:cNvSpPr>
          <p:nvPr>
            <p:ph sz="quarter" idx="6" hasCustomPrompt="1"/>
          </p:nvPr>
        </p:nvSpPr>
        <p:spPr>
          <a:xfrm>
            <a:off x="395288" y="4653136"/>
            <a:ext cx="4032696" cy="172861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72000" tIns="36000" rIns="72000" bIns="36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add text…</a:t>
            </a:r>
          </a:p>
          <a:p>
            <a:pPr lvl="1"/>
            <a:r>
              <a:rPr lang="en-US" dirty="0" smtClean="0"/>
              <a:t>Level 2</a:t>
            </a:r>
          </a:p>
          <a:p>
            <a:pPr lvl="2"/>
            <a:r>
              <a:rPr lang="en-US" dirty="0" smtClean="0"/>
              <a:t>Level 3</a:t>
            </a:r>
          </a:p>
          <a:p>
            <a:pPr lvl="3"/>
            <a:r>
              <a:rPr lang="en-US" dirty="0" smtClean="0"/>
              <a:t>Level 4</a:t>
            </a:r>
          </a:p>
          <a:p>
            <a:pPr lvl="4"/>
            <a:r>
              <a:rPr lang="en-US" dirty="0" smtClean="0"/>
              <a:t>Level 5</a:t>
            </a:r>
            <a:endParaRPr lang="en-US" dirty="0"/>
          </a:p>
        </p:txBody>
      </p:sp>
      <p:sp>
        <p:nvSpPr>
          <p:cNvPr id="18" name="Body4"/>
          <p:cNvSpPr>
            <a:spLocks noGrp="1"/>
          </p:cNvSpPr>
          <p:nvPr>
            <p:ph sz="quarter" idx="8" hasCustomPrompt="1"/>
          </p:nvPr>
        </p:nvSpPr>
        <p:spPr>
          <a:xfrm>
            <a:off x="4716016" y="4653136"/>
            <a:ext cx="4032697" cy="172861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72000" tIns="36000" rIns="72000" bIns="36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add text…</a:t>
            </a:r>
          </a:p>
          <a:p>
            <a:pPr lvl="1"/>
            <a:r>
              <a:rPr lang="en-US" dirty="0" smtClean="0"/>
              <a:t>Level 2</a:t>
            </a:r>
          </a:p>
          <a:p>
            <a:pPr lvl="2"/>
            <a:r>
              <a:rPr lang="en-US" dirty="0" smtClean="0"/>
              <a:t>Level 3</a:t>
            </a:r>
          </a:p>
          <a:p>
            <a:pPr lvl="3"/>
            <a:r>
              <a:rPr lang="en-US" dirty="0" smtClean="0"/>
              <a:t>Level 4</a:t>
            </a:r>
          </a:p>
          <a:p>
            <a:pPr lvl="4"/>
            <a:r>
              <a:rPr lang="en-US" dirty="0" smtClean="0"/>
              <a:t>Level 5</a:t>
            </a:r>
            <a:endParaRPr lang="en-US" dirty="0"/>
          </a:p>
        </p:txBody>
      </p:sp>
      <p:sp>
        <p:nvSpPr>
          <p:cNvPr id="5" name="TitelBalken2"/>
          <p:cNvSpPr>
            <a:spLocks noGrp="1"/>
          </p:cNvSpPr>
          <p:nvPr>
            <p:ph type="body" sz="quarter" idx="3"/>
          </p:nvPr>
        </p:nvSpPr>
        <p:spPr>
          <a:xfrm>
            <a:off x="4716015" y="1485900"/>
            <a:ext cx="4032697" cy="572294"/>
          </a:xfrm>
          <a:solidFill>
            <a:schemeClr val="bg2"/>
          </a:solidFill>
        </p:spPr>
        <p:txBody>
          <a:bodyPr lIns="72000" tIns="36000" rIns="72000" bIns="36000" anchor="t"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Font typeface="+mj-lt"/>
              <a:buNone/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Font typeface="+mj-lt"/>
              <a:buNone/>
              <a:defRPr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Font typeface="+mj-lt"/>
              <a:buNone/>
              <a:defRPr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Font typeface="+mj-lt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5" name="TitelBalken3"/>
          <p:cNvSpPr>
            <a:spLocks noGrp="1"/>
          </p:cNvSpPr>
          <p:nvPr>
            <p:ph type="body" idx="5"/>
          </p:nvPr>
        </p:nvSpPr>
        <p:spPr>
          <a:xfrm>
            <a:off x="395288" y="4077072"/>
            <a:ext cx="4032696" cy="576064"/>
          </a:xfrm>
          <a:solidFill>
            <a:schemeClr val="tx1"/>
          </a:solidFill>
        </p:spPr>
        <p:txBody>
          <a:bodyPr lIns="72000" tIns="36000" rIns="72000" bIns="36000" anchor="t"/>
          <a:lstStyle>
            <a:lvl1pPr marL="0" indent="0">
              <a:buNone/>
              <a:defRPr sz="1600" b="0" baseline="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Font typeface="+mj-lt"/>
              <a:buNone/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Font typeface="+mj-lt"/>
              <a:buNone/>
              <a:defRPr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Font typeface="+mj-lt"/>
              <a:buNone/>
              <a:defRPr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Font typeface="+mj-lt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6" name="TitelBalken4"/>
          <p:cNvSpPr>
            <a:spLocks noGrp="1"/>
          </p:cNvSpPr>
          <p:nvPr>
            <p:ph type="body" sz="quarter" idx="7"/>
          </p:nvPr>
        </p:nvSpPr>
        <p:spPr>
          <a:xfrm>
            <a:off x="4716016" y="4077072"/>
            <a:ext cx="4032698" cy="576064"/>
          </a:xfrm>
          <a:solidFill>
            <a:schemeClr val="accent6"/>
          </a:solidFill>
        </p:spPr>
        <p:txBody>
          <a:bodyPr lIns="72000" tIns="36000" rIns="72000" bIns="36000" anchor="t"/>
          <a:lstStyle>
            <a:lvl1pPr marL="0" indent="0">
              <a:buNone/>
              <a:defRPr sz="1600" b="0" baseline="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Font typeface="+mj-lt"/>
              <a:buNone/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Font typeface="+mj-lt"/>
              <a:buNone/>
              <a:defRPr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Font typeface="+mj-lt"/>
              <a:buNone/>
              <a:defRPr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Font typeface="+mj-lt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itelBalken1"/>
          <p:cNvSpPr>
            <a:spLocks noGrp="1"/>
          </p:cNvSpPr>
          <p:nvPr>
            <p:ph type="body" idx="1"/>
          </p:nvPr>
        </p:nvSpPr>
        <p:spPr>
          <a:xfrm>
            <a:off x="395288" y="1484784"/>
            <a:ext cx="4032696" cy="573410"/>
          </a:xfrm>
          <a:solidFill>
            <a:schemeClr val="accent1"/>
          </a:solidFill>
        </p:spPr>
        <p:txBody>
          <a:bodyPr lIns="72000" tIns="36000" rIns="72000" bIns="36000" anchor="t"/>
          <a:lstStyle>
            <a:lvl1pPr marL="0" indent="0">
              <a:buNone/>
              <a:defRPr sz="1600" b="0" baseline="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102"/>
          </p:nvPr>
        </p:nvSpPr>
        <p:spPr/>
        <p:txBody>
          <a:bodyPr/>
          <a:lstStyle/>
          <a:p>
            <a:fld id="{2B2B68EE-DD1E-4368-AFCE-24A50EC7BF18}" type="slidenum">
              <a:rPr lang="en-US" noProof="1" smtClean="0"/>
              <a:pPr/>
              <a:t>‹#›</a:t>
            </a:fld>
            <a:endParaRPr lang="en-US" noProof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3"/>
          </p:nvPr>
        </p:nvSpPr>
        <p:spPr/>
        <p:txBody>
          <a:bodyPr/>
          <a:lstStyle/>
          <a:p>
            <a:r>
              <a:rPr lang="en-US" smtClean="0"/>
              <a:t>For internal use - Confidential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T: Cover Page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434856" y="0"/>
            <a:ext cx="6709144" cy="2635199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bg1"/>
              </a:solidFill>
            </a:endParaRPr>
          </a:p>
        </p:txBody>
      </p:sp>
      <p:sp>
        <p:nvSpPr>
          <p:cNvPr id="6" name="Rectangle 37"/>
          <p:cNvSpPr>
            <a:spLocks noChangeArrowheads="1"/>
          </p:cNvSpPr>
          <p:nvPr userDrawn="1"/>
        </p:nvSpPr>
        <p:spPr bwMode="gray">
          <a:xfrm>
            <a:off x="-1" y="0"/>
            <a:ext cx="2411761" cy="6166022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98000">
                <a:schemeClr val="bg1"/>
              </a:gs>
              <a:gs pos="58000">
                <a:schemeClr val="bg2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0" tIns="0" rIns="72000" bIns="0" anchor="ctr"/>
          <a:lstStyle/>
          <a:p>
            <a:pPr algn="ctr"/>
            <a:endParaRPr lang="en-US">
              <a:solidFill>
                <a:srgbClr val="6BD2FF"/>
              </a:solidFill>
            </a:endParaRPr>
          </a:p>
        </p:txBody>
      </p:sp>
      <p:sp>
        <p:nvSpPr>
          <p:cNvPr id="2" name="Titel"/>
          <p:cNvSpPr>
            <a:spLocks noGrp="1"/>
          </p:cNvSpPr>
          <p:nvPr>
            <p:ph type="ctrTitle" hasCustomPrompt="1"/>
          </p:nvPr>
        </p:nvSpPr>
        <p:spPr>
          <a:xfrm>
            <a:off x="2699792" y="2852936"/>
            <a:ext cx="6192688" cy="597686"/>
          </a:xfrm>
        </p:spPr>
        <p:txBody>
          <a:bodyPr anchor="b"/>
          <a:lstStyle>
            <a:lvl1pPr algn="l">
              <a:lnSpc>
                <a:spcPts val="3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add title…</a:t>
            </a:r>
            <a:endParaRPr lang="en-US" dirty="0"/>
          </a:p>
        </p:txBody>
      </p:sp>
      <p:sp>
        <p:nvSpPr>
          <p:cNvPr id="3" name="Untertitel"/>
          <p:cNvSpPr>
            <a:spLocks noGrp="1"/>
          </p:cNvSpPr>
          <p:nvPr>
            <p:ph type="subTitle" idx="1" hasCustomPrompt="1"/>
          </p:nvPr>
        </p:nvSpPr>
        <p:spPr>
          <a:xfrm>
            <a:off x="395289" y="1988840"/>
            <a:ext cx="1966312" cy="692581"/>
          </a:xfrm>
        </p:spPr>
        <p:txBody>
          <a:bodyPr rIns="72000" anchor="b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place,</a:t>
            </a:r>
            <a:br>
              <a:rPr lang="en-US" dirty="0" smtClean="0"/>
            </a:br>
            <a:r>
              <a:rPr lang="en-US" dirty="0" smtClean="0"/>
              <a:t>date/author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9792" y="3400222"/>
            <a:ext cx="6192689" cy="964882"/>
          </a:xfrm>
        </p:spPr>
        <p:txBody>
          <a:bodyPr/>
          <a:lstStyle>
            <a:lvl1pPr marL="0" indent="0">
              <a:buNone/>
              <a:defRPr sz="2400"/>
            </a:lvl1pPr>
            <a:lvl2pPr marL="0" indent="0">
              <a:buNone/>
              <a:defRPr sz="2400"/>
            </a:lvl2pPr>
            <a:lvl3pPr marL="0" indent="0">
              <a:buNone/>
              <a:defRPr sz="2400"/>
            </a:lvl3pPr>
            <a:lvl4pPr marL="0" indent="0">
              <a:buNone/>
              <a:defRPr sz="2400"/>
            </a:lvl4pPr>
            <a:lvl5pPr marL="0" indent="0">
              <a:buFont typeface="Arial" panose="020B0604020202020204" pitchFamily="34" charset="0"/>
              <a:buNone/>
              <a:defRPr sz="2400"/>
            </a:lvl5pPr>
          </a:lstStyle>
          <a:p>
            <a:pPr lvl="0"/>
            <a:r>
              <a:rPr lang="en-US" dirty="0" smtClean="0"/>
              <a:t>Click to add subtitle (optional)…</a:t>
            </a:r>
          </a:p>
        </p:txBody>
      </p:sp>
      <p:sp>
        <p:nvSpPr>
          <p:cNvPr id="10" name="Bildplatzhalter 10"/>
          <p:cNvSpPr>
            <a:spLocks noGrp="1"/>
          </p:cNvSpPr>
          <p:nvPr>
            <p:ph type="pic" sz="quarter" idx="13" hasCustomPrompt="1"/>
          </p:nvPr>
        </p:nvSpPr>
        <p:spPr>
          <a:xfrm>
            <a:off x="2411760" y="0"/>
            <a:ext cx="1641840" cy="2636838"/>
          </a:xfrm>
          <a:solidFill>
            <a:schemeClr val="tx2"/>
          </a:solidFill>
          <a:effectLst/>
        </p:spPr>
        <p:txBody>
          <a:bodyPr tIns="57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</a:t>
            </a:r>
            <a:r>
              <a:rPr lang="en-US" dirty="0" err="1" smtClean="0"/>
              <a:t>to</a:t>
            </a:r>
            <a:r>
              <a:rPr lang="en-US" dirty="0" smtClean="0"/>
              <a:t> </a:t>
            </a:r>
            <a:r>
              <a:rPr lang="en-US" dirty="0" err="1" smtClean="0"/>
              <a:t>add</a:t>
            </a:r>
            <a:r>
              <a:rPr lang="en-US" dirty="0" smtClean="0"/>
              <a:t> </a:t>
            </a:r>
            <a:r>
              <a:rPr lang="en-US" dirty="0" err="1" smtClean="0"/>
              <a:t>picture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4" name="Bildplatzhalter 10"/>
          <p:cNvSpPr>
            <a:spLocks noGrp="1"/>
          </p:cNvSpPr>
          <p:nvPr>
            <p:ph type="pic" sz="quarter" idx="14" hasCustomPrompt="1"/>
          </p:nvPr>
        </p:nvSpPr>
        <p:spPr>
          <a:xfrm>
            <a:off x="4108560" y="0"/>
            <a:ext cx="1641840" cy="2636838"/>
          </a:xfrm>
          <a:solidFill>
            <a:schemeClr val="tx2"/>
          </a:solidFill>
          <a:effectLst/>
        </p:spPr>
        <p:txBody>
          <a:bodyPr tIns="57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</a:t>
            </a:r>
            <a:r>
              <a:rPr lang="en-US" dirty="0" err="1" smtClean="0"/>
              <a:t>to</a:t>
            </a:r>
            <a:r>
              <a:rPr lang="en-US" dirty="0" smtClean="0"/>
              <a:t> </a:t>
            </a:r>
            <a:r>
              <a:rPr lang="en-US" dirty="0" err="1" smtClean="0"/>
              <a:t>add</a:t>
            </a:r>
            <a:r>
              <a:rPr lang="en-US" dirty="0" smtClean="0"/>
              <a:t> </a:t>
            </a:r>
            <a:r>
              <a:rPr lang="en-US" dirty="0" err="1" smtClean="0"/>
              <a:t>picture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5" name="Bildplatzhalter 10"/>
          <p:cNvSpPr>
            <a:spLocks noGrp="1"/>
          </p:cNvSpPr>
          <p:nvPr>
            <p:ph type="pic" sz="quarter" idx="15" hasCustomPrompt="1"/>
          </p:nvPr>
        </p:nvSpPr>
        <p:spPr>
          <a:xfrm>
            <a:off x="5805360" y="0"/>
            <a:ext cx="1641840" cy="2636838"/>
          </a:xfrm>
          <a:solidFill>
            <a:schemeClr val="tx2"/>
          </a:solidFill>
          <a:effectLst/>
        </p:spPr>
        <p:txBody>
          <a:bodyPr tIns="57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</a:t>
            </a:r>
            <a:r>
              <a:rPr lang="en-US" dirty="0" err="1" smtClean="0"/>
              <a:t>to</a:t>
            </a:r>
            <a:r>
              <a:rPr lang="en-US" dirty="0" smtClean="0"/>
              <a:t> </a:t>
            </a:r>
            <a:r>
              <a:rPr lang="en-US" dirty="0" err="1" smtClean="0"/>
              <a:t>add</a:t>
            </a:r>
            <a:r>
              <a:rPr lang="en-US" dirty="0" smtClean="0"/>
              <a:t> </a:t>
            </a:r>
            <a:r>
              <a:rPr lang="en-US" dirty="0" err="1" smtClean="0"/>
              <a:t>picture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6" name="Bildplatzhalter 10"/>
          <p:cNvSpPr>
            <a:spLocks noGrp="1"/>
          </p:cNvSpPr>
          <p:nvPr>
            <p:ph type="pic" sz="quarter" idx="16" hasCustomPrompt="1"/>
          </p:nvPr>
        </p:nvSpPr>
        <p:spPr>
          <a:xfrm>
            <a:off x="7502160" y="0"/>
            <a:ext cx="1641840" cy="2636838"/>
          </a:xfrm>
          <a:solidFill>
            <a:schemeClr val="tx2"/>
          </a:solidFill>
          <a:effectLst/>
        </p:spPr>
        <p:txBody>
          <a:bodyPr tIns="57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</a:t>
            </a:r>
            <a:r>
              <a:rPr lang="en-US" dirty="0" err="1" smtClean="0"/>
              <a:t>to</a:t>
            </a:r>
            <a:r>
              <a:rPr lang="en-US" dirty="0" smtClean="0"/>
              <a:t> </a:t>
            </a:r>
            <a:r>
              <a:rPr lang="en-US" dirty="0" err="1" smtClean="0"/>
              <a:t>add</a:t>
            </a:r>
            <a:r>
              <a:rPr lang="en-US" dirty="0" smtClean="0"/>
              <a:t> </a:t>
            </a:r>
            <a:r>
              <a:rPr lang="en-US" dirty="0" err="1" smtClean="0"/>
              <a:t>picture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321" y="5189156"/>
            <a:ext cx="2719479" cy="166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821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T: Do not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395288" y="404581"/>
            <a:ext cx="8353425" cy="5977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noProof="0" dirty="0" smtClean="0">
                <a:solidFill>
                  <a:schemeClr val="accent4"/>
                </a:solidFill>
              </a:rPr>
              <a:t>End master</a:t>
            </a:r>
            <a:endParaRPr lang="en-US" sz="7200" noProof="0" dirty="0" smtClean="0">
              <a:solidFill>
                <a:schemeClr val="tx1"/>
              </a:solidFill>
            </a:endParaRPr>
          </a:p>
          <a:p>
            <a:pPr algn="ctr"/>
            <a:r>
              <a:rPr lang="en-US" sz="7200" noProof="0" dirty="0" smtClean="0">
                <a:solidFill>
                  <a:schemeClr val="tx1"/>
                </a:solidFill>
              </a:rPr>
              <a:t>Delete all layouts</a:t>
            </a:r>
            <a:r>
              <a:rPr lang="en-US" sz="7200" baseline="0" noProof="0" dirty="0" smtClean="0">
                <a:solidFill>
                  <a:schemeClr val="tx1"/>
                </a:solidFill>
              </a:rPr>
              <a:t> after this layout!</a:t>
            </a:r>
            <a:endParaRPr lang="en-US" sz="7200" noProof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798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T: Cover Page Squa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411760" y="0"/>
            <a:ext cx="4277040" cy="26369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bg1"/>
              </a:solidFill>
            </a:endParaRPr>
          </a:p>
        </p:txBody>
      </p:sp>
      <p:sp>
        <p:nvSpPr>
          <p:cNvPr id="6" name="Rectangle 37"/>
          <p:cNvSpPr>
            <a:spLocks noChangeArrowheads="1"/>
          </p:cNvSpPr>
          <p:nvPr userDrawn="1"/>
        </p:nvSpPr>
        <p:spPr bwMode="gray">
          <a:xfrm>
            <a:off x="-1" y="0"/>
            <a:ext cx="2411761" cy="6166022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98000">
                <a:schemeClr val="bg1"/>
              </a:gs>
              <a:gs pos="58000">
                <a:schemeClr val="bg2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0" tIns="0" rIns="72000" bIns="0" anchor="ctr"/>
          <a:lstStyle/>
          <a:p>
            <a:pPr algn="ctr"/>
            <a:endParaRPr lang="en-US">
              <a:solidFill>
                <a:srgbClr val="6BD2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2433600" y="2642400"/>
            <a:ext cx="6710400" cy="4215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bg1"/>
              </a:solidFill>
            </a:endParaRP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0" hasCustomPrompt="1"/>
          </p:nvPr>
        </p:nvSpPr>
        <p:spPr>
          <a:xfrm>
            <a:off x="6588224" y="0"/>
            <a:ext cx="2555775" cy="2636912"/>
          </a:xfr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57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</a:t>
            </a:r>
            <a:r>
              <a:rPr lang="en-US" dirty="0" err="1" smtClean="0"/>
              <a:t>to</a:t>
            </a:r>
            <a:r>
              <a:rPr lang="en-US" dirty="0" smtClean="0"/>
              <a:t> </a:t>
            </a:r>
            <a:r>
              <a:rPr lang="en-US" dirty="0" err="1" smtClean="0"/>
              <a:t>add</a:t>
            </a:r>
            <a:r>
              <a:rPr lang="en-US" dirty="0" smtClean="0"/>
              <a:t> </a:t>
            </a:r>
            <a:r>
              <a:rPr lang="en-US" dirty="0" err="1" smtClean="0"/>
              <a:t>picture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" name="Titel"/>
          <p:cNvSpPr>
            <a:spLocks noGrp="1"/>
          </p:cNvSpPr>
          <p:nvPr>
            <p:ph type="ctrTitle" hasCustomPrompt="1"/>
          </p:nvPr>
        </p:nvSpPr>
        <p:spPr>
          <a:xfrm>
            <a:off x="2699792" y="2836800"/>
            <a:ext cx="6192688" cy="613822"/>
          </a:xfrm>
        </p:spPr>
        <p:txBody>
          <a:bodyPr anchor="b"/>
          <a:lstStyle>
            <a:lvl1pPr algn="l">
              <a:lnSpc>
                <a:spcPts val="3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add title…</a:t>
            </a:r>
            <a:endParaRPr lang="en-US" dirty="0"/>
          </a:p>
        </p:txBody>
      </p:sp>
      <p:sp>
        <p:nvSpPr>
          <p:cNvPr id="3" name="Untertitel"/>
          <p:cNvSpPr>
            <a:spLocks noGrp="1"/>
          </p:cNvSpPr>
          <p:nvPr>
            <p:ph type="subTitle" idx="1" hasCustomPrompt="1"/>
          </p:nvPr>
        </p:nvSpPr>
        <p:spPr>
          <a:xfrm>
            <a:off x="395289" y="1988840"/>
            <a:ext cx="1966312" cy="692581"/>
          </a:xfrm>
        </p:spPr>
        <p:txBody>
          <a:bodyPr rIns="72000" anchor="b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place,</a:t>
            </a:r>
            <a:br>
              <a:rPr lang="en-US" dirty="0" smtClean="0"/>
            </a:br>
            <a:r>
              <a:rPr lang="en-US" dirty="0" smtClean="0"/>
              <a:t>date/author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9792" y="3400223"/>
            <a:ext cx="6192689" cy="964882"/>
          </a:xfrm>
        </p:spPr>
        <p:txBody>
          <a:bodyPr/>
          <a:lstStyle>
            <a:lvl1pPr marL="0" indent="0">
              <a:buNone/>
              <a:defRPr sz="2400"/>
            </a:lvl1pPr>
            <a:lvl2pPr marL="0" indent="0">
              <a:buNone/>
              <a:defRPr sz="2400"/>
            </a:lvl2pPr>
            <a:lvl3pPr marL="0" indent="0">
              <a:buNone/>
              <a:defRPr sz="2400"/>
            </a:lvl3pPr>
            <a:lvl4pPr marL="0" indent="0">
              <a:buNone/>
              <a:defRPr sz="2400"/>
            </a:lvl4pPr>
            <a:lvl5pPr marL="0" indent="0">
              <a:buFont typeface="Arial" panose="020B0604020202020204" pitchFamily="34" charset="0"/>
              <a:buNone/>
              <a:defRPr sz="2400"/>
            </a:lvl5pPr>
          </a:lstStyle>
          <a:p>
            <a:pPr lvl="0"/>
            <a:r>
              <a:rPr lang="en-US" dirty="0" smtClean="0"/>
              <a:t>Click to add subtitle (optional)…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321" y="5189156"/>
            <a:ext cx="2719479" cy="166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746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T: 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7"/>
          <p:cNvSpPr>
            <a:spLocks noChangeArrowheads="1"/>
          </p:cNvSpPr>
          <p:nvPr userDrawn="1"/>
        </p:nvSpPr>
        <p:spPr bwMode="gray">
          <a:xfrm>
            <a:off x="0" y="0"/>
            <a:ext cx="4572000" cy="6237312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bg1"/>
              </a:gs>
              <a:gs pos="70000">
                <a:schemeClr val="bg2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0" tIns="0" rIns="72000" bIns="0" anchor="ctr"/>
          <a:lstStyle/>
          <a:p>
            <a:pPr algn="ctr"/>
            <a:endParaRPr lang="de-DE">
              <a:solidFill>
                <a:srgbClr val="6BD2FF"/>
              </a:solidFill>
            </a:endParaRPr>
          </a:p>
        </p:txBody>
      </p:sp>
      <p:sp>
        <p:nvSpPr>
          <p:cNvPr id="3" name="Body1"/>
          <p:cNvSpPr>
            <a:spLocks noGrp="1"/>
          </p:cNvSpPr>
          <p:nvPr>
            <p:ph type="body" idx="1" hasCustomPrompt="1"/>
          </p:nvPr>
        </p:nvSpPr>
        <p:spPr>
          <a:xfrm>
            <a:off x="4716016" y="3212976"/>
            <a:ext cx="4032697" cy="3168773"/>
          </a:xfrm>
        </p:spPr>
        <p:txBody>
          <a:bodyPr anchor="t"/>
          <a:lstStyle>
            <a:lvl1pPr marL="216000" indent="-2160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chapter topic…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395287" y="1484313"/>
            <a:ext cx="4032251" cy="1584637"/>
          </a:xfrm>
        </p:spPr>
        <p:txBody>
          <a:bodyPr/>
          <a:lstStyle>
            <a:lvl1pPr algn="r">
              <a:defRPr baseline="0"/>
            </a:lvl1pPr>
          </a:lstStyle>
          <a:p>
            <a:r>
              <a:rPr lang="en-US" noProof="0" dirty="0" smtClean="0"/>
              <a:t>Click to add chapter name…</a:t>
            </a:r>
            <a:endParaRPr lang="en-US" noProof="0" dirty="0"/>
          </a:p>
        </p:txBody>
      </p:sp>
      <p:cxnSp>
        <p:nvCxnSpPr>
          <p:cNvPr id="10" name="Gerade Verbindung 9"/>
          <p:cNvCxnSpPr/>
          <p:nvPr userDrawn="1"/>
        </p:nvCxnSpPr>
        <p:spPr bwMode="gray">
          <a:xfrm>
            <a:off x="4716000" y="2898000"/>
            <a:ext cx="4032693" cy="8175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ildplatzhalter 7"/>
          <p:cNvSpPr>
            <a:spLocks noGrp="1"/>
          </p:cNvSpPr>
          <p:nvPr>
            <p:ph type="pic" sz="quarter" idx="11" hasCustomPrompt="1"/>
          </p:nvPr>
        </p:nvSpPr>
        <p:spPr>
          <a:xfrm>
            <a:off x="4572000" y="0"/>
            <a:ext cx="4572000" cy="2924175"/>
          </a:xfrm>
        </p:spPr>
        <p:txBody>
          <a:bodyPr tIns="864000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</a:t>
            </a:r>
            <a:r>
              <a:rPr lang="en-US" dirty="0" err="1" smtClean="0"/>
              <a:t>to</a:t>
            </a:r>
            <a:r>
              <a:rPr lang="en-US" dirty="0" smtClean="0"/>
              <a:t> </a:t>
            </a:r>
            <a:r>
              <a:rPr lang="en-US" dirty="0" err="1" smtClean="0"/>
              <a:t>add</a:t>
            </a:r>
            <a:r>
              <a:rPr lang="en-US" dirty="0" smtClean="0"/>
              <a:t> </a:t>
            </a:r>
            <a:r>
              <a:rPr lang="en-US" dirty="0" err="1" smtClean="0"/>
              <a:t>picture</a:t>
            </a:r>
            <a:r>
              <a:rPr lang="en-US" dirty="0" smtClean="0"/>
              <a:t>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: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topic</a:t>
            </a:r>
            <a:endParaRPr lang="en-US" dirty="0"/>
          </a:p>
        </p:txBody>
      </p:sp>
      <p:sp>
        <p:nvSpPr>
          <p:cNvPr id="3" name="Body1"/>
          <p:cNvSpPr>
            <a:spLocks noGrp="1"/>
          </p:cNvSpPr>
          <p:nvPr>
            <p:ph idx="1"/>
          </p:nvPr>
        </p:nvSpPr>
        <p:spPr>
          <a:xfrm>
            <a:off x="395288" y="1016000"/>
            <a:ext cx="8353425" cy="53657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0"/>
          </p:nvPr>
        </p:nvSpPr>
        <p:spPr/>
        <p:txBody>
          <a:bodyPr/>
          <a:lstStyle/>
          <a:p>
            <a:fld id="{2B2B68EE-DD1E-4368-AFCE-24A50EC7BF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1"/>
          </p:nvPr>
        </p:nvSpPr>
        <p:spPr/>
        <p:txBody>
          <a:bodyPr/>
          <a:lstStyle/>
          <a:p>
            <a:r>
              <a:rPr lang="en-US" smtClean="0"/>
              <a:t>For internal use -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141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: 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/>
          <p:cNvSpPr>
            <a:spLocks noGrp="1"/>
          </p:cNvSpPr>
          <p:nvPr>
            <p:ph type="title" hasCustomPrompt="1"/>
          </p:nvPr>
        </p:nvSpPr>
        <p:spPr>
          <a:xfrm>
            <a:off x="395536" y="188640"/>
            <a:ext cx="6912464" cy="57336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topic</a:t>
            </a:r>
            <a:endParaRPr lang="en-US" dirty="0"/>
          </a:p>
        </p:txBody>
      </p:sp>
      <p:sp>
        <p:nvSpPr>
          <p:cNvPr id="9" name="Subline"/>
          <p:cNvSpPr>
            <a:spLocks noGrp="1"/>
          </p:cNvSpPr>
          <p:nvPr>
            <p:ph type="title" idx="99" hasCustomPrompt="1"/>
          </p:nvPr>
        </p:nvSpPr>
        <p:spPr>
          <a:xfrm>
            <a:off x="395288" y="1016000"/>
            <a:ext cx="8353176" cy="324768"/>
          </a:xfrm>
        </p:spPr>
        <p:txBody>
          <a:bodyPr t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add slide summary/conclusion</a:t>
            </a:r>
          </a:p>
        </p:txBody>
      </p:sp>
      <p:sp>
        <p:nvSpPr>
          <p:cNvPr id="3" name="Body1"/>
          <p:cNvSpPr>
            <a:spLocks noGrp="1"/>
          </p:cNvSpPr>
          <p:nvPr>
            <p:ph idx="1"/>
          </p:nvPr>
        </p:nvSpPr>
        <p:spPr>
          <a:xfrm>
            <a:off x="395288" y="1485900"/>
            <a:ext cx="8353426" cy="48958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235" name="Foliennummernplatzhalter 3"/>
          <p:cNvSpPr>
            <a:spLocks noGrp="1"/>
          </p:cNvSpPr>
          <p:nvPr>
            <p:ph type="sldNum" sz="quarter" idx="100"/>
          </p:nvPr>
        </p:nvSpPr>
        <p:spPr>
          <a:xfrm>
            <a:off x="8748000" y="327719"/>
            <a:ext cx="396000" cy="432000"/>
          </a:xfrm>
        </p:spPr>
        <p:txBody>
          <a:bodyPr/>
          <a:lstStyle/>
          <a:p>
            <a:fld id="{2B2B68EE-DD1E-4368-AFCE-24A50EC7BF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1"/>
          </p:nvPr>
        </p:nvSpPr>
        <p:spPr>
          <a:xfrm>
            <a:off x="395536" y="6645600"/>
            <a:ext cx="8352927" cy="151200"/>
          </a:xfrm>
        </p:spPr>
        <p:txBody>
          <a:bodyPr/>
          <a:lstStyle/>
          <a:p>
            <a:r>
              <a:rPr lang="en-US" dirty="0" smtClean="0"/>
              <a:t>For internal use - Confidential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: Full Page Chart Or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topic</a:t>
            </a:r>
            <a:endParaRPr lang="en-US" dirty="0"/>
          </a:p>
        </p:txBody>
      </p:sp>
      <p:sp>
        <p:nvSpPr>
          <p:cNvPr id="9" name="Subline"/>
          <p:cNvSpPr>
            <a:spLocks noGrp="1"/>
          </p:cNvSpPr>
          <p:nvPr>
            <p:ph type="title" idx="99" hasCustomPrompt="1"/>
          </p:nvPr>
        </p:nvSpPr>
        <p:spPr>
          <a:xfrm>
            <a:off x="395536" y="1015999"/>
            <a:ext cx="8352928" cy="324769"/>
          </a:xfrm>
        </p:spPr>
        <p:txBody>
          <a:bodyPr t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add slide summary/conclusion</a:t>
            </a:r>
          </a:p>
        </p:txBody>
      </p:sp>
      <p:sp>
        <p:nvSpPr>
          <p:cNvPr id="3" name="Body1"/>
          <p:cNvSpPr>
            <a:spLocks noGrp="1"/>
          </p:cNvSpPr>
          <p:nvPr>
            <p:ph idx="1" hasCustomPrompt="1"/>
          </p:nvPr>
        </p:nvSpPr>
        <p:spPr>
          <a:xfrm>
            <a:off x="395288" y="1485900"/>
            <a:ext cx="8353425" cy="4463380"/>
          </a:xfrm>
          <a:noFill/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icon to insert chart or table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0"/>
          </p:nvPr>
        </p:nvSpPr>
        <p:spPr/>
        <p:txBody>
          <a:bodyPr/>
          <a:lstStyle/>
          <a:p>
            <a:fld id="{2B2B68EE-DD1E-4368-AFCE-24A50EC7BF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1" hasCustomPrompt="1"/>
          </p:nvPr>
        </p:nvSpPr>
        <p:spPr>
          <a:xfrm>
            <a:off x="395288" y="6093296"/>
            <a:ext cx="8353425" cy="288032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Add chart/table description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2"/>
          </p:nvPr>
        </p:nvSpPr>
        <p:spPr/>
        <p:txBody>
          <a:bodyPr/>
          <a:lstStyle/>
          <a:p>
            <a:r>
              <a:rPr lang="en-US" smtClean="0"/>
              <a:t>For internal use -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357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: Tag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add topic</a:t>
            </a:r>
            <a:endParaRPr lang="en-US" dirty="0"/>
          </a:p>
        </p:txBody>
      </p:sp>
      <p:sp>
        <p:nvSpPr>
          <p:cNvPr id="6" name="Subline"/>
          <p:cNvSpPr>
            <a:spLocks noGrp="1"/>
          </p:cNvSpPr>
          <p:nvPr>
            <p:ph type="title" idx="99" hasCustomPrompt="1"/>
          </p:nvPr>
        </p:nvSpPr>
        <p:spPr>
          <a:xfrm>
            <a:off x="395288" y="1015999"/>
            <a:ext cx="8353176" cy="324769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add slide summary/conclusion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0"/>
          </p:nvPr>
        </p:nvSpPr>
        <p:spPr/>
        <p:txBody>
          <a:bodyPr/>
          <a:lstStyle/>
          <a:p>
            <a:fld id="{2B2B68EE-DD1E-4368-AFCE-24A50EC7BF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1"/>
          </p:nvPr>
        </p:nvSpPr>
        <p:spPr/>
        <p:txBody>
          <a:bodyPr/>
          <a:lstStyle/>
          <a:p>
            <a:r>
              <a:rPr lang="en-US" smtClean="0"/>
              <a:t>For internal use - Confidential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: 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add topic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0"/>
          </p:nvPr>
        </p:nvSpPr>
        <p:spPr/>
        <p:txBody>
          <a:bodyPr/>
          <a:lstStyle/>
          <a:p>
            <a:fld id="{2B2B68EE-DD1E-4368-AFCE-24A50EC7BF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1"/>
          </p:nvPr>
        </p:nvSpPr>
        <p:spPr/>
        <p:txBody>
          <a:bodyPr/>
          <a:lstStyle/>
          <a:p>
            <a:r>
              <a:rPr lang="en-US" smtClean="0"/>
              <a:t>For internal use -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708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2"/>
          <p:cNvSpPr>
            <a:spLocks noChangeArrowheads="1"/>
          </p:cNvSpPr>
          <p:nvPr/>
        </p:nvSpPr>
        <p:spPr bwMode="gray">
          <a:xfrm>
            <a:off x="0" y="0"/>
            <a:ext cx="9144000" cy="764915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/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465880" y="486214"/>
            <a:ext cx="1211262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95536" y="188641"/>
            <a:ext cx="6912768" cy="573984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/>
          <a:p>
            <a:r>
              <a:rPr lang="en-US" dirty="0" smtClean="0"/>
              <a:t>Click to add topic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5288" y="1485900"/>
            <a:ext cx="8353424" cy="48958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Level 2</a:t>
            </a:r>
          </a:p>
          <a:p>
            <a:pPr lvl="2"/>
            <a:r>
              <a:rPr lang="en-US" dirty="0" smtClean="0"/>
              <a:t>Level 3</a:t>
            </a:r>
          </a:p>
          <a:p>
            <a:pPr lvl="3"/>
            <a:r>
              <a:rPr lang="en-US" dirty="0" smtClean="0"/>
              <a:t>Level 4</a:t>
            </a:r>
          </a:p>
          <a:p>
            <a:pPr lvl="4"/>
            <a:r>
              <a:rPr lang="en-US" dirty="0" smtClean="0"/>
              <a:t>Level 5</a:t>
            </a:r>
          </a:p>
          <a:p>
            <a:pPr lvl="5"/>
            <a:r>
              <a:rPr lang="en-US" dirty="0" smtClean="0"/>
              <a:t>Level 6</a:t>
            </a:r>
          </a:p>
          <a:p>
            <a:pPr lvl="6"/>
            <a:r>
              <a:rPr lang="en-US" dirty="0" smtClean="0"/>
              <a:t>Level 7</a:t>
            </a:r>
          </a:p>
          <a:p>
            <a:pPr lvl="7"/>
            <a:r>
              <a:rPr lang="en-US" dirty="0" smtClean="0"/>
              <a:t>Level 8</a:t>
            </a:r>
          </a:p>
          <a:p>
            <a:pPr lvl="8"/>
            <a:r>
              <a:rPr lang="en-US" dirty="0" smtClean="0"/>
              <a:t>Level 9</a:t>
            </a:r>
            <a:endParaRPr lang="en-US" dirty="0"/>
          </a:p>
        </p:txBody>
      </p:sp>
      <p:cxnSp>
        <p:nvCxnSpPr>
          <p:cNvPr id="8" name="Gerade Verbindung 7"/>
          <p:cNvCxnSpPr/>
          <p:nvPr/>
        </p:nvCxnSpPr>
        <p:spPr bwMode="gray">
          <a:xfrm flipV="1">
            <a:off x="8748580" y="466862"/>
            <a:ext cx="0" cy="2889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8748000" y="327719"/>
            <a:ext cx="396000" cy="432000"/>
          </a:xfrm>
          <a:prstGeom prst="rect">
            <a:avLst/>
          </a:prstGeom>
        </p:spPr>
        <p:txBody>
          <a:bodyPr vert="horz" lIns="72000" tIns="0" rIns="0" bIns="100800" rtlCol="0" anchor="b" anchorCtr="0"/>
          <a:lstStyle>
            <a:lvl1pPr algn="l">
              <a:defRPr sz="1420">
                <a:solidFill>
                  <a:schemeClr val="bg1"/>
                </a:solidFill>
              </a:defRPr>
            </a:lvl1pPr>
          </a:lstStyle>
          <a:p>
            <a:fld id="{2B2B68EE-DD1E-4368-AFCE-24A50EC7BF18}" type="slidenum">
              <a:rPr lang="en-US" noProof="1" smtClean="0"/>
              <a:pPr/>
              <a:t>‹#›</a:t>
            </a:fld>
            <a:endParaRPr lang="en-US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95287" y="6645600"/>
            <a:ext cx="8353425" cy="1512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For internal use - Confidential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1" r:id="rId2"/>
    <p:sldLayoutId id="2147483682" r:id="rId3"/>
    <p:sldLayoutId id="2147483663" r:id="rId4"/>
    <p:sldLayoutId id="2147483679" r:id="rId5"/>
    <p:sldLayoutId id="2147483662" r:id="rId6"/>
    <p:sldLayoutId id="2147483684" r:id="rId7"/>
    <p:sldLayoutId id="2147483666" r:id="rId8"/>
    <p:sldLayoutId id="2147483680" r:id="rId9"/>
    <p:sldLayoutId id="2147483673" r:id="rId10"/>
    <p:sldLayoutId id="2147483664" r:id="rId11"/>
    <p:sldLayoutId id="2147483675" r:id="rId12"/>
    <p:sldLayoutId id="2147483677" r:id="rId13"/>
    <p:sldLayoutId id="2147483678" r:id="rId14"/>
    <p:sldLayoutId id="2147483669" r:id="rId15"/>
    <p:sldLayoutId id="2147483683" r:id="rId16"/>
    <p:sldLayoutId id="2147483672" r:id="rId17"/>
    <p:sldLayoutId id="2147483674" r:id="rId18"/>
    <p:sldLayoutId id="2147483665" r:id="rId19"/>
    <p:sldLayoutId id="2147483676" r:id="rId20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ts val="26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9388" indent="-179388" algn="l" defTabSz="914400" rtl="0" eaLnBrk="1" latinLnBrk="0" hangingPunct="1">
        <a:spcBef>
          <a:spcPts val="400"/>
        </a:spcBef>
        <a:spcAft>
          <a:spcPts val="600"/>
        </a:spcAft>
        <a:buClr>
          <a:schemeClr val="accent1"/>
        </a:buClr>
        <a:buFont typeface="Wingdings" pitchFamily="2" charset="2"/>
        <a:buChar char="§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9388" algn="l" defTabSz="914400" rtl="0" eaLnBrk="1" latinLnBrk="0" hangingPunct="1">
        <a:spcBef>
          <a:spcPts val="0"/>
        </a:spcBef>
        <a:spcAft>
          <a:spcPts val="400"/>
        </a:spcAft>
        <a:buClr>
          <a:schemeClr val="accent1"/>
        </a:buClr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4150" algn="l" defTabSz="914400" rtl="0" eaLnBrk="1" latinLnBrk="0" hangingPunct="1">
        <a:spcBef>
          <a:spcPts val="0"/>
        </a:spcBef>
        <a:spcAft>
          <a:spcPts val="400"/>
        </a:spcAft>
        <a:buClr>
          <a:schemeClr val="accent1"/>
        </a:buClr>
        <a:buFont typeface="Arial" pitchFamily="34" charset="0"/>
        <a:buChar char="-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5963" indent="-174625" algn="l" defTabSz="914400" rtl="0" eaLnBrk="1" latinLnBrk="0" hangingPunct="1">
        <a:spcBef>
          <a:spcPts val="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15963" indent="182563" algn="l" defTabSz="914400" rtl="0" eaLnBrk="1" latinLnBrk="0" hangingPunct="1">
        <a:spcBef>
          <a:spcPts val="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-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73150" indent="-174625" algn="l" defTabSz="914400" rtl="0" eaLnBrk="1" latinLnBrk="0" hangingPunct="1">
        <a:spcBef>
          <a:spcPts val="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255713" indent="-182563" algn="l" defTabSz="914400" rtl="0" eaLnBrk="1" latinLnBrk="0" hangingPunct="1">
        <a:spcBef>
          <a:spcPts val="0"/>
        </a:spcBef>
        <a:spcAft>
          <a:spcPts val="400"/>
        </a:spcAft>
        <a:buClr>
          <a:schemeClr val="accent1"/>
        </a:buClr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431925" indent="-176213" algn="l" defTabSz="914400" rtl="0" eaLnBrk="1" latinLnBrk="0" hangingPunct="1">
        <a:spcBef>
          <a:spcPts val="0"/>
        </a:spcBef>
        <a:spcAft>
          <a:spcPts val="400"/>
        </a:spcAft>
        <a:buClr>
          <a:schemeClr val="accent1"/>
        </a:buClr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614488" indent="-182563" algn="l" defTabSz="914400" rtl="0" eaLnBrk="1" latinLnBrk="0" hangingPunct="1">
        <a:spcBef>
          <a:spcPts val="0"/>
        </a:spcBef>
        <a:spcAft>
          <a:spcPts val="400"/>
        </a:spcAft>
        <a:buClr>
          <a:schemeClr val="accent1"/>
        </a:buClr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88874" y="4443405"/>
            <a:ext cx="6534102" cy="597686"/>
          </a:xfrm>
        </p:spPr>
        <p:txBody>
          <a:bodyPr/>
          <a:lstStyle/>
          <a:p>
            <a:r>
              <a:rPr lang="en-US" dirty="0" err="1" smtClean="0">
                <a:latin typeface="黑体" panose="02010609060101010101" pitchFamily="49" charset="-122"/>
                <a:ea typeface="黑体" panose="02010609060101010101" pitchFamily="49" charset="-122"/>
              </a:rPr>
              <a:t>bPlus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常见案例分享</a:t>
            </a:r>
            <a:endParaRPr 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153" y="1988840"/>
            <a:ext cx="2146448" cy="692581"/>
          </a:xfrm>
        </p:spPr>
        <p:txBody>
          <a:bodyPr/>
          <a:lstStyle/>
          <a:p>
            <a:r>
              <a:rPr lang="zh-CN" altLang="en-US" sz="2000" b="1" dirty="0" smtClean="0"/>
              <a:t>          </a:t>
            </a:r>
            <a:r>
              <a:rPr lang="zh-CN" altLang="en-US" sz="2000" b="1" dirty="0"/>
              <a:t>常州</a:t>
            </a:r>
            <a:endParaRPr lang="en-US" sz="2000" b="1" dirty="0" smtClean="0"/>
          </a:p>
          <a:p>
            <a:r>
              <a:rPr lang="en-US" sz="2000" b="1" dirty="0" smtClean="0"/>
              <a:t>201</a:t>
            </a:r>
            <a:r>
              <a:rPr lang="en-US" altLang="zh-CN" sz="2000" b="1" dirty="0" smtClean="0"/>
              <a:t>8</a:t>
            </a:r>
            <a:r>
              <a:rPr lang="en-US" sz="2000" b="1" dirty="0" smtClean="0"/>
              <a:t>-2</a:t>
            </a:r>
            <a:r>
              <a:rPr lang="en-US" altLang="zh-CN" sz="2000" b="1" dirty="0" smtClean="0"/>
              <a:t>-25</a:t>
            </a:r>
            <a:r>
              <a:rPr lang="zh-CN" altLang="en-US" sz="2000" b="1" dirty="0" smtClean="0"/>
              <a:t>周</a:t>
            </a:r>
            <a:r>
              <a:rPr lang="zh-CN" altLang="en-US" sz="2000" b="1" dirty="0"/>
              <a:t>海鹰</a:t>
            </a:r>
            <a:endParaRPr lang="en-US" sz="2000" b="1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037" y="-1"/>
            <a:ext cx="6729963" cy="430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57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5608" y="188640"/>
            <a:ext cx="7789461" cy="573361"/>
          </a:xfrm>
        </p:spPr>
        <p:txBody>
          <a:bodyPr/>
          <a:lstStyle/>
          <a:p>
            <a:r>
              <a:rPr lang="en-US" altLang="zh-CN" sz="3200" b="1" dirty="0" err="1" smtClean="0">
                <a:latin typeface="黑体" panose="02010609060101010101" pitchFamily="49" charset="-122"/>
                <a:ea typeface="黑体" panose="02010609060101010101" pitchFamily="49" charset="-122"/>
              </a:rPr>
              <a:t>bPlus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常见案例分享</a:t>
            </a:r>
            <a:r>
              <a:rPr lang="en-US" altLang="zh-CN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---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开机提示网络异常</a:t>
            </a:r>
            <a:endParaRPr 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0"/>
          </p:nvPr>
        </p:nvSpPr>
        <p:spPr/>
        <p:txBody>
          <a:bodyPr/>
          <a:lstStyle/>
          <a:p>
            <a:fld id="{2B2B68EE-DD1E-4368-AFCE-24A50EC7BF1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59707" y="858647"/>
            <a:ext cx="8816664" cy="5765177"/>
          </a:xfrm>
        </p:spPr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zh-CN" altLang="en-US" sz="2400" dirty="0"/>
              <a:t>一般是无线版本</a:t>
            </a:r>
            <a:r>
              <a:rPr lang="en-US" altLang="zh-CN" sz="2400" dirty="0" err="1"/>
              <a:t>bPlus</a:t>
            </a:r>
            <a:endParaRPr lang="en-US" altLang="zh-CN" sz="2400" dirty="0"/>
          </a:p>
          <a:p>
            <a:pPr>
              <a:buFont typeface="Wingdings" panose="05000000000000000000" pitchFamily="2" charset="2"/>
              <a:buChar char="n"/>
            </a:pPr>
            <a:r>
              <a:rPr lang="zh-CN" altLang="en-US" sz="2400" dirty="0"/>
              <a:t>原因：</a:t>
            </a:r>
            <a:r>
              <a:rPr lang="en-US" altLang="zh-CN" sz="2400" dirty="0" err="1"/>
              <a:t>bPlus</a:t>
            </a:r>
            <a:r>
              <a:rPr lang="zh-CN" altLang="en-US" sz="2400" dirty="0"/>
              <a:t>机器启动大约</a:t>
            </a:r>
            <a:r>
              <a:rPr lang="en-US" altLang="zh-CN" sz="2400" dirty="0"/>
              <a:t>20</a:t>
            </a:r>
            <a:r>
              <a:rPr lang="zh-CN" altLang="en-US" sz="2400" dirty="0"/>
              <a:t>秒，无线网卡启动大约</a:t>
            </a:r>
            <a:r>
              <a:rPr lang="en-US" altLang="zh-CN" sz="2400" dirty="0"/>
              <a:t>40</a:t>
            </a:r>
            <a:r>
              <a:rPr lang="zh-CN" altLang="en-US" sz="2400" dirty="0"/>
              <a:t>秒，机器启动后就检测网络端口，结构发现无线网卡还没起来。</a:t>
            </a:r>
            <a:endParaRPr lang="en-US" altLang="zh-CN" sz="2400" dirty="0"/>
          </a:p>
          <a:p>
            <a:pPr>
              <a:buFont typeface="Wingdings" panose="05000000000000000000" pitchFamily="2" charset="2"/>
              <a:buChar char="n"/>
            </a:pPr>
            <a:r>
              <a:rPr lang="zh-CN" altLang="en-US" sz="2400" dirty="0"/>
              <a:t>最新的</a:t>
            </a:r>
            <a:r>
              <a:rPr lang="en-US" altLang="zh-CN" sz="2400" dirty="0" smtClean="0"/>
              <a:t>32710</a:t>
            </a:r>
            <a:r>
              <a:rPr lang="zh-CN" altLang="en-US" sz="2400" dirty="0" smtClean="0"/>
              <a:t>版本</a:t>
            </a:r>
            <a:r>
              <a:rPr lang="zh-CN" altLang="en-US" sz="2400" dirty="0"/>
              <a:t>开机已经修复，但关机时还是会提示</a:t>
            </a:r>
            <a:r>
              <a:rPr lang="zh-CN" altLang="en-US" sz="2400" b="1" dirty="0">
                <a:solidFill>
                  <a:srgbClr val="FF0000"/>
                </a:solidFill>
              </a:rPr>
              <a:t>网络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异常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CN" sz="24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033" y="2636767"/>
            <a:ext cx="5002484" cy="4043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402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5608" y="188640"/>
            <a:ext cx="7789461" cy="573361"/>
          </a:xfrm>
        </p:spPr>
        <p:txBody>
          <a:bodyPr/>
          <a:lstStyle/>
          <a:p>
            <a:r>
              <a:rPr lang="en-US" altLang="zh-CN" sz="3200" b="1" dirty="0" err="1" smtClean="0">
                <a:latin typeface="黑体" panose="02010609060101010101" pitchFamily="49" charset="-122"/>
                <a:ea typeface="黑体" panose="02010609060101010101" pitchFamily="49" charset="-122"/>
              </a:rPr>
              <a:t>bPlus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常见案例分享</a:t>
            </a:r>
            <a:r>
              <a:rPr lang="en-US" altLang="zh-CN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---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称重异常</a:t>
            </a:r>
            <a:endParaRPr 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0"/>
          </p:nvPr>
        </p:nvSpPr>
        <p:spPr/>
        <p:txBody>
          <a:bodyPr/>
          <a:lstStyle/>
          <a:p>
            <a:fld id="{2B2B68EE-DD1E-4368-AFCE-24A50EC7BF1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59707" y="501805"/>
            <a:ext cx="8816664" cy="6122019"/>
          </a:xfrm>
        </p:spPr>
        <p:txBody>
          <a:bodyPr/>
          <a:lstStyle/>
          <a:p>
            <a:pPr>
              <a:buFont typeface="Wingdings" panose="05000000000000000000" pitchFamily="2" charset="2"/>
              <a:buChar char="n"/>
            </a:pPr>
            <a:endParaRPr lang="en-US" altLang="zh-CN" sz="2400" dirty="0" smtClean="0"/>
          </a:p>
          <a:p>
            <a:pPr>
              <a:buFont typeface="Wingdings" panose="05000000000000000000" pitchFamily="2" charset="2"/>
              <a:buChar char="n"/>
            </a:pPr>
            <a:r>
              <a:rPr lang="zh-CN" altLang="en-US" sz="2400" dirty="0" smtClean="0"/>
              <a:t>开机提示欠载，一般为开机时秤上放置了物品，拿走后出现欠载</a:t>
            </a:r>
            <a:endParaRPr lang="en-US" altLang="zh-CN" sz="2400" dirty="0" smtClean="0"/>
          </a:p>
          <a:p>
            <a:pPr>
              <a:buFont typeface="Wingdings" panose="05000000000000000000" pitchFamily="2" charset="2"/>
              <a:buChar char="n"/>
            </a:pPr>
            <a:r>
              <a:rPr lang="zh-CN" altLang="en-US" sz="2400" dirty="0" smtClean="0"/>
              <a:t>解决方案：按开关键</a:t>
            </a:r>
            <a:r>
              <a:rPr lang="en-US" altLang="zh-CN" sz="2400" dirty="0" smtClean="0"/>
              <a:t>5</a:t>
            </a:r>
            <a:r>
              <a:rPr lang="zh-CN" altLang="en-US" sz="2400" dirty="0" smtClean="0"/>
              <a:t>秒，重新启动机器即可。</a:t>
            </a:r>
            <a:endParaRPr lang="en-US" altLang="zh-CN" sz="2400" dirty="0" smtClean="0"/>
          </a:p>
          <a:p>
            <a:pPr>
              <a:buFont typeface="Wingdings" panose="05000000000000000000" pitchFamily="2" charset="2"/>
              <a:buChar char="n"/>
            </a:pPr>
            <a:r>
              <a:rPr lang="zh-CN" altLang="en-US" sz="2400" dirty="0"/>
              <a:t>刷</a:t>
            </a:r>
            <a:r>
              <a:rPr lang="zh-CN" altLang="en-US" sz="2400" dirty="0" smtClean="0"/>
              <a:t>机后重量显示</a:t>
            </a:r>
            <a:r>
              <a:rPr lang="en-US" altLang="zh-CN" sz="2400" dirty="0" smtClean="0"/>
              <a:t>-----</a:t>
            </a:r>
            <a:r>
              <a:rPr lang="zh-CN" altLang="en-US" sz="2400" dirty="0" smtClean="0"/>
              <a:t>一般为称重丢失，需要使用</a:t>
            </a:r>
            <a:r>
              <a:rPr lang="en-US" altLang="zh-CN" sz="2400" dirty="0" err="1" smtClean="0"/>
              <a:t>Pttool</a:t>
            </a:r>
            <a:r>
              <a:rPr lang="zh-CN" altLang="en-US" sz="2400" dirty="0" smtClean="0"/>
              <a:t>配合教程一步步操作才能解决。</a:t>
            </a:r>
            <a:endParaRPr lang="en-US" altLang="zh-CN" sz="2400" b="1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418" y="3255238"/>
            <a:ext cx="3726081" cy="267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05" y="3278006"/>
            <a:ext cx="33337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839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5608" y="188640"/>
            <a:ext cx="7789461" cy="573361"/>
          </a:xfrm>
        </p:spPr>
        <p:txBody>
          <a:bodyPr/>
          <a:lstStyle/>
          <a:p>
            <a:r>
              <a:rPr lang="en-US" altLang="zh-CN" sz="3200" b="1" dirty="0" err="1" smtClean="0">
                <a:latin typeface="黑体" panose="02010609060101010101" pitchFamily="49" charset="-122"/>
                <a:ea typeface="黑体" panose="02010609060101010101" pitchFamily="49" charset="-122"/>
              </a:rPr>
              <a:t>bPlus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常见案例分享</a:t>
            </a:r>
            <a:r>
              <a:rPr lang="en-US" altLang="zh-CN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---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打印标签无汉字</a:t>
            </a:r>
            <a:endParaRPr 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0"/>
          </p:nvPr>
        </p:nvSpPr>
        <p:spPr/>
        <p:txBody>
          <a:bodyPr/>
          <a:lstStyle/>
          <a:p>
            <a:fld id="{2B2B68EE-DD1E-4368-AFCE-24A50EC7BF1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59707" y="501805"/>
            <a:ext cx="8816664" cy="6122019"/>
          </a:xfrm>
        </p:spPr>
        <p:txBody>
          <a:bodyPr/>
          <a:lstStyle/>
          <a:p>
            <a:pPr>
              <a:buFont typeface="Wingdings" panose="05000000000000000000" pitchFamily="2" charset="2"/>
              <a:buChar char="n"/>
            </a:pPr>
            <a:endParaRPr lang="en-US" altLang="zh-CN" sz="2400" dirty="0" smtClean="0"/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CN" sz="2400" dirty="0" smtClean="0"/>
              <a:t>28541</a:t>
            </a:r>
            <a:r>
              <a:rPr lang="zh-CN" altLang="en-US" sz="2400" dirty="0" smtClean="0"/>
              <a:t>版本目前已知的</a:t>
            </a:r>
            <a:r>
              <a:rPr lang="en-US" altLang="zh-CN" sz="2400" dirty="0" smtClean="0"/>
              <a:t>BUG</a:t>
            </a:r>
            <a:r>
              <a:rPr lang="zh-CN" altLang="en-US" sz="2400" dirty="0" smtClean="0"/>
              <a:t>，秤开机时中文字库没能加载完全，造成显示和打印都没有中文字</a:t>
            </a:r>
            <a:endParaRPr lang="en-US" altLang="zh-CN" sz="2400" dirty="0" smtClean="0"/>
          </a:p>
          <a:p>
            <a:pPr>
              <a:buFont typeface="Wingdings" panose="05000000000000000000" pitchFamily="2" charset="2"/>
              <a:buChar char="n"/>
            </a:pPr>
            <a:r>
              <a:rPr lang="zh-CN" altLang="en-US" sz="2400" dirty="0" smtClean="0"/>
              <a:t>解决方案：按开关键</a:t>
            </a:r>
            <a:r>
              <a:rPr lang="en-US" altLang="zh-CN" sz="2400" dirty="0" smtClean="0"/>
              <a:t>5</a:t>
            </a:r>
            <a:r>
              <a:rPr lang="zh-CN" altLang="en-US" sz="2400" dirty="0" smtClean="0"/>
              <a:t>秒重启机器一次，新的</a:t>
            </a:r>
            <a:r>
              <a:rPr lang="en-US" altLang="zh-CN" sz="2400" dirty="0" smtClean="0"/>
              <a:t>3XXXX</a:t>
            </a:r>
            <a:r>
              <a:rPr lang="zh-CN" altLang="en-US" sz="2400" dirty="0" smtClean="0"/>
              <a:t>版本秤内程序已解决该</a:t>
            </a:r>
            <a:r>
              <a:rPr lang="en-US" altLang="zh-CN" sz="2400" dirty="0" smtClean="0"/>
              <a:t>BUG</a:t>
            </a:r>
            <a:r>
              <a:rPr lang="zh-CN" altLang="en-US" sz="2400" dirty="0" smtClean="0"/>
              <a:t>，目前新程序还在内测还没大规模释放到客户端。</a:t>
            </a:r>
            <a:endParaRPr lang="en-US" altLang="zh-CN" sz="2400" b="1" dirty="0" smtClean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152" y="2715323"/>
            <a:ext cx="3425399" cy="3722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709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5608" y="188640"/>
            <a:ext cx="7789461" cy="573361"/>
          </a:xfrm>
        </p:spPr>
        <p:txBody>
          <a:bodyPr/>
          <a:lstStyle/>
          <a:p>
            <a:r>
              <a:rPr lang="en-US" altLang="zh-CN" sz="3200" b="1" dirty="0" err="1" smtClean="0">
                <a:latin typeface="黑体" panose="02010609060101010101" pitchFamily="49" charset="-122"/>
                <a:ea typeface="黑体" panose="02010609060101010101" pitchFamily="49" charset="-122"/>
              </a:rPr>
              <a:t>bPlus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常见案例分享</a:t>
            </a:r>
            <a:r>
              <a:rPr lang="en-US" altLang="zh-CN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---PLU=ET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问题</a:t>
            </a:r>
            <a:endParaRPr 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0"/>
          </p:nvPr>
        </p:nvSpPr>
        <p:spPr/>
        <p:txBody>
          <a:bodyPr/>
          <a:lstStyle/>
          <a:p>
            <a:fld id="{2B2B68EE-DD1E-4368-AFCE-24A50EC7BF1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59707" y="501805"/>
            <a:ext cx="8816664" cy="6122019"/>
          </a:xfrm>
        </p:spPr>
        <p:txBody>
          <a:bodyPr/>
          <a:lstStyle/>
          <a:p>
            <a:pPr>
              <a:buFont typeface="Wingdings" panose="05000000000000000000" pitchFamily="2" charset="2"/>
              <a:buChar char="n"/>
            </a:pPr>
            <a:endParaRPr lang="en-US" altLang="zh-CN" sz="2400" dirty="0" smtClean="0"/>
          </a:p>
          <a:p>
            <a:pPr>
              <a:buFont typeface="Wingdings" panose="05000000000000000000" pitchFamily="2" charset="2"/>
              <a:buChar char="n"/>
            </a:pPr>
            <a:r>
              <a:rPr lang="zh-CN" altLang="en-US" sz="2400" dirty="0" smtClean="0"/>
              <a:t>设计之初研发把</a:t>
            </a:r>
            <a:r>
              <a:rPr lang="en-US" altLang="zh-CN" sz="2400" dirty="0" smtClean="0"/>
              <a:t>PLU=ET</a:t>
            </a:r>
            <a:r>
              <a:rPr lang="zh-CN" altLang="en-US" sz="2400" dirty="0" smtClean="0"/>
              <a:t>做到了</a:t>
            </a:r>
            <a:r>
              <a:rPr lang="en-US" altLang="zh-CN" sz="2400" dirty="0" smtClean="0"/>
              <a:t>SM</a:t>
            </a:r>
            <a:r>
              <a:rPr lang="zh-CN" altLang="en-US" sz="2400" dirty="0" smtClean="0"/>
              <a:t>软件中，但这种方式并不靠谱，尤其是第三方改价后重新下发商品信息到秤内，附加信息就会与</a:t>
            </a:r>
            <a:r>
              <a:rPr lang="en-US" altLang="zh-CN" sz="2400" dirty="0" smtClean="0"/>
              <a:t>PLU</a:t>
            </a:r>
            <a:r>
              <a:rPr lang="zh-CN" altLang="en-US" sz="2400" dirty="0" smtClean="0"/>
              <a:t>解绑。</a:t>
            </a:r>
            <a:endParaRPr lang="en-US" altLang="zh-CN" sz="2400" dirty="0" smtClean="0"/>
          </a:p>
          <a:p>
            <a:pPr>
              <a:buFont typeface="Wingdings" panose="05000000000000000000" pitchFamily="2" charset="2"/>
              <a:buChar char="n"/>
            </a:pPr>
            <a:r>
              <a:rPr lang="zh-CN" altLang="en-US" sz="2400" dirty="0" smtClean="0"/>
              <a:t>解决方案：刷新</a:t>
            </a:r>
            <a:r>
              <a:rPr lang="zh-CN" altLang="en-US" sz="2400" dirty="0"/>
              <a:t>到</a:t>
            </a:r>
            <a:r>
              <a:rPr lang="en-US" altLang="zh-CN" sz="2400" dirty="0" smtClean="0"/>
              <a:t>32710</a:t>
            </a:r>
            <a:r>
              <a:rPr lang="zh-CN" altLang="en-US" sz="2400" dirty="0" smtClean="0"/>
              <a:t>版本秤内程序，到秤上</a:t>
            </a:r>
            <a:r>
              <a:rPr lang="en-US" altLang="zh-CN" sz="2400" dirty="0" smtClean="0"/>
              <a:t>211 14</a:t>
            </a:r>
            <a:r>
              <a:rPr lang="zh-CN" altLang="en-US" sz="2400" dirty="0" smtClean="0"/>
              <a:t>菜单打开</a:t>
            </a:r>
            <a:r>
              <a:rPr lang="en-US" altLang="zh-CN" sz="2400" dirty="0" smtClean="0"/>
              <a:t>PLU=ET</a:t>
            </a:r>
            <a:r>
              <a:rPr lang="zh-CN" altLang="en-US" sz="2400" dirty="0" smtClean="0"/>
              <a:t>选项，从而实现强绑定。</a:t>
            </a:r>
            <a:endParaRPr lang="en-US" altLang="zh-CN" sz="2400" b="1" dirty="0" smtClean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7" y="2970257"/>
            <a:ext cx="7077073" cy="2027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282" y="2970257"/>
            <a:ext cx="4003816" cy="360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248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5608" y="188640"/>
            <a:ext cx="7789461" cy="573361"/>
          </a:xfrm>
        </p:spPr>
        <p:txBody>
          <a:bodyPr/>
          <a:lstStyle/>
          <a:p>
            <a:r>
              <a:rPr lang="en-US" altLang="zh-CN" sz="3200" b="1" dirty="0" err="1" smtClean="0">
                <a:latin typeface="黑体" panose="02010609060101010101" pitchFamily="49" charset="-122"/>
                <a:ea typeface="黑体" panose="02010609060101010101" pitchFamily="49" charset="-122"/>
              </a:rPr>
              <a:t>bPlus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常见案例分享</a:t>
            </a:r>
            <a:r>
              <a:rPr lang="en-US" altLang="zh-CN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---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胶轮爆裂</a:t>
            </a:r>
            <a:endParaRPr 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0"/>
          </p:nvPr>
        </p:nvSpPr>
        <p:spPr/>
        <p:txBody>
          <a:bodyPr/>
          <a:lstStyle/>
          <a:p>
            <a:fld id="{2B2B68EE-DD1E-4368-AFCE-24A50EC7BF1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59707" y="501805"/>
            <a:ext cx="8816664" cy="6122019"/>
          </a:xfrm>
        </p:spPr>
        <p:txBody>
          <a:bodyPr/>
          <a:lstStyle/>
          <a:p>
            <a:pPr>
              <a:buFont typeface="Wingdings" panose="05000000000000000000" pitchFamily="2" charset="2"/>
              <a:buChar char="n"/>
            </a:pPr>
            <a:endParaRPr lang="en-US" altLang="zh-CN" sz="2400" dirty="0" smtClean="0"/>
          </a:p>
          <a:p>
            <a:pPr>
              <a:buFont typeface="Wingdings" panose="05000000000000000000" pitchFamily="2" charset="2"/>
              <a:buChar char="n"/>
            </a:pPr>
            <a:r>
              <a:rPr lang="zh-CN" altLang="en-US" sz="2400" dirty="0" smtClean="0"/>
              <a:t>大量经销商反馈胶轮破裂，公司对胶轮材质做了改进，新改进的胶轮号称硬度更强划伤也不会爆裂。</a:t>
            </a:r>
            <a:endParaRPr lang="en-US" altLang="zh-CN" sz="2400" dirty="0" smtClean="0"/>
          </a:p>
          <a:p>
            <a:pPr>
              <a:buFont typeface="Wingdings" panose="05000000000000000000" pitchFamily="2" charset="2"/>
              <a:buChar char="n"/>
            </a:pPr>
            <a:r>
              <a:rPr lang="zh-CN" altLang="en-US" sz="2400" dirty="0" smtClean="0"/>
              <a:t>解决方案：老胶轮全部更换。</a:t>
            </a:r>
            <a:endParaRPr lang="en-US" altLang="zh-CN" sz="2400" b="1" dirty="0" smtClean="0">
              <a:solidFill>
                <a:srgbClr val="FF00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283" y="1773043"/>
            <a:ext cx="3302359" cy="4403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16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5608" y="188640"/>
            <a:ext cx="7789461" cy="573361"/>
          </a:xfrm>
        </p:spPr>
        <p:txBody>
          <a:bodyPr/>
          <a:lstStyle/>
          <a:p>
            <a:r>
              <a:rPr lang="en-US" altLang="zh-CN" sz="3200" b="1" dirty="0" err="1" smtClean="0">
                <a:latin typeface="黑体" panose="02010609060101010101" pitchFamily="49" charset="-122"/>
                <a:ea typeface="黑体" panose="02010609060101010101" pitchFamily="49" charset="-122"/>
              </a:rPr>
              <a:t>bPlus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常见案例分享</a:t>
            </a:r>
            <a:r>
              <a:rPr lang="en-US" altLang="zh-CN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---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打印标签边缘模糊</a:t>
            </a:r>
            <a:endParaRPr 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0"/>
          </p:nvPr>
        </p:nvSpPr>
        <p:spPr/>
        <p:txBody>
          <a:bodyPr/>
          <a:lstStyle/>
          <a:p>
            <a:fld id="{2B2B68EE-DD1E-4368-AFCE-24A50EC7BF1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59707" y="501805"/>
            <a:ext cx="8816664" cy="6122019"/>
          </a:xfrm>
        </p:spPr>
        <p:txBody>
          <a:bodyPr/>
          <a:lstStyle/>
          <a:p>
            <a:pPr>
              <a:buFont typeface="Wingdings" panose="05000000000000000000" pitchFamily="2" charset="2"/>
              <a:buChar char="n"/>
            </a:pPr>
            <a:endParaRPr lang="en-US" altLang="zh-CN" sz="2400" dirty="0" smtClean="0"/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CN" sz="2400" dirty="0" err="1" smtClean="0"/>
              <a:t>bPlus</a:t>
            </a:r>
            <a:r>
              <a:rPr lang="zh-CN" altLang="en-US" sz="2400" dirty="0" smtClean="0"/>
              <a:t>新机器边缘打印模糊，典型案例青海西宁一家亲超市。到货</a:t>
            </a:r>
            <a:r>
              <a:rPr lang="en-US" altLang="zh-CN" sz="2400" dirty="0"/>
              <a:t>2</a:t>
            </a:r>
            <a:r>
              <a:rPr lang="en-US" altLang="zh-CN" sz="2400" dirty="0" smtClean="0"/>
              <a:t>5</a:t>
            </a:r>
            <a:r>
              <a:rPr lang="zh-CN" altLang="en-US" sz="2400" dirty="0" smtClean="0"/>
              <a:t>台机器全部边缘打印模糊，现场全部更换打印机组件。</a:t>
            </a:r>
            <a:endParaRPr lang="en-US" altLang="zh-CN" sz="2400" dirty="0" smtClean="0"/>
          </a:p>
          <a:p>
            <a:pPr>
              <a:buFont typeface="Wingdings" panose="05000000000000000000" pitchFamily="2" charset="2"/>
              <a:buChar char="n"/>
            </a:pPr>
            <a:r>
              <a:rPr lang="zh-CN" altLang="en-US" sz="2400" dirty="0" smtClean="0"/>
              <a:t>解决方案：安装打印垫片一枚邵臻已拿到</a:t>
            </a:r>
            <a:r>
              <a:rPr lang="en-US" altLang="zh-CN" sz="2400" dirty="0" smtClean="0"/>
              <a:t>70</a:t>
            </a:r>
            <a:r>
              <a:rPr lang="zh-CN" altLang="en-US" sz="2400" dirty="0" smtClean="0"/>
              <a:t>片。</a:t>
            </a:r>
            <a:endParaRPr lang="en-US" altLang="zh-CN" sz="2400" b="1" dirty="0" smtClean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587083"/>
            <a:ext cx="3450033" cy="4148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445" y="3443171"/>
            <a:ext cx="322897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953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7053" y="99432"/>
            <a:ext cx="7789461" cy="573361"/>
          </a:xfrm>
        </p:spPr>
        <p:txBody>
          <a:bodyPr/>
          <a:lstStyle/>
          <a:p>
            <a:r>
              <a:rPr lang="en-US" altLang="zh-CN" sz="3200" b="1" dirty="0" err="1">
                <a:latin typeface="黑体" panose="02010609060101010101" pitchFamily="49" charset="-122"/>
                <a:ea typeface="黑体" panose="02010609060101010101" pitchFamily="49" charset="-122"/>
              </a:rPr>
              <a:t>ScaleManager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案例分享</a:t>
            </a:r>
            <a:r>
              <a:rPr lang="en-US" altLang="zh-CN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---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无法启动主程序</a:t>
            </a:r>
            <a:endParaRPr 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0"/>
          </p:nvPr>
        </p:nvSpPr>
        <p:spPr/>
        <p:txBody>
          <a:bodyPr/>
          <a:lstStyle/>
          <a:p>
            <a:fld id="{2B2B68EE-DD1E-4368-AFCE-24A50EC7BF1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59707" y="501805"/>
            <a:ext cx="8816664" cy="6122019"/>
          </a:xfrm>
        </p:spPr>
        <p:txBody>
          <a:bodyPr/>
          <a:lstStyle/>
          <a:p>
            <a:pPr>
              <a:buFont typeface="Wingdings" panose="05000000000000000000" pitchFamily="2" charset="2"/>
              <a:buChar char="n"/>
            </a:pPr>
            <a:endParaRPr lang="en-US" altLang="zh-CN" sz="2400" dirty="0" smtClean="0"/>
          </a:p>
          <a:p>
            <a:pPr>
              <a:buFont typeface="Wingdings" panose="05000000000000000000" pitchFamily="2" charset="2"/>
              <a:buChar char="n"/>
            </a:pPr>
            <a:r>
              <a:rPr lang="zh-CN" altLang="en-US" sz="2400" dirty="0" smtClean="0"/>
              <a:t>一般是由于</a:t>
            </a:r>
            <a:r>
              <a:rPr lang="en-US" altLang="zh-CN" sz="2400" dirty="0" smtClean="0"/>
              <a:t>360</a:t>
            </a:r>
            <a:r>
              <a:rPr lang="zh-CN" altLang="en-US" sz="2400" dirty="0" smtClean="0"/>
              <a:t>等杀毒软件拦截造成</a:t>
            </a:r>
            <a:endParaRPr lang="en-US" altLang="zh-CN" sz="2400" dirty="0" smtClean="0"/>
          </a:p>
          <a:p>
            <a:pPr>
              <a:buFont typeface="Wingdings" panose="05000000000000000000" pitchFamily="2" charset="2"/>
              <a:buChar char="n"/>
            </a:pPr>
            <a:r>
              <a:rPr lang="zh-CN" altLang="en-US" sz="2400" dirty="0" smtClean="0"/>
              <a:t>解决方案：关闭杀毒软件，重新安装</a:t>
            </a:r>
            <a:r>
              <a:rPr lang="en-US" altLang="zh-CN" sz="2400" dirty="0" smtClean="0"/>
              <a:t>SM</a:t>
            </a:r>
            <a:r>
              <a:rPr lang="zh-CN" altLang="en-US" sz="2400" dirty="0" smtClean="0"/>
              <a:t>软件，完成将</a:t>
            </a:r>
            <a:r>
              <a:rPr lang="en-US" altLang="zh-CN" sz="2400" dirty="0" err="1" smtClean="0"/>
              <a:t>ScaleManager</a:t>
            </a:r>
            <a:r>
              <a:rPr lang="zh-CN" altLang="en-US" sz="2400" dirty="0" smtClean="0"/>
              <a:t>和</a:t>
            </a:r>
            <a:r>
              <a:rPr lang="en-US" altLang="zh-CN" sz="2400" dirty="0" err="1" smtClean="0"/>
              <a:t>ScaleKey</a:t>
            </a:r>
            <a:r>
              <a:rPr lang="zh-CN" altLang="en-US" sz="2400" dirty="0" smtClean="0"/>
              <a:t>文件夹加入杀毒软件白名单内。</a:t>
            </a:r>
            <a:endParaRPr lang="en-US" altLang="zh-CN" sz="2400" b="1" dirty="0" smtClean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66" y="3780729"/>
            <a:ext cx="48768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749" y="4711472"/>
            <a:ext cx="3529156" cy="1912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749" y="2531823"/>
            <a:ext cx="3568259" cy="165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27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7053" y="10224"/>
            <a:ext cx="7789461" cy="573361"/>
          </a:xfrm>
        </p:spPr>
        <p:txBody>
          <a:bodyPr/>
          <a:lstStyle/>
          <a:p>
            <a:r>
              <a:rPr lang="en-US" altLang="zh-CN" sz="3200" b="1" dirty="0" err="1">
                <a:latin typeface="黑体" panose="02010609060101010101" pitchFamily="49" charset="-122"/>
                <a:ea typeface="黑体" panose="02010609060101010101" pitchFamily="49" charset="-122"/>
              </a:rPr>
              <a:t>ScaleManager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案例分享</a:t>
            </a:r>
            <a:r>
              <a:rPr lang="en-US" altLang="zh-CN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---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系统资源占用高</a:t>
            </a:r>
            <a:endParaRPr 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0"/>
          </p:nvPr>
        </p:nvSpPr>
        <p:spPr/>
        <p:txBody>
          <a:bodyPr/>
          <a:lstStyle/>
          <a:p>
            <a:fld id="{2B2B68EE-DD1E-4368-AFCE-24A50EC7BF1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59707" y="501805"/>
            <a:ext cx="8816664" cy="6122019"/>
          </a:xfrm>
        </p:spPr>
        <p:txBody>
          <a:bodyPr/>
          <a:lstStyle/>
          <a:p>
            <a:pPr>
              <a:buFont typeface="Wingdings" panose="05000000000000000000" pitchFamily="2" charset="2"/>
              <a:buChar char="n"/>
            </a:pPr>
            <a:endParaRPr lang="en-US" altLang="zh-CN" sz="2400" dirty="0" smtClean="0"/>
          </a:p>
          <a:p>
            <a:pPr>
              <a:buFont typeface="Wingdings" panose="05000000000000000000" pitchFamily="2" charset="2"/>
              <a:buChar char="n"/>
            </a:pPr>
            <a:r>
              <a:rPr lang="zh-CN" altLang="en-US" sz="2400" dirty="0" smtClean="0"/>
              <a:t>河北信誉楼等超市反馈</a:t>
            </a:r>
            <a:r>
              <a:rPr lang="en-US" altLang="zh-CN" sz="2400" dirty="0" err="1" smtClean="0"/>
              <a:t>ScaleManager</a:t>
            </a:r>
            <a:r>
              <a:rPr lang="zh-CN" altLang="en-US" sz="2400" dirty="0" smtClean="0"/>
              <a:t>安装后系统资源占用高，造成电脑缓慢和卡顿。</a:t>
            </a:r>
            <a:endParaRPr lang="en-US" altLang="zh-CN" sz="2400" dirty="0" smtClean="0"/>
          </a:p>
          <a:p>
            <a:pPr>
              <a:buFont typeface="Wingdings" panose="05000000000000000000" pitchFamily="2" charset="2"/>
              <a:buChar char="n"/>
            </a:pPr>
            <a:r>
              <a:rPr lang="zh-CN" altLang="en-US" sz="2400" dirty="0" smtClean="0"/>
              <a:t>解决方案：将在线监测间隔设置为</a:t>
            </a:r>
            <a:r>
              <a:rPr lang="en-US" altLang="zh-CN" sz="2400" dirty="0" smtClean="0"/>
              <a:t>5</a:t>
            </a:r>
            <a:r>
              <a:rPr lang="zh-CN" altLang="en-US" sz="2400" dirty="0" smtClean="0"/>
              <a:t>分钟，可有效缓解资源占用过高。</a:t>
            </a:r>
            <a:endParaRPr lang="en-US" altLang="zh-CN" sz="2400" dirty="0" smtClean="0"/>
          </a:p>
          <a:p>
            <a:pPr>
              <a:buFont typeface="Wingdings" panose="05000000000000000000" pitchFamily="2" charset="2"/>
              <a:buChar char="n"/>
            </a:pPr>
            <a:endParaRPr lang="en-US" altLang="zh-CN" sz="2400" b="1" dirty="0" smtClean="0">
              <a:solidFill>
                <a:srgbClr val="FF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231" y="2373534"/>
            <a:ext cx="7082998" cy="404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26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7053" y="10224"/>
            <a:ext cx="7789461" cy="573361"/>
          </a:xfrm>
        </p:spPr>
        <p:txBody>
          <a:bodyPr/>
          <a:lstStyle/>
          <a:p>
            <a:r>
              <a:rPr lang="en-US" altLang="zh-CN" sz="3200" b="1" dirty="0" err="1">
                <a:latin typeface="黑体" panose="02010609060101010101" pitchFamily="49" charset="-122"/>
                <a:ea typeface="黑体" panose="02010609060101010101" pitchFamily="49" charset="-122"/>
              </a:rPr>
              <a:t>ScaleManager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案例分享</a:t>
            </a:r>
            <a:r>
              <a:rPr lang="en-US" altLang="zh-CN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---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标签编辑器过期</a:t>
            </a:r>
            <a:endParaRPr 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0"/>
          </p:nvPr>
        </p:nvSpPr>
        <p:spPr/>
        <p:txBody>
          <a:bodyPr/>
          <a:lstStyle/>
          <a:p>
            <a:fld id="{2B2B68EE-DD1E-4368-AFCE-24A50EC7BF1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59707" y="501805"/>
            <a:ext cx="8816664" cy="6122019"/>
          </a:xfrm>
        </p:spPr>
        <p:txBody>
          <a:bodyPr/>
          <a:lstStyle/>
          <a:p>
            <a:pPr>
              <a:buFont typeface="Wingdings" panose="05000000000000000000" pitchFamily="2" charset="2"/>
              <a:buChar char="n"/>
            </a:pPr>
            <a:endParaRPr lang="en-US" altLang="zh-CN" sz="2400" dirty="0" smtClean="0"/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CN" sz="2400" dirty="0" err="1" smtClean="0"/>
              <a:t>SmartLabel</a:t>
            </a:r>
            <a:r>
              <a:rPr lang="zh-CN" altLang="en-US" sz="2400" dirty="0" smtClean="0"/>
              <a:t>标签编辑软件在国外是收费的，国内</a:t>
            </a:r>
            <a:r>
              <a:rPr lang="en-US" altLang="zh-CN" sz="2400" dirty="0" smtClean="0"/>
              <a:t>24</a:t>
            </a:r>
            <a:r>
              <a:rPr lang="zh-CN" altLang="en-US" sz="2400" dirty="0" smtClean="0"/>
              <a:t>版本以前的</a:t>
            </a:r>
            <a:r>
              <a:rPr lang="en-US" altLang="zh-CN" sz="2400" dirty="0" smtClean="0"/>
              <a:t>SM</a:t>
            </a:r>
            <a:r>
              <a:rPr lang="zh-CN" altLang="en-US" sz="2400" dirty="0" smtClean="0"/>
              <a:t>中集成的</a:t>
            </a:r>
            <a:r>
              <a:rPr lang="en-US" altLang="zh-CN" sz="2400" dirty="0" err="1" smtClean="0"/>
              <a:t>SmartLabel</a:t>
            </a:r>
            <a:r>
              <a:rPr lang="zh-CN" altLang="en-US" sz="2400" dirty="0" smtClean="0"/>
              <a:t>有效期到</a:t>
            </a:r>
            <a:r>
              <a:rPr lang="en-US" altLang="zh-CN" sz="2400" dirty="0" smtClean="0"/>
              <a:t>2017</a:t>
            </a:r>
            <a:r>
              <a:rPr lang="zh-CN" altLang="en-US" sz="2400" dirty="0" smtClean="0"/>
              <a:t>年</a:t>
            </a:r>
            <a:r>
              <a:rPr lang="en-US" altLang="zh-CN" sz="2400" dirty="0" smtClean="0"/>
              <a:t>12</a:t>
            </a:r>
            <a:r>
              <a:rPr lang="zh-CN" altLang="en-US" sz="2400" dirty="0" smtClean="0"/>
              <a:t>月</a:t>
            </a:r>
            <a:r>
              <a:rPr lang="en-US" altLang="zh-CN" sz="2400" dirty="0" smtClean="0"/>
              <a:t>31</a:t>
            </a:r>
            <a:r>
              <a:rPr lang="zh-CN" altLang="en-US" sz="2400" dirty="0" smtClean="0"/>
              <a:t>日。</a:t>
            </a:r>
            <a:endParaRPr lang="en-US" altLang="zh-CN" sz="2400" dirty="0" smtClean="0"/>
          </a:p>
          <a:p>
            <a:pPr>
              <a:buFont typeface="Wingdings" panose="05000000000000000000" pitchFamily="2" charset="2"/>
              <a:buChar char="n"/>
            </a:pPr>
            <a:r>
              <a:rPr lang="zh-CN" altLang="en-US" sz="2400" dirty="0" smtClean="0"/>
              <a:t>解决方案：</a:t>
            </a:r>
            <a:r>
              <a:rPr lang="en-US" altLang="zh-CN" sz="2400" dirty="0" smtClean="0"/>
              <a:t>1</a:t>
            </a:r>
            <a:r>
              <a:rPr lang="zh-CN" altLang="en-US" sz="2400" dirty="0" smtClean="0"/>
              <a:t>将注册编码发给公司，公司给予免费注册。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重新安装</a:t>
            </a:r>
            <a:r>
              <a:rPr lang="en-US" altLang="zh-CN" sz="2400" dirty="0" smtClean="0"/>
              <a:t>24</a:t>
            </a:r>
            <a:r>
              <a:rPr lang="zh-CN" altLang="en-US" sz="2400" dirty="0" smtClean="0"/>
              <a:t>或更高版本</a:t>
            </a:r>
            <a:r>
              <a:rPr lang="en-US" altLang="zh-CN" sz="2400" dirty="0" err="1" smtClean="0"/>
              <a:t>ScaleManager</a:t>
            </a:r>
            <a:r>
              <a:rPr lang="zh-CN" altLang="en-US" sz="2400" dirty="0" smtClean="0"/>
              <a:t>软件。</a:t>
            </a:r>
            <a:endParaRPr lang="en-US" altLang="zh-CN" sz="2400" dirty="0" smtClean="0"/>
          </a:p>
          <a:p>
            <a:pPr>
              <a:buFont typeface="Wingdings" panose="05000000000000000000" pitchFamily="2" charset="2"/>
              <a:buChar char="n"/>
            </a:pPr>
            <a:endParaRPr lang="en-US" altLang="zh-CN" sz="2400" b="1" dirty="0" smtClean="0">
              <a:solidFill>
                <a:srgbClr val="FF000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223" y="2842446"/>
            <a:ext cx="6161513" cy="3696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832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-1"/>
            <a:ext cx="4572000" cy="3448284"/>
          </a:xfrm>
          <a:prstGeom prst="rect">
            <a:avLst/>
          </a:prstGeom>
        </p:spPr>
      </p:pic>
      <p:sp>
        <p:nvSpPr>
          <p:cNvPr id="6" name="标题 5"/>
          <p:cNvSpPr txBox="1">
            <a:spLocks noGrp="1"/>
          </p:cNvSpPr>
          <p:nvPr>
            <p:ph type="title"/>
          </p:nvPr>
        </p:nvSpPr>
        <p:spPr>
          <a:xfrm>
            <a:off x="144966" y="1861545"/>
            <a:ext cx="4220913" cy="7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 dirty="0" smtClean="0">
                <a:solidFill>
                  <a:schemeClr val="bg1"/>
                </a:solidFill>
              </a:rPr>
              <a:t>培训结束</a:t>
            </a:r>
            <a:r>
              <a:rPr lang="en-US" altLang="zh-CN" sz="3200" b="1" dirty="0" smtClean="0">
                <a:solidFill>
                  <a:schemeClr val="bg1"/>
                </a:solidFill>
              </a:rPr>
              <a:t/>
            </a:r>
            <a:br>
              <a:rPr lang="en-US" altLang="zh-CN" sz="3200" b="1" dirty="0" smtClean="0">
                <a:solidFill>
                  <a:schemeClr val="bg1"/>
                </a:solidFill>
              </a:rPr>
            </a:br>
            <a:r>
              <a:rPr lang="zh-CN" altLang="en-US" sz="3200" b="1" dirty="0" smtClean="0">
                <a:solidFill>
                  <a:schemeClr val="bg1"/>
                </a:solidFill>
              </a:rPr>
              <a:t>是否有任何疑问？</a:t>
            </a:r>
            <a:endParaRPr lang="en-US" altLang="zh-CN" sz="3200" b="1" dirty="0" smtClean="0">
              <a:solidFill>
                <a:schemeClr val="bg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48282"/>
            <a:ext cx="4572000" cy="3409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72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b="1" dirty="0"/>
              <a:t>目录</a:t>
            </a:r>
            <a:endParaRPr lang="en-US" sz="3200" b="1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0"/>
          </p:nvPr>
        </p:nvSpPr>
        <p:spPr/>
        <p:txBody>
          <a:bodyPr/>
          <a:lstStyle/>
          <a:p>
            <a:fld id="{2B2B68EE-DD1E-4368-AFCE-24A50EC7BF18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12" name="Inhaltsplatzhalt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3555167"/>
              </p:ext>
            </p:extLst>
          </p:nvPr>
        </p:nvGraphicFramePr>
        <p:xfrm>
          <a:off x="318375" y="941410"/>
          <a:ext cx="8429625" cy="546622"/>
        </p:xfrm>
        <a:graphic>
          <a:graphicData uri="http://schemas.openxmlformats.org/drawingml/2006/table">
            <a:tbl>
              <a:tblPr firstRow="1" firstCol="1" bandRow="1">
                <a:solidFill>
                  <a:srgbClr val="FFFFFF">
                    <a:alpha val="20000"/>
                  </a:srgbClr>
                </a:solidFill>
              </a:tblPr>
              <a:tblGrid>
                <a:gridCol w="508896"/>
                <a:gridCol w="7920729"/>
              </a:tblGrid>
              <a:tr h="546622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noProof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b="1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35742" marR="71484" anchor="ctr">
                    <a:lnL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1" baseline="0" noProof="0" dirty="0" err="1" smtClean="0"/>
                        <a:t>bPlus</a:t>
                      </a:r>
                      <a:r>
                        <a:rPr lang="zh-CN" altLang="en-US" b="1" baseline="0" noProof="0" dirty="0" smtClean="0"/>
                        <a:t>常见案例分享</a:t>
                      </a:r>
                      <a:endParaRPr lang="en-US" altLang="zh-CN" b="1" baseline="0" noProof="0" dirty="0" smtClean="0"/>
                    </a:p>
                  </a:txBody>
                  <a:tcPr marL="90784" marR="90784" anchor="ctr">
                    <a:lnL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40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graphicFrame>
        <p:nvGraphicFramePr>
          <p:cNvPr id="6" name="Inhaltsplatzhalt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3397736"/>
              </p:ext>
            </p:extLst>
          </p:nvPr>
        </p:nvGraphicFramePr>
        <p:xfrm>
          <a:off x="318375" y="1555930"/>
          <a:ext cx="8429625" cy="546622"/>
        </p:xfrm>
        <a:graphic>
          <a:graphicData uri="http://schemas.openxmlformats.org/drawingml/2006/table">
            <a:tbl>
              <a:tblPr firstRow="1" firstCol="1" bandRow="1">
                <a:solidFill>
                  <a:srgbClr val="FFFFFF">
                    <a:alpha val="20000"/>
                  </a:srgbClr>
                </a:solidFill>
              </a:tblPr>
              <a:tblGrid>
                <a:gridCol w="508896"/>
                <a:gridCol w="7920729"/>
              </a:tblGrid>
              <a:tr h="546622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noProof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b="1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35742" marR="71484" anchor="ctr">
                    <a:lnL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1" baseline="0" noProof="0" dirty="0" err="1" smtClean="0"/>
                        <a:t>ScaleManager</a:t>
                      </a:r>
                      <a:r>
                        <a:rPr lang="zh-CN" altLang="en-US" b="1" baseline="0" noProof="0" dirty="0" smtClean="0"/>
                        <a:t>常见案例分享</a:t>
                      </a:r>
                      <a:endParaRPr lang="en-US" altLang="zh-CN" b="1" baseline="0" noProof="0" dirty="0" smtClean="0"/>
                    </a:p>
                  </a:txBody>
                  <a:tcPr marL="90784" marR="90784" anchor="ctr">
                    <a:lnL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40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812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dirty="0" err="1" smtClean="0">
                <a:latin typeface="黑体" panose="02010609060101010101" pitchFamily="49" charset="-122"/>
                <a:ea typeface="黑体" panose="02010609060101010101" pitchFamily="49" charset="-122"/>
              </a:rPr>
              <a:t>bPlus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常见案例分享</a:t>
            </a:r>
            <a:r>
              <a:rPr lang="en-US" altLang="zh-CN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---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版本更新</a:t>
            </a:r>
            <a:r>
              <a:rPr lang="en-US" altLang="zh-CN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28541</a:t>
            </a:r>
            <a:endParaRPr 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9707" y="1092819"/>
            <a:ext cx="8816664" cy="758283"/>
          </a:xfrm>
        </p:spPr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CN" sz="2000" dirty="0" err="1" smtClean="0"/>
              <a:t>bPlus</a:t>
            </a:r>
            <a:r>
              <a:rPr lang="zh-CN" altLang="en-US" sz="2000" dirty="0" smtClean="0"/>
              <a:t>条码秤截至到</a:t>
            </a:r>
            <a:r>
              <a:rPr lang="en-US" altLang="zh-CN" sz="2000" dirty="0" smtClean="0"/>
              <a:t>2017</a:t>
            </a:r>
            <a:r>
              <a:rPr lang="zh-CN" altLang="en-US" sz="2000" dirty="0" smtClean="0"/>
              <a:t>年</a:t>
            </a:r>
            <a:r>
              <a:rPr lang="en-US" altLang="zh-CN" sz="2000" dirty="0" smtClean="0"/>
              <a:t>2</a:t>
            </a:r>
            <a:r>
              <a:rPr lang="zh-CN" altLang="en-US" sz="2000" dirty="0" smtClean="0"/>
              <a:t>月，目前最新版本为</a:t>
            </a:r>
            <a:r>
              <a:rPr lang="en-US" altLang="zh-CN" sz="2000" dirty="0" smtClean="0"/>
              <a:t>28541+boot1.0.9+PMU</a:t>
            </a:r>
            <a:r>
              <a:rPr lang="zh-CN" altLang="en-US" sz="2000" dirty="0" smtClean="0"/>
              <a:t>更新，如果不是该版本切记一定需要做三项更新，否则会出现各类问题。</a:t>
            </a:r>
            <a:endParaRPr lang="en-US" altLang="zh-CN" sz="2000" dirty="0" smtClean="0"/>
          </a:p>
          <a:p>
            <a:pPr>
              <a:buFont typeface="Wingdings" panose="05000000000000000000" pitchFamily="2" charset="2"/>
              <a:buChar char="n"/>
            </a:pPr>
            <a:endParaRPr lang="en-US" altLang="zh-CN" sz="2400" dirty="0" smtClean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0"/>
          </p:nvPr>
        </p:nvSpPr>
        <p:spPr/>
        <p:txBody>
          <a:bodyPr/>
          <a:lstStyle/>
          <a:p>
            <a:fld id="{2B2B68EE-DD1E-4368-AFCE-24A50EC7BF1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59" y="1851103"/>
            <a:ext cx="3872166" cy="4556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百度云盘\RET\16.bPlus\1.三项更新后的好处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692" y="1750746"/>
            <a:ext cx="3314927" cy="471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23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dirty="0" err="1" smtClean="0">
                <a:latin typeface="黑体" panose="02010609060101010101" pitchFamily="49" charset="-122"/>
                <a:ea typeface="黑体" panose="02010609060101010101" pitchFamily="49" charset="-122"/>
              </a:rPr>
              <a:t>bPlus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常见案例分享</a:t>
            </a:r>
            <a:r>
              <a:rPr lang="en-US" altLang="zh-CN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---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接口覆盖</a:t>
            </a:r>
            <a:endParaRPr 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9707" y="869799"/>
            <a:ext cx="8816664" cy="2448957"/>
          </a:xfrm>
        </p:spPr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CN" sz="2000" dirty="0" err="1" smtClean="0"/>
              <a:t>bPlus</a:t>
            </a:r>
            <a:r>
              <a:rPr lang="zh-CN" altLang="en-US" sz="2000" dirty="0" smtClean="0"/>
              <a:t>条码秤通过第三方软件传秤时，需要进行接口覆盖。一般使用</a:t>
            </a:r>
            <a:r>
              <a:rPr lang="en-US" altLang="zh-CN" sz="2000" dirty="0" smtClean="0"/>
              <a:t>32</a:t>
            </a:r>
            <a:r>
              <a:rPr lang="zh-CN" altLang="en-US" sz="2000" dirty="0" smtClean="0"/>
              <a:t>位接口覆盖，除非第三方软件是使用</a:t>
            </a:r>
            <a:r>
              <a:rPr lang="en-US" altLang="zh-CN" sz="2000" dirty="0" smtClean="0"/>
              <a:t>64</a:t>
            </a:r>
            <a:r>
              <a:rPr lang="zh-CN" altLang="en-US" sz="2000" dirty="0" smtClean="0"/>
              <a:t>位开发的，与操作系统是否为</a:t>
            </a:r>
            <a:r>
              <a:rPr lang="en-US" altLang="zh-CN" sz="2000" dirty="0" smtClean="0"/>
              <a:t>64</a:t>
            </a:r>
            <a:r>
              <a:rPr lang="zh-CN" altLang="en-US" sz="2000" dirty="0" smtClean="0"/>
              <a:t>位无关。</a:t>
            </a:r>
            <a:endParaRPr lang="en-US" altLang="zh-CN" sz="2000" dirty="0" smtClean="0"/>
          </a:p>
          <a:p>
            <a:pPr marL="0" indent="0">
              <a:buNone/>
            </a:pPr>
            <a:r>
              <a:rPr lang="zh-CN" altLang="en-US" sz="2000" dirty="0" smtClean="0"/>
              <a:t>覆盖文件获得方式：</a:t>
            </a:r>
            <a:endParaRPr lang="en-US" altLang="zh-CN" sz="2000" dirty="0" smtClean="0"/>
          </a:p>
          <a:p>
            <a:pPr marL="0" indent="0">
              <a:buNone/>
            </a:pPr>
            <a:r>
              <a:rPr lang="en-US" altLang="zh-CN" sz="2000" dirty="0" smtClean="0"/>
              <a:t>1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使用无服务调用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DLL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直接覆盖到第三方软件（绿色不用安装）。推荐方案</a:t>
            </a:r>
            <a:endParaRPr lang="en-US" altLang="zh-CN" sz="2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sz="2000" dirty="0" smtClean="0"/>
              <a:t>2</a:t>
            </a:r>
            <a:r>
              <a:rPr lang="zh-CN" altLang="en-US" sz="2000" dirty="0" smtClean="0"/>
              <a:t>安装有服务调用版本</a:t>
            </a:r>
            <a:r>
              <a:rPr lang="en-US" altLang="zh-CN" sz="2000" dirty="0" err="1" smtClean="0"/>
              <a:t>ScaleKey</a:t>
            </a:r>
            <a:r>
              <a:rPr lang="zh-CN" altLang="en-US" sz="2000" dirty="0" smtClean="0"/>
              <a:t>，得到接口文件进行覆盖。</a:t>
            </a:r>
            <a:endParaRPr lang="en-US" altLang="zh-CN" sz="2000" dirty="0" smtClean="0"/>
          </a:p>
          <a:p>
            <a:pPr marL="0" indent="0">
              <a:buNone/>
            </a:pPr>
            <a:r>
              <a:rPr lang="en-US" altLang="zh-CN" sz="2000" dirty="0" smtClean="0"/>
              <a:t>3</a:t>
            </a:r>
            <a:r>
              <a:rPr lang="zh-CN" altLang="en-US" sz="2000" dirty="0" smtClean="0"/>
              <a:t>安装</a:t>
            </a:r>
            <a:r>
              <a:rPr lang="en-US" altLang="zh-CN" sz="2000" dirty="0" err="1" smtClean="0"/>
              <a:t>ScaleManager</a:t>
            </a:r>
            <a:r>
              <a:rPr lang="zh-CN" altLang="en-US" sz="2000" dirty="0" smtClean="0"/>
              <a:t>后得到接口文件覆盖。</a:t>
            </a:r>
            <a:endParaRPr lang="en-US" altLang="zh-CN" sz="2400" dirty="0" smtClean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0"/>
          </p:nvPr>
        </p:nvSpPr>
        <p:spPr/>
        <p:txBody>
          <a:bodyPr/>
          <a:lstStyle/>
          <a:p>
            <a:fld id="{2B2B68EE-DD1E-4368-AFCE-24A50EC7BF1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97" y="3318756"/>
            <a:ext cx="4896979" cy="327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192" y="2814033"/>
            <a:ext cx="3483928" cy="230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3"/>
          <p:cNvSpPr txBox="1">
            <a:spLocks/>
          </p:cNvSpPr>
          <p:nvPr/>
        </p:nvSpPr>
        <p:spPr>
          <a:xfrm>
            <a:off x="5139290" y="5114102"/>
            <a:ext cx="4014439" cy="190697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79388" indent="-179388" algn="l" defTabSz="914400" rtl="0" eaLnBrk="1" latinLnBrk="0" hangingPunct="1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9388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415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74625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5963" indent="182563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3150" indent="-174625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5713" indent="-182563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31925" indent="-176213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4488" indent="-182563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000" b="1" dirty="0">
                <a:solidFill>
                  <a:srgbClr val="FF0000"/>
                </a:solidFill>
              </a:rPr>
              <a:t>思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迅软件覆盖时注意：</a:t>
            </a:r>
            <a:r>
              <a:rPr lang="zh-CN" altLang="en-US" sz="2000" dirty="0" smtClean="0"/>
              <a:t>思迅软件里面没有</a:t>
            </a:r>
            <a:r>
              <a:rPr lang="en-US" altLang="zh-CN" sz="2000" dirty="0" smtClean="0"/>
              <a:t>TransferEth.dll</a:t>
            </a:r>
            <a:r>
              <a:rPr lang="zh-CN" altLang="en-US" sz="2000" dirty="0" smtClean="0"/>
              <a:t>，思迅修改了文件名叫</a:t>
            </a:r>
            <a:r>
              <a:rPr lang="en-US" altLang="zh-CN" sz="2000" dirty="0" smtClean="0"/>
              <a:t>TransferEth_new.dll,</a:t>
            </a:r>
            <a:r>
              <a:rPr lang="zh-CN" altLang="en-US" sz="2000" dirty="0" smtClean="0"/>
              <a:t>所以我们覆盖接口前也要先进行改名再覆盖进去，否则覆盖无效。</a:t>
            </a:r>
            <a:endParaRPr lang="en-US" altLang="zh-CN" sz="2000" dirty="0" smtClean="0"/>
          </a:p>
          <a:p>
            <a:pPr>
              <a:buFont typeface="Wingdings" pitchFamily="2" charset="2"/>
              <a:buChar char="n"/>
            </a:pPr>
            <a:endParaRPr lang="en-US" altLang="zh-CN" sz="2400" dirty="0" smtClean="0"/>
          </a:p>
        </p:txBody>
      </p:sp>
    </p:spTree>
    <p:extLst>
      <p:ext uri="{BB962C8B-B14F-4D97-AF65-F5344CB8AC3E}">
        <p14:creationId xmlns:p14="http://schemas.microsoft.com/office/powerpoint/2010/main" val="299042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7836" y="188640"/>
            <a:ext cx="7789461" cy="573361"/>
          </a:xfrm>
        </p:spPr>
        <p:txBody>
          <a:bodyPr/>
          <a:lstStyle/>
          <a:p>
            <a:r>
              <a:rPr lang="en-US" altLang="zh-CN" sz="3200" b="1" dirty="0" err="1" smtClean="0">
                <a:latin typeface="黑体" panose="02010609060101010101" pitchFamily="49" charset="-122"/>
                <a:ea typeface="黑体" panose="02010609060101010101" pitchFamily="49" charset="-122"/>
              </a:rPr>
              <a:t>bPlus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常见案例分享</a:t>
            </a:r>
            <a:r>
              <a:rPr lang="en-US" altLang="zh-CN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---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附加信息变</a:t>
            </a:r>
            <a:r>
              <a:rPr lang="en-US" altLang="zh-CN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段</a:t>
            </a:r>
            <a:endParaRPr 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9707" y="1092819"/>
            <a:ext cx="8816664" cy="758283"/>
          </a:xfrm>
        </p:spPr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CN" sz="2400" dirty="0" err="1" smtClean="0"/>
              <a:t>SmartLabel</a:t>
            </a:r>
            <a:r>
              <a:rPr lang="zh-CN" altLang="en-US" sz="2400" dirty="0" smtClean="0"/>
              <a:t>选项卡内只有附加信息</a:t>
            </a:r>
            <a:r>
              <a:rPr lang="en-US" altLang="zh-CN" sz="2400" dirty="0" smtClean="0"/>
              <a:t>1-4</a:t>
            </a:r>
            <a:r>
              <a:rPr lang="zh-CN" altLang="en-US" sz="2400" dirty="0" smtClean="0"/>
              <a:t>段，如果客户需要更多直接修改数据源将末尾修改为</a:t>
            </a:r>
            <a:r>
              <a:rPr lang="en-US" altLang="zh-CN" sz="2400" dirty="0" smtClean="0"/>
              <a:t>5678</a:t>
            </a:r>
            <a:r>
              <a:rPr lang="zh-CN" altLang="en-US" sz="2400" dirty="0" smtClean="0"/>
              <a:t>，最多支持</a:t>
            </a:r>
            <a:r>
              <a:rPr lang="en-US" altLang="zh-CN" sz="2400" dirty="0" smtClean="0"/>
              <a:t>8</a:t>
            </a:r>
            <a:r>
              <a:rPr lang="zh-CN" altLang="en-US" sz="2400" dirty="0" smtClean="0"/>
              <a:t>段。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fr-FR" altLang="zh-CN" sz="2400" dirty="0" smtClean="0"/>
              <a:t>   $</a:t>
            </a:r>
            <a:r>
              <a:rPr lang="fr-FR" altLang="zh-CN" sz="2400" dirty="0"/>
              <a:t>D(</a:t>
            </a:r>
            <a:r>
              <a:rPr lang="fr-FR" altLang="zh-CN" sz="2400" dirty="0" err="1"/>
              <a:t>DescriptionText</a:t>
            </a:r>
            <a:r>
              <a:rPr lang="fr-FR" altLang="zh-CN" sz="2400" dirty="0"/>
              <a:t> -Type </a:t>
            </a:r>
            <a:r>
              <a:rPr lang="fr-FR" altLang="zh-CN" sz="2400" dirty="0" err="1"/>
              <a:t>ExtraText</a:t>
            </a:r>
            <a:r>
              <a:rPr lang="fr-FR" altLang="zh-CN" sz="2400" dirty="0"/>
              <a:t> -</a:t>
            </a:r>
            <a:r>
              <a:rPr lang="fr-FR" altLang="zh-CN" sz="2400" dirty="0" err="1"/>
              <a:t>seg</a:t>
            </a:r>
            <a:r>
              <a:rPr lang="fr-FR" altLang="zh-CN" sz="2400" dirty="0"/>
              <a:t> </a:t>
            </a:r>
            <a:r>
              <a:rPr lang="en-US" altLang="zh-CN" sz="2400" dirty="0" smtClean="0"/>
              <a:t>8</a:t>
            </a:r>
            <a:r>
              <a:rPr lang="fr-FR" altLang="zh-CN" sz="2400" dirty="0" smtClean="0"/>
              <a:t>)</a:t>
            </a:r>
            <a:endParaRPr lang="en-US" altLang="zh-CN" sz="2400" dirty="0" smtClean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0"/>
          </p:nvPr>
        </p:nvSpPr>
        <p:spPr/>
        <p:txBody>
          <a:bodyPr/>
          <a:lstStyle/>
          <a:p>
            <a:fld id="{2B2B68EE-DD1E-4368-AFCE-24A50EC7BF1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9" y="2776654"/>
            <a:ext cx="8380413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121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7836" y="188640"/>
            <a:ext cx="7789461" cy="573361"/>
          </a:xfrm>
        </p:spPr>
        <p:txBody>
          <a:bodyPr/>
          <a:lstStyle/>
          <a:p>
            <a:r>
              <a:rPr lang="en-US" altLang="zh-CN" sz="3200" b="1" dirty="0" err="1" smtClean="0">
                <a:latin typeface="黑体" panose="02010609060101010101" pitchFamily="49" charset="-122"/>
                <a:ea typeface="黑体" panose="02010609060101010101" pitchFamily="49" charset="-122"/>
              </a:rPr>
              <a:t>bPlus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常见案例分享</a:t>
            </a:r>
            <a:r>
              <a:rPr lang="en-US" altLang="zh-CN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---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日期无法打印</a:t>
            </a:r>
            <a:endParaRPr 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9707" y="858647"/>
            <a:ext cx="8816664" cy="1828801"/>
          </a:xfrm>
        </p:spPr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zh-CN" altLang="en-US" sz="2400" dirty="0" smtClean="0"/>
              <a:t>第三方软件下发商品后无法打印包装日期和保质日期，因为第三方软件当时对接的是</a:t>
            </a:r>
            <a:r>
              <a:rPr lang="en-US" altLang="zh-CN" sz="2400" dirty="0" smtClean="0"/>
              <a:t>RL00 14</a:t>
            </a:r>
            <a:r>
              <a:rPr lang="zh-CN" altLang="en-US" sz="2400" dirty="0" smtClean="0"/>
              <a:t>字段标准格式，没有包装日期保质日期是否打印字段，找到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第三方软件</a:t>
            </a:r>
            <a:r>
              <a:rPr lang="zh-CN" altLang="en-US" sz="2400" dirty="0" smtClean="0"/>
              <a:t>下</a:t>
            </a:r>
            <a:r>
              <a:rPr lang="en-US" altLang="zh-CN" sz="2400" dirty="0" err="1" smtClean="0"/>
              <a:t>MTScaleKey.config</a:t>
            </a:r>
            <a:r>
              <a:rPr lang="zh-CN" altLang="en-US" sz="2400" dirty="0" smtClean="0"/>
              <a:t>文件</a:t>
            </a:r>
            <a:endParaRPr lang="en-US" altLang="zh-CN" sz="2400" dirty="0" smtClean="0"/>
          </a:p>
          <a:p>
            <a:pPr>
              <a:buFont typeface="Wingdings" panose="05000000000000000000" pitchFamily="2" charset="2"/>
              <a:buChar char="n"/>
            </a:pPr>
            <a:r>
              <a:rPr lang="zh-CN" altLang="en-US" sz="2400" b="1" dirty="0" smtClean="0">
                <a:solidFill>
                  <a:srgbClr val="FF0000"/>
                </a:solidFill>
              </a:rPr>
              <a:t>打开后添加这段代码 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&lt;</a:t>
            </a:r>
            <a:r>
              <a:rPr lang="en-US" altLang="zh-CN" sz="2400" b="1" dirty="0" err="1">
                <a:solidFill>
                  <a:srgbClr val="FF0000"/>
                </a:solidFill>
              </a:rPr>
              <a:t>IgnorePrintOut</a:t>
            </a:r>
            <a:r>
              <a:rPr lang="en-US" altLang="zh-CN" sz="2400" b="1" dirty="0">
                <a:solidFill>
                  <a:srgbClr val="FF0000"/>
                </a:solidFill>
              </a:rPr>
              <a:t>&gt;1&lt;/</a:t>
            </a:r>
            <a:r>
              <a:rPr lang="en-US" altLang="zh-CN" sz="2400" b="1" dirty="0" err="1">
                <a:solidFill>
                  <a:srgbClr val="FF0000"/>
                </a:solidFill>
              </a:rPr>
              <a:t>IgnorePrintOut</a:t>
            </a:r>
            <a:r>
              <a:rPr lang="en-US" altLang="zh-CN" sz="2400" b="1" dirty="0">
                <a:solidFill>
                  <a:srgbClr val="FF0000"/>
                </a:solidFill>
              </a:rPr>
              <a:t>&gt;</a:t>
            </a:r>
            <a:endParaRPr lang="en-US" altLang="zh-CN" sz="2400" b="1" dirty="0" smtClean="0">
              <a:solidFill>
                <a:srgbClr val="FF000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0"/>
          </p:nvPr>
        </p:nvSpPr>
        <p:spPr/>
        <p:txBody>
          <a:bodyPr/>
          <a:lstStyle/>
          <a:p>
            <a:fld id="{2B2B68EE-DD1E-4368-AFCE-24A50EC7BF1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4" y="3178086"/>
            <a:ext cx="4215983" cy="345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690" y="2630661"/>
            <a:ext cx="4868309" cy="413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22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0571" y="188640"/>
            <a:ext cx="7789461" cy="573361"/>
          </a:xfrm>
        </p:spPr>
        <p:txBody>
          <a:bodyPr/>
          <a:lstStyle/>
          <a:p>
            <a:r>
              <a:rPr lang="en-US" altLang="zh-CN" sz="3200" b="1" dirty="0" err="1" smtClean="0">
                <a:latin typeface="黑体" panose="02010609060101010101" pitchFamily="49" charset="-122"/>
                <a:ea typeface="黑体" panose="02010609060101010101" pitchFamily="49" charset="-122"/>
              </a:rPr>
              <a:t>bPlus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常见案例分享</a:t>
            </a:r>
            <a:r>
              <a:rPr lang="en-US" altLang="zh-CN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---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元</a:t>
            </a:r>
            <a:r>
              <a:rPr lang="en-US" altLang="zh-CN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/500g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单价下发</a:t>
            </a:r>
            <a:endParaRPr 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0"/>
          </p:nvPr>
        </p:nvSpPr>
        <p:spPr/>
        <p:txBody>
          <a:bodyPr/>
          <a:lstStyle/>
          <a:p>
            <a:fld id="{2B2B68EE-DD1E-4368-AFCE-24A50EC7BF1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59707" y="858648"/>
            <a:ext cx="8816664" cy="1349294"/>
          </a:xfrm>
        </p:spPr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zh-CN" altLang="en-US" sz="2400" dirty="0" smtClean="0"/>
              <a:t>第三方软件下发商品</a:t>
            </a:r>
            <a:r>
              <a:rPr lang="en-US" altLang="zh-CN" sz="2400" dirty="0" smtClean="0"/>
              <a:t>PLU</a:t>
            </a:r>
            <a:r>
              <a:rPr lang="zh-CN" altLang="en-US" sz="2400" dirty="0" smtClean="0"/>
              <a:t>必须是元</a:t>
            </a:r>
            <a:r>
              <a:rPr lang="en-US" altLang="zh-CN" sz="2400" dirty="0" smtClean="0"/>
              <a:t>/500g</a:t>
            </a:r>
            <a:r>
              <a:rPr lang="zh-CN" altLang="en-US" sz="2400" dirty="0" smtClean="0"/>
              <a:t>单价</a:t>
            </a:r>
            <a:endParaRPr lang="en-US" altLang="zh-CN" sz="2400" dirty="0" smtClean="0"/>
          </a:p>
          <a:p>
            <a:pPr>
              <a:buFont typeface="Wingdings" panose="05000000000000000000" pitchFamily="2" charset="2"/>
              <a:buChar char="n"/>
            </a:pPr>
            <a:r>
              <a:rPr lang="zh-CN" altLang="en-US" sz="2400" dirty="0"/>
              <a:t>第三方软件</a:t>
            </a:r>
            <a:r>
              <a:rPr lang="zh-CN" altLang="en-US" sz="2400" dirty="0" smtClean="0"/>
              <a:t>下找到</a:t>
            </a:r>
            <a:r>
              <a:rPr lang="en-US" altLang="zh-CN" sz="2400" dirty="0" err="1" smtClean="0"/>
              <a:t>MTScaleKey.config</a:t>
            </a:r>
            <a:r>
              <a:rPr lang="zh-CN" altLang="en-US" sz="2400" dirty="0" smtClean="0"/>
              <a:t>文件，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找到其中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KGM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修改为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500g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。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n"/>
            </a:pPr>
            <a:endParaRPr lang="en-US" altLang="zh-CN" sz="2400" b="1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11" y="2101701"/>
            <a:ext cx="8285358" cy="4709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268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0571" y="188640"/>
            <a:ext cx="7789461" cy="573361"/>
          </a:xfrm>
        </p:spPr>
        <p:txBody>
          <a:bodyPr/>
          <a:lstStyle/>
          <a:p>
            <a:r>
              <a:rPr lang="en-US" altLang="zh-CN" sz="3200" b="1" dirty="0" err="1" smtClean="0">
                <a:latin typeface="黑体" panose="02010609060101010101" pitchFamily="49" charset="-122"/>
                <a:ea typeface="黑体" panose="02010609060101010101" pitchFamily="49" charset="-122"/>
              </a:rPr>
              <a:t>bPlus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常见案例分享</a:t>
            </a:r>
            <a:r>
              <a:rPr lang="en-US" altLang="zh-CN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---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黑标纸经常缺纸</a:t>
            </a:r>
            <a:endParaRPr 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0"/>
          </p:nvPr>
        </p:nvSpPr>
        <p:spPr/>
        <p:txBody>
          <a:bodyPr/>
          <a:lstStyle/>
          <a:p>
            <a:fld id="{2B2B68EE-DD1E-4368-AFCE-24A50EC7BF1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59707" y="858647"/>
            <a:ext cx="8816664" cy="5765177"/>
          </a:xfrm>
        </p:spPr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zh-CN" altLang="en-US" sz="2400" dirty="0" smtClean="0"/>
              <a:t>需升级打印机版本到</a:t>
            </a:r>
            <a:r>
              <a:rPr lang="en-US" altLang="zh-CN" sz="2400" dirty="0" smtClean="0"/>
              <a:t>J</a:t>
            </a:r>
            <a:r>
              <a:rPr lang="zh-CN" altLang="en-US" sz="2400" dirty="0" smtClean="0"/>
              <a:t>版本，</a:t>
            </a:r>
            <a:r>
              <a:rPr lang="zh-CN" altLang="en-US" sz="2400" dirty="0"/>
              <a:t>用</a:t>
            </a:r>
            <a:r>
              <a:rPr lang="en-US" altLang="zh-CN" sz="2400" dirty="0" smtClean="0"/>
              <a:t>FAT32</a:t>
            </a:r>
            <a:r>
              <a:rPr lang="zh-CN" altLang="en-US" sz="2400" dirty="0" smtClean="0"/>
              <a:t>格式</a:t>
            </a:r>
            <a:r>
              <a:rPr lang="en-US" altLang="zh-CN" sz="2400" dirty="0" smtClean="0"/>
              <a:t>U</a:t>
            </a:r>
            <a:r>
              <a:rPr lang="zh-CN" altLang="en-US" sz="2400" dirty="0" smtClean="0"/>
              <a:t>盘，新建</a:t>
            </a:r>
            <a:r>
              <a:rPr lang="en-US" altLang="zh-CN" sz="2400" dirty="0" smtClean="0"/>
              <a:t>Printer</a:t>
            </a:r>
            <a:r>
              <a:rPr lang="zh-CN" altLang="en-US" sz="2400" dirty="0" smtClean="0"/>
              <a:t>文件夹，把</a:t>
            </a:r>
            <a:r>
              <a:rPr lang="en-US" altLang="zh-CN" sz="2400" dirty="0" smtClean="0"/>
              <a:t>J</a:t>
            </a:r>
            <a:r>
              <a:rPr lang="zh-CN" altLang="en-US" sz="2400" dirty="0" smtClean="0"/>
              <a:t>版本</a:t>
            </a:r>
            <a:r>
              <a:rPr lang="en-US" altLang="zh-CN" sz="2400" dirty="0" smtClean="0"/>
              <a:t>mot</a:t>
            </a:r>
            <a:r>
              <a:rPr lang="zh-CN" altLang="en-US" sz="2400" dirty="0" smtClean="0"/>
              <a:t>升级固件拷贝到其中，插上</a:t>
            </a:r>
            <a:r>
              <a:rPr lang="en-US" altLang="zh-CN" sz="2400" dirty="0" err="1" smtClean="0"/>
              <a:t>bPlus</a:t>
            </a:r>
            <a:r>
              <a:rPr lang="zh-CN" altLang="en-US" sz="2400" dirty="0" smtClean="0"/>
              <a:t>机器，机器弹出界面，按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次向下键，选择通过</a:t>
            </a:r>
            <a:r>
              <a:rPr lang="en-US" altLang="zh-CN" sz="2400" dirty="0" smtClean="0"/>
              <a:t>USB</a:t>
            </a:r>
            <a:r>
              <a:rPr lang="zh-CN" altLang="en-US" sz="2400" dirty="0"/>
              <a:t>更新</a:t>
            </a:r>
            <a:r>
              <a:rPr lang="zh-CN" altLang="en-US" sz="2400" dirty="0" smtClean="0"/>
              <a:t>固件，机器自动识别到固件，再确认，升级完成机器有提示。</a:t>
            </a:r>
            <a:endParaRPr lang="en-US" altLang="zh-CN" sz="2400" dirty="0" smtClean="0"/>
          </a:p>
          <a:p>
            <a:pPr>
              <a:buFont typeface="Wingdings" panose="05000000000000000000" pitchFamily="2" charset="2"/>
              <a:buChar char="n"/>
            </a:pPr>
            <a:r>
              <a:rPr lang="zh-CN" altLang="en-US" sz="2400" dirty="0" smtClean="0"/>
              <a:t>进</a:t>
            </a:r>
            <a:r>
              <a:rPr lang="en-US" altLang="zh-CN" sz="2400" dirty="0" smtClean="0"/>
              <a:t>94</a:t>
            </a:r>
            <a:r>
              <a:rPr lang="zh-CN" altLang="en-US" sz="2400" dirty="0" smtClean="0"/>
              <a:t>菜单先选择无间隙标签模式，做走纸传感器测试一次</a:t>
            </a:r>
            <a:endParaRPr lang="en-US" altLang="zh-CN" sz="2400" dirty="0" smtClean="0"/>
          </a:p>
          <a:p>
            <a:pPr>
              <a:buFont typeface="Wingdings" panose="05000000000000000000" pitchFamily="2" charset="2"/>
              <a:buChar char="n"/>
            </a:pPr>
            <a:r>
              <a:rPr lang="zh-CN" altLang="en-US" sz="2400" dirty="0" smtClean="0"/>
              <a:t>再次回</a:t>
            </a:r>
            <a:r>
              <a:rPr lang="en-US" altLang="zh-CN" sz="2400" dirty="0" smtClean="0"/>
              <a:t>94</a:t>
            </a:r>
            <a:r>
              <a:rPr lang="zh-CN" altLang="en-US" sz="2400" dirty="0" smtClean="0"/>
              <a:t>菜单，选择黑标纸模式</a:t>
            </a:r>
            <a:r>
              <a:rPr lang="zh-CN" altLang="en-US" sz="2400" dirty="0"/>
              <a:t>，做走纸传感器测试一次</a:t>
            </a:r>
            <a:endParaRPr lang="en-US" altLang="zh-CN" sz="2400" dirty="0"/>
          </a:p>
          <a:p>
            <a:pPr>
              <a:buFont typeface="Wingdings" panose="05000000000000000000" pitchFamily="2" charset="2"/>
              <a:buChar char="n"/>
            </a:pPr>
            <a:r>
              <a:rPr lang="zh-CN" altLang="en-US" sz="2400" b="1" dirty="0" smtClean="0">
                <a:solidFill>
                  <a:srgbClr val="FF0000"/>
                </a:solidFill>
              </a:rPr>
              <a:t>方案实施完毕后可以正常可靠打印黑标纸，典型客户山东银座。</a:t>
            </a:r>
            <a:endParaRPr lang="en-US" altLang="zh-CN" sz="2400" b="1" dirty="0" smtClean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072" y="3888992"/>
            <a:ext cx="2808828" cy="26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019" y="3888992"/>
            <a:ext cx="2888166" cy="2627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7" y="3888992"/>
            <a:ext cx="2870188" cy="26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116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0571" y="188640"/>
            <a:ext cx="7789461" cy="573361"/>
          </a:xfrm>
        </p:spPr>
        <p:txBody>
          <a:bodyPr/>
          <a:lstStyle/>
          <a:p>
            <a:r>
              <a:rPr lang="en-US" altLang="zh-CN" sz="3200" b="1" dirty="0" err="1" smtClean="0">
                <a:latin typeface="黑体" panose="02010609060101010101" pitchFamily="49" charset="-122"/>
                <a:ea typeface="黑体" panose="02010609060101010101" pitchFamily="49" charset="-122"/>
              </a:rPr>
              <a:t>bPlus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常见案例分享</a:t>
            </a:r>
            <a:r>
              <a:rPr lang="en-US" altLang="zh-CN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---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没有找到追溯码</a:t>
            </a:r>
            <a:endParaRPr 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0"/>
          </p:nvPr>
        </p:nvSpPr>
        <p:spPr/>
        <p:txBody>
          <a:bodyPr/>
          <a:lstStyle/>
          <a:p>
            <a:fld id="{2B2B68EE-DD1E-4368-AFCE-24A50EC7BF1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59707" y="858647"/>
            <a:ext cx="8816664" cy="5765177"/>
          </a:xfrm>
        </p:spPr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zh-CN" altLang="en-US" sz="2400" dirty="0" smtClean="0"/>
              <a:t>下发了错误的配置到秤内，造成该故障。</a:t>
            </a:r>
            <a:endParaRPr lang="en-US" altLang="zh-CN" sz="2400" dirty="0" smtClean="0"/>
          </a:p>
          <a:p>
            <a:pPr>
              <a:buFont typeface="Wingdings" panose="05000000000000000000" pitchFamily="2" charset="2"/>
              <a:buChar char="n"/>
            </a:pPr>
            <a:r>
              <a:rPr lang="zh-CN" altLang="en-US" sz="2400" dirty="0" smtClean="0"/>
              <a:t>解决方法：</a:t>
            </a:r>
            <a:r>
              <a:rPr lang="en-US" altLang="zh-CN" sz="2400" dirty="0" smtClean="0"/>
              <a:t>1</a:t>
            </a:r>
            <a:r>
              <a:rPr lang="zh-CN" altLang="en-US" sz="2400" dirty="0" smtClean="0"/>
              <a:t>到</a:t>
            </a:r>
            <a:r>
              <a:rPr lang="en-US" altLang="zh-CN" sz="2400" dirty="0" smtClean="0"/>
              <a:t>SM</a:t>
            </a:r>
            <a:r>
              <a:rPr lang="zh-CN" altLang="en-US" sz="2400" dirty="0" smtClean="0"/>
              <a:t>软件秤高级配置内把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追溯后面勾去掉</a:t>
            </a:r>
            <a:r>
              <a:rPr lang="zh-CN" altLang="en-US" sz="2400" dirty="0" smtClean="0"/>
              <a:t>重新发一次到秤 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恢复出厂设置。</a:t>
            </a:r>
            <a:endParaRPr lang="en-US" altLang="zh-CN" sz="2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7" y="3166947"/>
            <a:ext cx="3083825" cy="242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892" y="1940311"/>
            <a:ext cx="5818115" cy="4728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003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METTLER TOLEDO">
      <a:dk1>
        <a:srgbClr val="004696"/>
      </a:dk1>
      <a:lt1>
        <a:srgbClr val="FFFFFF"/>
      </a:lt1>
      <a:dk2>
        <a:srgbClr val="FFFFFF"/>
      </a:dk2>
      <a:lt2>
        <a:srgbClr val="3399FF"/>
      </a:lt2>
      <a:accent1>
        <a:srgbClr val="56A410"/>
      </a:accent1>
      <a:accent2>
        <a:srgbClr val="004696"/>
      </a:accent2>
      <a:accent3>
        <a:srgbClr val="3399FF"/>
      </a:accent3>
      <a:accent4>
        <a:srgbClr val="97CBFF"/>
      </a:accent4>
      <a:accent5>
        <a:srgbClr val="BEF38E"/>
      </a:accent5>
      <a:accent6>
        <a:srgbClr val="E69400"/>
      </a:accent6>
      <a:hlink>
        <a:srgbClr val="004696"/>
      </a:hlink>
      <a:folHlink>
        <a:srgbClr val="97CBFF"/>
      </a:folHlink>
    </a:clrScheme>
    <a:fontScheme name="Arial-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ettler-Toledo-Master">
      <a:fillStyleLst>
        <a:solidFill>
          <a:schemeClr val="phClr"/>
        </a:solidFill>
        <a:solidFill>
          <a:schemeClr val="phClr"/>
        </a:solidFill>
        <a:gradFill>
          <a:gsLst>
            <a:gs pos="0">
              <a:schemeClr val="phClr">
                <a:tint val="100000"/>
                <a:shade val="50000"/>
                <a:satMod val="130000"/>
              </a:schemeClr>
            </a:gs>
            <a:gs pos="80000">
              <a:schemeClr val="phClr">
                <a:tint val="100000"/>
                <a:shade val="90000"/>
                <a:alpha val="100000"/>
                <a:satMod val="130000"/>
              </a:schemeClr>
            </a:gs>
            <a:gs pos="100000">
              <a:schemeClr val="phClr">
                <a:tint val="100000"/>
                <a:shade val="100000"/>
                <a:alpha val="100000"/>
                <a:satMod val="130000"/>
              </a:schemeClr>
            </a:gs>
          </a:gsLst>
          <a:lin ang="16200000" scaled="1"/>
        </a:gradFill>
      </a:fillStyleLst>
      <a:lnStyleLst>
        <a:ln w="6350" cap="flat" cmpd="sng" algn="ctr">
          <a:solidFill>
            <a:schemeClr val="phClr">
              <a:satMod val="150000"/>
            </a:schemeClr>
          </a:solidFill>
          <a:prstDash val="solid"/>
        </a:ln>
        <a:ln w="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5" dist="25400" dir="5400000" algn="bl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a:style>
    </a:spDef>
    <a:txDef>
      <a:spPr>
        <a:noFill/>
      </a:spPr>
      <a:bodyPr wrap="square" lIns="0" tIns="0" rIns="0" bIns="0" rtlCol="0">
        <a:spAutoFit/>
      </a:bodyPr>
      <a:lstStyle>
        <a:defPPr marL="144000" indent="-144000">
          <a:spcBef>
            <a:spcPts val="400"/>
          </a:spcBef>
          <a:spcAft>
            <a:spcPts val="600"/>
          </a:spcAft>
          <a:buClr>
            <a:schemeClr val="accent1"/>
          </a:buClr>
          <a:buFont typeface="Wingdings" panose="05000000000000000000" pitchFamily="2" charset="2"/>
          <a:buChar char="§"/>
          <a:defRPr sz="1600" dirty="0" err="1" smtClean="0"/>
        </a:defPPr>
      </a:lstStyle>
    </a:txDef>
  </a:objectDefaults>
  <a:extraClrSchemeLst/>
  <a:custClrLst>
    <a:custClr name="MT Green">
      <a:srgbClr val="60B612"/>
    </a:custClr>
    <a:custClr name="MT Blue">
      <a:srgbClr val="004696"/>
    </a:custClr>
    <a:custClr name="MT Cyan">
      <a:srgbClr val="3399FF"/>
    </a:custClr>
  </a:custClrLst>
</a:theme>
</file>

<file path=ppt/theme/theme2.xml><?xml version="1.0" encoding="utf-8"?>
<a:theme xmlns:a="http://schemas.openxmlformats.org/drawingml/2006/main" name="Larissa-Design">
  <a:themeElements>
    <a:clrScheme name="Mettler-Toledo-Colors">
      <a:dk1>
        <a:srgbClr val="004696"/>
      </a:dk1>
      <a:lt1>
        <a:srgbClr val="FFFFFF"/>
      </a:lt1>
      <a:dk2>
        <a:srgbClr val="FFFFFF"/>
      </a:dk2>
      <a:lt2>
        <a:srgbClr val="3399FF"/>
      </a:lt2>
      <a:accent1>
        <a:srgbClr val="004696"/>
      </a:accent1>
      <a:accent2>
        <a:srgbClr val="3399FF"/>
      </a:accent2>
      <a:accent3>
        <a:srgbClr val="93CCFF"/>
      </a:accent3>
      <a:accent4>
        <a:srgbClr val="60B612"/>
      </a:accent4>
      <a:accent5>
        <a:srgbClr val="CCF595"/>
      </a:accent5>
      <a:accent6>
        <a:srgbClr val="E69400"/>
      </a:accent6>
      <a:hlink>
        <a:srgbClr val="004696"/>
      </a:hlink>
      <a:folHlink>
        <a:srgbClr val="70B711"/>
      </a:folHlink>
    </a:clrScheme>
    <a:fontScheme name="Arial-Font">
      <a:maj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Mettler-Toledo-Colors">
      <a:dk1>
        <a:srgbClr val="004696"/>
      </a:dk1>
      <a:lt1>
        <a:srgbClr val="FFFFFF"/>
      </a:lt1>
      <a:dk2>
        <a:srgbClr val="FFFFFF"/>
      </a:dk2>
      <a:lt2>
        <a:srgbClr val="3399FF"/>
      </a:lt2>
      <a:accent1>
        <a:srgbClr val="004696"/>
      </a:accent1>
      <a:accent2>
        <a:srgbClr val="3399FF"/>
      </a:accent2>
      <a:accent3>
        <a:srgbClr val="93CCFF"/>
      </a:accent3>
      <a:accent4>
        <a:srgbClr val="60B612"/>
      </a:accent4>
      <a:accent5>
        <a:srgbClr val="CCF595"/>
      </a:accent5>
      <a:accent6>
        <a:srgbClr val="E69400"/>
      </a:accent6>
      <a:hlink>
        <a:srgbClr val="004696"/>
      </a:hlink>
      <a:folHlink>
        <a:srgbClr val="70B711"/>
      </a:folHlink>
    </a:clrScheme>
    <a:fontScheme name="Arial-Font">
      <a:maj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1071</Words>
  <Application>Microsoft Office PowerPoint</Application>
  <PresentationFormat>全屏显示(4:3)</PresentationFormat>
  <Paragraphs>91</Paragraphs>
  <Slides>19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blank</vt:lpstr>
      <vt:lpstr>bPlus常见案例分享</vt:lpstr>
      <vt:lpstr>目录</vt:lpstr>
      <vt:lpstr>bPlus常见案例分享---版本更新28541</vt:lpstr>
      <vt:lpstr>bPlus常见案例分享---接口覆盖</vt:lpstr>
      <vt:lpstr>bPlus常见案例分享---附加信息变8段</vt:lpstr>
      <vt:lpstr>bPlus常见案例分享---日期无法打印</vt:lpstr>
      <vt:lpstr>bPlus常见案例分享---元/500g单价下发</vt:lpstr>
      <vt:lpstr>bPlus常见案例分享---黑标纸经常缺纸</vt:lpstr>
      <vt:lpstr>bPlus常见案例分享---没有找到追溯码</vt:lpstr>
      <vt:lpstr>bPlus常见案例分享---开机提示网络异常</vt:lpstr>
      <vt:lpstr>bPlus常见案例分享---称重异常</vt:lpstr>
      <vt:lpstr>bPlus常见案例分享---打印标签无汉字</vt:lpstr>
      <vt:lpstr>bPlus常见案例分享---PLU=ET问题</vt:lpstr>
      <vt:lpstr>bPlus常见案例分享---胶轮爆裂</vt:lpstr>
      <vt:lpstr>bPlus常见案例分享---打印标签边缘模糊</vt:lpstr>
      <vt:lpstr>ScaleManager案例分享---无法启动主程序</vt:lpstr>
      <vt:lpstr>ScaleManager案例分享---系统资源占用高</vt:lpstr>
      <vt:lpstr>ScaleManager案例分享---标签编辑器过期</vt:lpstr>
      <vt:lpstr>培训结束 是否有任何疑问？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2016-10-20T05:06:15Z</dcterms:created>
  <dcterms:modified xsi:type="dcterms:W3CDTF">2018-02-06T07:13:42Z</dcterms:modified>
</cp:coreProperties>
</file>

<file path=userCustomization/customUI.xml><?xml version="1.0" encoding="utf-8"?>
<mso:customUI xmlns:doc="http://schemas.microsoft.com/office/2006/01/customui/currentDocument" xmlns:mso="http://schemas.microsoft.com/office/2006/01/customui">
  <mso:ribbon>
    <mso:qat>
      <mso:documentControls>
        <mso:separator idQ="doc:sep1" visible="true"/>
        <mso:separator idQ="doc:sep2" visible="true"/>
        <mso:control idQ="mso:FileProperties" visible="true"/>
        <mso:control idQ="mso:GridSettings" visible="true"/>
        <mso:control idQ="mso:HeaderFooterInsert" visible="true"/>
        <mso:separator idQ="doc:sep3" visible="true"/>
        <mso:control idQ="mso:SlideNewGallery" visible="true"/>
        <mso:control idQ="mso:SlideLayoutGallery" visible="true"/>
        <mso:separator idQ="doc:sep6" visible="true"/>
        <mso:control idQ="mso:OutlineDemote" visible="true"/>
        <mso:control idQ="mso:OutlinePromote" visible="true"/>
        <mso:separator idQ="doc:sep4" visible="true"/>
        <mso:separator idQ="doc:sep5" visible="true"/>
      </mso:documentControls>
    </mso:qat>
  </mso:ribbon>
</mso:customUI>
</file>