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5" r:id="rId2"/>
  </p:sldMasterIdLst>
  <p:notesMasterIdLst>
    <p:notesMasterId r:id="rId14"/>
  </p:notesMasterIdLst>
  <p:sldIdLst>
    <p:sldId id="256" r:id="rId3"/>
    <p:sldId id="416" r:id="rId4"/>
    <p:sldId id="412" r:id="rId5"/>
    <p:sldId id="414" r:id="rId6"/>
    <p:sldId id="418" r:id="rId7"/>
    <p:sldId id="417" r:id="rId8"/>
    <p:sldId id="413" r:id="rId9"/>
    <p:sldId id="415" r:id="rId10"/>
    <p:sldId id="419" r:id="rId11"/>
    <p:sldId id="421" r:id="rId12"/>
    <p:sldId id="278"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89246" autoAdjust="0"/>
  </p:normalViewPr>
  <p:slideViewPr>
    <p:cSldViewPr>
      <p:cViewPr>
        <p:scale>
          <a:sx n="71" d="100"/>
          <a:sy n="71" d="100"/>
        </p:scale>
        <p:origin x="-1512"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B3296395-0148-422E-ADFE-19889C6B2865}" type="datetimeFigureOut">
              <a:rPr lang="en-US"/>
              <a:pPr>
                <a:defRPr/>
              </a:pPr>
              <a:t>4/8/2018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pitchFamily="2" charset="-122"/>
              </a:defRPr>
            </a:lvl1pPr>
          </a:lstStyle>
          <a:p>
            <a:pPr>
              <a:defRPr/>
            </a:pPr>
            <a:fld id="{E832D781-3CDE-46F2-AEEB-45818B242BA8}" type="slidenum">
              <a:rPr lang="en-US"/>
              <a:pPr>
                <a:defRPr/>
              </a:pPr>
              <a:t>‹#›</a:t>
            </a:fld>
            <a:endParaRPr lang="en-US"/>
          </a:p>
        </p:txBody>
      </p:sp>
    </p:spTree>
    <p:extLst>
      <p:ext uri="{BB962C8B-B14F-4D97-AF65-F5344CB8AC3E}">
        <p14:creationId xmlns:p14="http://schemas.microsoft.com/office/powerpoint/2010/main" val="3496224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94C3733-5A9D-4021-B0B6-697F862EF5DF}" type="slidenum">
              <a:rPr lang="en-US" altLang="zh-CN" smtClean="0"/>
              <a:pPr eaLnBrk="1" hangingPunct="1"/>
              <a:t>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 </a:t>
            </a:r>
          </a:p>
        </p:txBody>
      </p:sp>
      <p:sp>
        <p:nvSpPr>
          <p:cNvPr id="153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5434F4E-FAEA-43F4-89C7-2CFF402EA1DF}" type="slidenum">
              <a:rPr lang="en-US" altLang="zh-CN" smtClean="0"/>
              <a:pPr eaLnBrk="1" hangingPunct="1"/>
              <a:t>11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3067050" y="5337175"/>
            <a:ext cx="2413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300413" y="2111375"/>
            <a:ext cx="2541587" cy="254158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p>
        </p:txBody>
      </p:sp>
      <p:sp>
        <p:nvSpPr>
          <p:cNvPr id="539652" name="Rectangle 4"/>
          <p:cNvSpPr>
            <a:spLocks noGrp="1" noChangeArrowheads="1"/>
          </p:cNvSpPr>
          <p:nvPr>
            <p:ph type="ctrTitle" sz="quarter"/>
          </p:nvPr>
        </p:nvSpPr>
        <p:spPr bwMode="auto">
          <a:xfrm>
            <a:off x="0" y="836613"/>
            <a:ext cx="9144000" cy="731837"/>
          </a:xfrm>
          <a:extLst>
            <a:ext uri="{909E8E84-426E-40DD-AFC4-6F175D3DCCD1}">
              <a14:hiddenFill xmlns:a14="http://schemas.microsoft.com/office/drawing/2010/main">
                <a:solidFill>
                  <a:schemeClr val="accent1"/>
                </a:solidFill>
              </a14:hiddenFill>
            </a:ext>
          </a:extLst>
        </p:spPr>
        <p:txBody>
          <a:bodyPr lIns="91440" tIns="45720" rIns="91440" bIns="45720" anchor="t"/>
          <a:lstStyle>
            <a:lvl1pPr algn="ctr">
              <a:defRPr sz="4000"/>
            </a:lvl1pPr>
          </a:lstStyle>
          <a:p>
            <a:pPr lvl="0"/>
            <a:r>
              <a:rPr lang="zh-CN" altLang="en-US" noProof="0" smtClean="0"/>
              <a:t>单击此处编辑母版标题样式</a:t>
            </a:r>
            <a:endParaRPr lang="en-US" noProof="0" smtClean="0"/>
          </a:p>
        </p:txBody>
      </p:sp>
      <p:sp>
        <p:nvSpPr>
          <p:cNvPr id="539653" name="Rectangle 5"/>
          <p:cNvSpPr>
            <a:spLocks noGrp="1" noChangeArrowheads="1"/>
          </p:cNvSpPr>
          <p:nvPr>
            <p:ph type="subTitle" sz="quarter" idx="1"/>
          </p:nvPr>
        </p:nvSpPr>
        <p:spPr>
          <a:xfrm>
            <a:off x="5868988" y="2987675"/>
            <a:ext cx="3228975" cy="790575"/>
          </a:xfrm>
        </p:spPr>
        <p:txBody>
          <a:bodyPr lIns="91440" tIns="45720" rIns="91440" bIns="45720"/>
          <a:lstStyle>
            <a:lvl1pPr marL="0" indent="0" algn="ctr">
              <a:spcBef>
                <a:spcPct val="10000"/>
              </a:spcBef>
              <a:buFont typeface="Wingdings" pitchFamily="2" charset="2"/>
              <a:buNone/>
              <a:defRPr>
                <a:solidFill>
                  <a:schemeClr val="bg1"/>
                </a:solidFill>
              </a:defRPr>
            </a:lvl1pPr>
          </a:lstStyle>
          <a:p>
            <a:pPr lvl="0"/>
            <a:r>
              <a:rPr lang="zh-CN" altLang="en-US" noProof="0" smtClean="0"/>
              <a:t>单击此处编辑母版副标题样式</a:t>
            </a:r>
            <a:endParaRPr lang="en-US" noProof="0" smtClean="0"/>
          </a:p>
        </p:txBody>
      </p:sp>
    </p:spTree>
    <p:extLst>
      <p:ext uri="{BB962C8B-B14F-4D97-AF65-F5344CB8AC3E}">
        <p14:creationId xmlns:p14="http://schemas.microsoft.com/office/powerpoint/2010/main" val="22540382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E943F47-A46F-44EA-AFBD-C3E1546DF178}" type="slidenum">
              <a:rPr lang="en-US" altLang="zh-CN"/>
              <a:pPr>
                <a:defRPr/>
              </a:pPr>
              <a:t>‹#›</a:t>
            </a:fld>
            <a:endParaRPr lang="en-US" altLang="zh-CN"/>
          </a:p>
        </p:txBody>
      </p:sp>
    </p:spTree>
    <p:extLst>
      <p:ext uri="{BB962C8B-B14F-4D97-AF65-F5344CB8AC3E}">
        <p14:creationId xmlns:p14="http://schemas.microsoft.com/office/powerpoint/2010/main" val="16082314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8938" y="115888"/>
            <a:ext cx="2084387" cy="6408737"/>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85775" y="115888"/>
            <a:ext cx="6100763" cy="6408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9106554-B085-4B69-9F7B-ED01C7D0F53D}" type="slidenum">
              <a:rPr lang="en-US" altLang="zh-CN"/>
              <a:pPr>
                <a:defRPr/>
              </a:pPr>
              <a:t>‹#›</a:t>
            </a:fld>
            <a:endParaRPr lang="en-US" altLang="zh-CN"/>
          </a:p>
        </p:txBody>
      </p:sp>
    </p:spTree>
    <p:extLst>
      <p:ext uri="{BB962C8B-B14F-4D97-AF65-F5344CB8AC3E}">
        <p14:creationId xmlns:p14="http://schemas.microsoft.com/office/powerpoint/2010/main" val="28363178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33400" y="115888"/>
            <a:ext cx="7726363" cy="5334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485775" y="1243013"/>
            <a:ext cx="4092575" cy="528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730750" y="1243013"/>
            <a:ext cx="4092575" cy="528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B8CC073-B019-4E95-BED6-5A364AA7C3DD}" type="slidenum">
              <a:rPr lang="en-US" altLang="zh-CN"/>
              <a:pPr>
                <a:defRPr/>
              </a:pPr>
              <a:t>‹#›</a:t>
            </a:fld>
            <a:endParaRPr lang="en-US" altLang="zh-CN"/>
          </a:p>
        </p:txBody>
      </p:sp>
    </p:spTree>
    <p:extLst>
      <p:ext uri="{BB962C8B-B14F-4D97-AF65-F5344CB8AC3E}">
        <p14:creationId xmlns:p14="http://schemas.microsoft.com/office/powerpoint/2010/main" val="32600802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33400" y="115888"/>
            <a:ext cx="7726363" cy="5334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485775" y="1243013"/>
            <a:ext cx="4092575" cy="528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quarter" idx="2"/>
          </p:nvPr>
        </p:nvSpPr>
        <p:spPr>
          <a:xfrm>
            <a:off x="4730750" y="1243013"/>
            <a:ext cx="4092575" cy="2563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内容占位符 4"/>
          <p:cNvSpPr>
            <a:spLocks noGrp="1"/>
          </p:cNvSpPr>
          <p:nvPr>
            <p:ph sz="quarter" idx="3"/>
          </p:nvPr>
        </p:nvSpPr>
        <p:spPr>
          <a:xfrm>
            <a:off x="4730750" y="3959225"/>
            <a:ext cx="4092575" cy="2565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87C7A0B9-16A5-4798-84E5-B390C7CC4DE0}" type="slidenum">
              <a:rPr lang="en-US" altLang="zh-CN"/>
              <a:pPr>
                <a:defRPr/>
              </a:pPr>
              <a:t>‹#›</a:t>
            </a:fld>
            <a:endParaRPr lang="en-US" altLang="zh-CN"/>
          </a:p>
        </p:txBody>
      </p:sp>
    </p:spTree>
    <p:extLst>
      <p:ext uri="{BB962C8B-B14F-4D97-AF65-F5344CB8AC3E}">
        <p14:creationId xmlns:p14="http://schemas.microsoft.com/office/powerpoint/2010/main" val="1982789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33400" y="115888"/>
            <a:ext cx="7726363" cy="533400"/>
          </a:xfrm>
        </p:spPr>
        <p:txBody>
          <a:bodyPr/>
          <a:lstStyle/>
          <a:p>
            <a:r>
              <a:rPr lang="zh-CN" altLang="en-US" smtClean="0"/>
              <a:t>单击此处编辑母版标题样式</a:t>
            </a:r>
            <a:endParaRPr lang="en-US"/>
          </a:p>
        </p:txBody>
      </p:sp>
      <p:sp>
        <p:nvSpPr>
          <p:cNvPr id="3" name="表格占位符 2"/>
          <p:cNvSpPr>
            <a:spLocks noGrp="1"/>
          </p:cNvSpPr>
          <p:nvPr>
            <p:ph type="tbl" idx="1"/>
          </p:nvPr>
        </p:nvSpPr>
        <p:spPr>
          <a:xfrm>
            <a:off x="485775" y="1243013"/>
            <a:ext cx="8337550" cy="5281612"/>
          </a:xfrm>
        </p:spPr>
        <p:txBody>
          <a:bodyPr/>
          <a:lstStyle/>
          <a:p>
            <a:pPr lvl="0"/>
            <a:r>
              <a:rPr lang="zh-CN" altLang="en-US" noProof="0" smtClean="0"/>
              <a:t>单击图标添加表格</a:t>
            </a:r>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9E576086-DA25-463C-803E-32F316B60F7F}" type="slidenum">
              <a:rPr lang="en-US" altLang="zh-CN"/>
              <a:pPr>
                <a:defRPr/>
              </a:pPr>
              <a:t>‹#›</a:t>
            </a:fld>
            <a:endParaRPr lang="en-US" altLang="zh-CN"/>
          </a:p>
        </p:txBody>
      </p:sp>
    </p:spTree>
    <p:extLst>
      <p:ext uri="{BB962C8B-B14F-4D97-AF65-F5344CB8AC3E}">
        <p14:creationId xmlns:p14="http://schemas.microsoft.com/office/powerpoint/2010/main" val="32589791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F2604F6-0539-4334-B274-D5B4CE1FD9C1}" type="slidenum">
              <a:rPr lang="en-US"/>
              <a:pPr>
                <a:defRPr/>
              </a:pPr>
              <a:t>‹#›</a:t>
            </a:fld>
            <a:endParaRPr lang="en-US"/>
          </a:p>
        </p:txBody>
      </p:sp>
    </p:spTree>
    <p:extLst>
      <p:ext uri="{BB962C8B-B14F-4D97-AF65-F5344CB8AC3E}">
        <p14:creationId xmlns:p14="http://schemas.microsoft.com/office/powerpoint/2010/main" val="283554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441FAD0-B29C-4888-8924-303BAF41A67D}" type="slidenum">
              <a:rPr lang="en-US"/>
              <a:pPr>
                <a:defRPr/>
              </a:pPr>
              <a:t>‹#›</a:t>
            </a:fld>
            <a:endParaRPr lang="en-US"/>
          </a:p>
        </p:txBody>
      </p:sp>
    </p:spTree>
    <p:extLst>
      <p:ext uri="{BB962C8B-B14F-4D97-AF65-F5344CB8AC3E}">
        <p14:creationId xmlns:p14="http://schemas.microsoft.com/office/powerpoint/2010/main" val="9127358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CA1E1045-BAD1-4DE7-AF47-DBFB1CB21E31}" type="slidenum">
              <a:rPr lang="en-US"/>
              <a:pPr>
                <a:defRPr/>
              </a:pPr>
              <a:t>‹#›</a:t>
            </a:fld>
            <a:endParaRPr lang="en-US"/>
          </a:p>
        </p:txBody>
      </p:sp>
    </p:spTree>
    <p:extLst>
      <p:ext uri="{BB962C8B-B14F-4D97-AF65-F5344CB8AC3E}">
        <p14:creationId xmlns:p14="http://schemas.microsoft.com/office/powerpoint/2010/main" val="18489613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1798638" y="1600200"/>
            <a:ext cx="26955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6613" y="1600200"/>
            <a:ext cx="26955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54CA237-82E7-410F-B141-D7A6A33B4E22}" type="slidenum">
              <a:rPr lang="en-US"/>
              <a:pPr>
                <a:defRPr/>
              </a:pPr>
              <a:t>‹#›</a:t>
            </a:fld>
            <a:endParaRPr lang="en-US"/>
          </a:p>
        </p:txBody>
      </p:sp>
    </p:spTree>
    <p:extLst>
      <p:ext uri="{BB962C8B-B14F-4D97-AF65-F5344CB8AC3E}">
        <p14:creationId xmlns:p14="http://schemas.microsoft.com/office/powerpoint/2010/main" val="37042981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78D1D50-1B81-4494-BC7B-18165AF9DF59}" type="slidenum">
              <a:rPr lang="en-US"/>
              <a:pPr>
                <a:defRPr/>
              </a:pPr>
              <a:t>‹#›</a:t>
            </a:fld>
            <a:endParaRPr lang="en-US"/>
          </a:p>
        </p:txBody>
      </p:sp>
    </p:spTree>
    <p:extLst>
      <p:ext uri="{BB962C8B-B14F-4D97-AF65-F5344CB8AC3E}">
        <p14:creationId xmlns:p14="http://schemas.microsoft.com/office/powerpoint/2010/main" val="30863301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6F925F1-8F93-4A0D-AD82-084E594D11E9}" type="slidenum">
              <a:rPr lang="en-US" altLang="zh-CN"/>
              <a:pPr>
                <a:defRPr/>
              </a:pPr>
              <a:t>‹#›</a:t>
            </a:fld>
            <a:endParaRPr lang="en-US" altLang="zh-CN"/>
          </a:p>
        </p:txBody>
      </p:sp>
    </p:spTree>
    <p:extLst>
      <p:ext uri="{BB962C8B-B14F-4D97-AF65-F5344CB8AC3E}">
        <p14:creationId xmlns:p14="http://schemas.microsoft.com/office/powerpoint/2010/main" val="8458381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8CAB920-A4B6-4FA7-B026-1979CA51110B}" type="slidenum">
              <a:rPr lang="en-US"/>
              <a:pPr>
                <a:defRPr/>
              </a:pPr>
              <a:t>‹#›</a:t>
            </a:fld>
            <a:endParaRPr lang="en-US"/>
          </a:p>
        </p:txBody>
      </p:sp>
    </p:spTree>
    <p:extLst>
      <p:ext uri="{BB962C8B-B14F-4D97-AF65-F5344CB8AC3E}">
        <p14:creationId xmlns:p14="http://schemas.microsoft.com/office/powerpoint/2010/main" val="27955411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5FCBA05-9FB5-481C-A7A5-06F7008B810E}" type="slidenum">
              <a:rPr lang="en-US"/>
              <a:pPr>
                <a:defRPr/>
              </a:pPr>
              <a:t>‹#›</a:t>
            </a:fld>
            <a:endParaRPr lang="en-US"/>
          </a:p>
        </p:txBody>
      </p:sp>
    </p:spTree>
    <p:extLst>
      <p:ext uri="{BB962C8B-B14F-4D97-AF65-F5344CB8AC3E}">
        <p14:creationId xmlns:p14="http://schemas.microsoft.com/office/powerpoint/2010/main" val="21843422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A67E946D-6309-46C5-89CB-A937A26DFA1C}" type="slidenum">
              <a:rPr lang="en-US"/>
              <a:pPr>
                <a:defRPr/>
              </a:pPr>
              <a:t>‹#›</a:t>
            </a:fld>
            <a:endParaRPr lang="en-US"/>
          </a:p>
        </p:txBody>
      </p:sp>
    </p:spTree>
    <p:extLst>
      <p:ext uri="{BB962C8B-B14F-4D97-AF65-F5344CB8AC3E}">
        <p14:creationId xmlns:p14="http://schemas.microsoft.com/office/powerpoint/2010/main" val="18537063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70EB050F-B1FF-470C-B564-B8119FDE6B74}" type="slidenum">
              <a:rPr lang="en-US"/>
              <a:pPr>
                <a:defRPr/>
              </a:pPr>
              <a:t>‹#›</a:t>
            </a:fld>
            <a:endParaRPr lang="en-US"/>
          </a:p>
        </p:txBody>
      </p:sp>
    </p:spTree>
    <p:extLst>
      <p:ext uri="{BB962C8B-B14F-4D97-AF65-F5344CB8AC3E}">
        <p14:creationId xmlns:p14="http://schemas.microsoft.com/office/powerpoint/2010/main" val="29353362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109E86D-283A-4257-8553-5EA21EC81C3E}" type="slidenum">
              <a:rPr lang="en-US"/>
              <a:pPr>
                <a:defRPr/>
              </a:pPr>
              <a:t>‹#›</a:t>
            </a:fld>
            <a:endParaRPr lang="en-US"/>
          </a:p>
        </p:txBody>
      </p:sp>
    </p:spTree>
    <p:extLst>
      <p:ext uri="{BB962C8B-B14F-4D97-AF65-F5344CB8AC3E}">
        <p14:creationId xmlns:p14="http://schemas.microsoft.com/office/powerpoint/2010/main" val="37504959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1600" y="115888"/>
            <a:ext cx="1979613" cy="601027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509588" y="115888"/>
            <a:ext cx="5789612" cy="60102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93C555-659A-47A9-A407-4D81C86C6568}" type="slidenum">
              <a:rPr lang="en-US"/>
              <a:pPr>
                <a:defRPr/>
              </a:pPr>
              <a:t>‹#›</a:t>
            </a:fld>
            <a:endParaRPr lang="en-US"/>
          </a:p>
        </p:txBody>
      </p:sp>
    </p:spTree>
    <p:extLst>
      <p:ext uri="{BB962C8B-B14F-4D97-AF65-F5344CB8AC3E}">
        <p14:creationId xmlns:p14="http://schemas.microsoft.com/office/powerpoint/2010/main" val="25837224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A3022522-B12C-4C47-BC26-ED046190EA88}" type="slidenum">
              <a:rPr lang="en-US" altLang="zh-CN"/>
              <a:pPr>
                <a:defRPr/>
              </a:pPr>
              <a:t>‹#›</a:t>
            </a:fld>
            <a:endParaRPr lang="en-US" altLang="zh-CN"/>
          </a:p>
        </p:txBody>
      </p:sp>
    </p:spTree>
    <p:extLst>
      <p:ext uri="{BB962C8B-B14F-4D97-AF65-F5344CB8AC3E}">
        <p14:creationId xmlns:p14="http://schemas.microsoft.com/office/powerpoint/2010/main" val="6319108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85775" y="1243013"/>
            <a:ext cx="4092575"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730750" y="1243013"/>
            <a:ext cx="4092575" cy="528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B159FB6-4453-4099-9CCD-2C2B71DBD99F}" type="slidenum">
              <a:rPr lang="en-US" altLang="zh-CN"/>
              <a:pPr>
                <a:defRPr/>
              </a:pPr>
              <a:t>‹#›</a:t>
            </a:fld>
            <a:endParaRPr lang="en-US" altLang="zh-CN"/>
          </a:p>
        </p:txBody>
      </p:sp>
    </p:spTree>
    <p:extLst>
      <p:ext uri="{BB962C8B-B14F-4D97-AF65-F5344CB8AC3E}">
        <p14:creationId xmlns:p14="http://schemas.microsoft.com/office/powerpoint/2010/main" val="11480775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75680FD-E94C-4570-8153-4459AEAF584A}" type="slidenum">
              <a:rPr lang="en-US" altLang="zh-CN"/>
              <a:pPr>
                <a:defRPr/>
              </a:pPr>
              <a:t>‹#›</a:t>
            </a:fld>
            <a:endParaRPr lang="en-US" altLang="zh-CN"/>
          </a:p>
        </p:txBody>
      </p:sp>
    </p:spTree>
    <p:extLst>
      <p:ext uri="{BB962C8B-B14F-4D97-AF65-F5344CB8AC3E}">
        <p14:creationId xmlns:p14="http://schemas.microsoft.com/office/powerpoint/2010/main" val="16348106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C71E676-EA8C-4E80-ABBB-D6DFA8567F41}" type="slidenum">
              <a:rPr lang="en-US" altLang="zh-CN"/>
              <a:pPr>
                <a:defRPr/>
              </a:pPr>
              <a:t>‹#›</a:t>
            </a:fld>
            <a:endParaRPr lang="en-US" altLang="zh-CN"/>
          </a:p>
        </p:txBody>
      </p:sp>
    </p:spTree>
    <p:extLst>
      <p:ext uri="{BB962C8B-B14F-4D97-AF65-F5344CB8AC3E}">
        <p14:creationId xmlns:p14="http://schemas.microsoft.com/office/powerpoint/2010/main" val="10807771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A4708C2-E431-4CF3-82B1-807EEF362BE2}" type="slidenum">
              <a:rPr lang="en-US" altLang="zh-CN"/>
              <a:pPr>
                <a:defRPr/>
              </a:pPr>
              <a:t>‹#›</a:t>
            </a:fld>
            <a:endParaRPr lang="en-US" altLang="zh-CN"/>
          </a:p>
        </p:txBody>
      </p:sp>
    </p:spTree>
    <p:extLst>
      <p:ext uri="{BB962C8B-B14F-4D97-AF65-F5344CB8AC3E}">
        <p14:creationId xmlns:p14="http://schemas.microsoft.com/office/powerpoint/2010/main" val="5028629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F8BBE505-FD26-4399-A2C0-FAF8F78DBD8C}" type="slidenum">
              <a:rPr lang="en-US" altLang="zh-CN"/>
              <a:pPr>
                <a:defRPr/>
              </a:pPr>
              <a:t>‹#›</a:t>
            </a:fld>
            <a:endParaRPr lang="en-US" altLang="zh-CN"/>
          </a:p>
        </p:txBody>
      </p:sp>
    </p:spTree>
    <p:extLst>
      <p:ext uri="{BB962C8B-B14F-4D97-AF65-F5344CB8AC3E}">
        <p14:creationId xmlns:p14="http://schemas.microsoft.com/office/powerpoint/2010/main" val="16465209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1EB6FB67-77C0-41EA-A280-A0231A838FE4}" type="slidenum">
              <a:rPr lang="en-US" altLang="zh-CN"/>
              <a:pPr>
                <a:defRPr/>
              </a:pPr>
              <a:t>‹#›</a:t>
            </a:fld>
            <a:endParaRPr lang="en-US" altLang="zh-CN"/>
          </a:p>
        </p:txBody>
      </p:sp>
    </p:spTree>
    <p:extLst>
      <p:ext uri="{BB962C8B-B14F-4D97-AF65-F5344CB8AC3E}">
        <p14:creationId xmlns:p14="http://schemas.microsoft.com/office/powerpoint/2010/main" val="7572156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85775" y="1243013"/>
            <a:ext cx="8337550" cy="528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
        <p:nvSpPr>
          <p:cNvPr id="1028" name="Rectangle 4"/>
          <p:cNvSpPr>
            <a:spLocks noGrp="1" noChangeArrowheads="1"/>
          </p:cNvSpPr>
          <p:nvPr>
            <p:ph type="title"/>
          </p:nvPr>
        </p:nvSpPr>
        <p:spPr bwMode="gray">
          <a:xfrm>
            <a:off x="533400" y="115888"/>
            <a:ext cx="7726363" cy="5334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p>
            <a:pPr lvl="0"/>
            <a:r>
              <a:rPr lang="en-US" altLang="zh-CN" smtClean="0"/>
              <a:t>Title</a:t>
            </a:r>
          </a:p>
        </p:txBody>
      </p:sp>
      <p:sp>
        <p:nvSpPr>
          <p:cNvPr id="538629" name="Rectangle 5"/>
          <p:cNvSpPr>
            <a:spLocks noGrp="1" noChangeArrowheads="1"/>
          </p:cNvSpPr>
          <p:nvPr>
            <p:ph type="sldNum" sz="quarter" idx="4"/>
          </p:nvPr>
        </p:nvSpPr>
        <p:spPr bwMode="auto">
          <a:xfrm>
            <a:off x="3505200" y="654843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0">
                <a:solidFill>
                  <a:srgbClr val="00279F"/>
                </a:solidFill>
                <a:latin typeface="Arial" charset="0"/>
                <a:ea typeface="+mn-ea"/>
              </a:defRPr>
            </a:lvl1pPr>
          </a:lstStyle>
          <a:p>
            <a:pPr>
              <a:defRPr/>
            </a:pPr>
            <a:fld id="{4AADBEEA-1B2C-4DCA-973A-122A20A1A36F}" type="slidenum">
              <a:rPr lang="en-US" altLang="zh-CN"/>
              <a:pPr>
                <a:defRPr/>
              </a:pPr>
              <a:t>‹#›</a:t>
            </a:fld>
            <a:endParaRPr lang="en-US" altLang="zh-CN"/>
          </a:p>
        </p:txBody>
      </p:sp>
      <p:sp>
        <p:nvSpPr>
          <p:cNvPr id="1030" name="Text Box 6"/>
          <p:cNvSpPr txBox="1">
            <a:spLocks noChangeArrowheads="1"/>
          </p:cNvSpPr>
          <p:nvPr/>
        </p:nvSpPr>
        <p:spPr bwMode="auto">
          <a:xfrm>
            <a:off x="7667625" y="6570663"/>
            <a:ext cx="1368425" cy="244475"/>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1905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spcBef>
                <a:spcPct val="50000"/>
              </a:spcBef>
              <a:defRPr/>
            </a:pPr>
            <a:r>
              <a:rPr lang="en-US" sz="1000" smtClean="0">
                <a:solidFill>
                  <a:srgbClr val="00279F"/>
                </a:solidFill>
                <a:ea typeface="黑体" pitchFamily="49" charset="-122"/>
              </a:rPr>
              <a:t>Internal usage only</a:t>
            </a:r>
          </a:p>
        </p:txBody>
      </p:sp>
      <p:sp>
        <p:nvSpPr>
          <p:cNvPr id="1031" name="Rectangle 7"/>
          <p:cNvSpPr>
            <a:spLocks noChangeArrowheads="1"/>
          </p:cNvSpPr>
          <p:nvPr/>
        </p:nvSpPr>
        <p:spPr bwMode="auto">
          <a:xfrm>
            <a:off x="1117600" y="287338"/>
            <a:ext cx="750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70000"/>
              </a:lnSpc>
            </a:pPr>
            <a:endParaRPr lang="en-US" altLang="zh-CN" sz="3200">
              <a:solidFill>
                <a:schemeClr val="bg1"/>
              </a:solidFill>
            </a:endParaRPr>
          </a:p>
        </p:txBody>
      </p:sp>
    </p:spTree>
  </p:cSld>
  <p:clrMap bg1="lt1" tx1="dk1" bg2="lt2" tx2="dk2" accent1="accent1" accent2="accent2" accent3="accent3" accent4="accent4" accent5="accent5" accent6="accent6" hlink="hlink" folHlink="folHlink"/>
  <p:sldLayoutIdLst>
    <p:sldLayoutId id="2147484402"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Lst>
  <p:transition/>
  <p:txStyles>
    <p:titleStyle>
      <a:lvl1pPr algn="l" defTabSz="881063" rtl="0" eaLnBrk="0" fontAlgn="base" hangingPunct="0">
        <a:spcBef>
          <a:spcPct val="0"/>
        </a:spcBef>
        <a:spcAft>
          <a:spcPct val="0"/>
        </a:spcAft>
        <a:defRPr sz="3200">
          <a:solidFill>
            <a:schemeClr val="bg1"/>
          </a:solidFill>
          <a:latin typeface="+mj-lt"/>
          <a:ea typeface="+mj-ea"/>
          <a:cs typeface="+mj-cs"/>
        </a:defRPr>
      </a:lvl1pPr>
      <a:lvl2pPr algn="l" defTabSz="881063" rtl="0" eaLnBrk="0" fontAlgn="base" hangingPunct="0">
        <a:spcBef>
          <a:spcPct val="0"/>
        </a:spcBef>
        <a:spcAft>
          <a:spcPct val="0"/>
        </a:spcAft>
        <a:defRPr sz="3200">
          <a:solidFill>
            <a:schemeClr val="bg1"/>
          </a:solidFill>
          <a:latin typeface="Arial" charset="0"/>
          <a:ea typeface="黑体" pitchFamily="2" charset="-122"/>
        </a:defRPr>
      </a:lvl2pPr>
      <a:lvl3pPr algn="l" defTabSz="881063" rtl="0" eaLnBrk="0" fontAlgn="base" hangingPunct="0">
        <a:spcBef>
          <a:spcPct val="0"/>
        </a:spcBef>
        <a:spcAft>
          <a:spcPct val="0"/>
        </a:spcAft>
        <a:defRPr sz="3200">
          <a:solidFill>
            <a:schemeClr val="bg1"/>
          </a:solidFill>
          <a:latin typeface="Arial" charset="0"/>
          <a:ea typeface="黑体" pitchFamily="2" charset="-122"/>
        </a:defRPr>
      </a:lvl3pPr>
      <a:lvl4pPr algn="l" defTabSz="881063" rtl="0" eaLnBrk="0" fontAlgn="base" hangingPunct="0">
        <a:spcBef>
          <a:spcPct val="0"/>
        </a:spcBef>
        <a:spcAft>
          <a:spcPct val="0"/>
        </a:spcAft>
        <a:defRPr sz="3200">
          <a:solidFill>
            <a:schemeClr val="bg1"/>
          </a:solidFill>
          <a:latin typeface="Arial" charset="0"/>
          <a:ea typeface="黑体" pitchFamily="2" charset="-122"/>
        </a:defRPr>
      </a:lvl4pPr>
      <a:lvl5pPr algn="l" defTabSz="881063" rtl="0" eaLnBrk="0" fontAlgn="base" hangingPunct="0">
        <a:spcBef>
          <a:spcPct val="0"/>
        </a:spcBef>
        <a:spcAft>
          <a:spcPct val="0"/>
        </a:spcAft>
        <a:defRPr sz="3200">
          <a:solidFill>
            <a:schemeClr val="bg1"/>
          </a:solidFill>
          <a:latin typeface="Arial" charset="0"/>
          <a:ea typeface="黑体" pitchFamily="2" charset="-122"/>
        </a:defRPr>
      </a:lvl5pPr>
      <a:lvl6pPr marL="457200" algn="l" defTabSz="881063" rtl="0" eaLnBrk="1" fontAlgn="base" hangingPunct="1">
        <a:spcBef>
          <a:spcPct val="0"/>
        </a:spcBef>
        <a:spcAft>
          <a:spcPct val="0"/>
        </a:spcAft>
        <a:defRPr sz="3200">
          <a:solidFill>
            <a:schemeClr val="bg1"/>
          </a:solidFill>
          <a:latin typeface="Arial" charset="0"/>
          <a:ea typeface="黑体" pitchFamily="2" charset="-122"/>
        </a:defRPr>
      </a:lvl6pPr>
      <a:lvl7pPr marL="914400" algn="l" defTabSz="881063" rtl="0" eaLnBrk="1" fontAlgn="base" hangingPunct="1">
        <a:spcBef>
          <a:spcPct val="0"/>
        </a:spcBef>
        <a:spcAft>
          <a:spcPct val="0"/>
        </a:spcAft>
        <a:defRPr sz="3200">
          <a:solidFill>
            <a:schemeClr val="bg1"/>
          </a:solidFill>
          <a:latin typeface="Arial" charset="0"/>
          <a:ea typeface="黑体" pitchFamily="2" charset="-122"/>
        </a:defRPr>
      </a:lvl7pPr>
      <a:lvl8pPr marL="1371600" algn="l" defTabSz="881063" rtl="0" eaLnBrk="1" fontAlgn="base" hangingPunct="1">
        <a:spcBef>
          <a:spcPct val="0"/>
        </a:spcBef>
        <a:spcAft>
          <a:spcPct val="0"/>
        </a:spcAft>
        <a:defRPr sz="3200">
          <a:solidFill>
            <a:schemeClr val="bg1"/>
          </a:solidFill>
          <a:latin typeface="Arial" charset="0"/>
          <a:ea typeface="黑体" pitchFamily="2" charset="-122"/>
        </a:defRPr>
      </a:lvl8pPr>
      <a:lvl9pPr marL="1828800" algn="l" defTabSz="881063" rtl="0" eaLnBrk="1" fontAlgn="base" hangingPunct="1">
        <a:spcBef>
          <a:spcPct val="0"/>
        </a:spcBef>
        <a:spcAft>
          <a:spcPct val="0"/>
        </a:spcAft>
        <a:defRPr sz="3200">
          <a:solidFill>
            <a:schemeClr val="bg1"/>
          </a:solidFill>
          <a:latin typeface="Arial" charset="0"/>
          <a:ea typeface="黑体" pitchFamily="2" charset="-122"/>
        </a:defRPr>
      </a:lvl9pPr>
    </p:titleStyle>
    <p:bodyStyle>
      <a:lvl1pPr marL="271463" indent="-271463" algn="l" defTabSz="981075" rtl="0" eaLnBrk="0" fontAlgn="base" hangingPunct="0">
        <a:spcBef>
          <a:spcPct val="40000"/>
        </a:spcBef>
        <a:spcAft>
          <a:spcPct val="0"/>
        </a:spcAft>
        <a:buClr>
          <a:schemeClr val="hlink"/>
        </a:buClr>
        <a:buSzPct val="120000"/>
        <a:buFont typeface="Wingdings" pitchFamily="2" charset="2"/>
        <a:buChar char="§"/>
        <a:defRPr>
          <a:solidFill>
            <a:srgbClr val="00279F"/>
          </a:solidFill>
          <a:latin typeface="+mn-lt"/>
          <a:ea typeface="+mn-ea"/>
          <a:cs typeface="+mn-cs"/>
        </a:defRPr>
      </a:lvl1pPr>
      <a:lvl2pPr marL="625475" indent="-174625" algn="l" defTabSz="981075" rtl="0" eaLnBrk="0" fontAlgn="base" hangingPunct="0">
        <a:spcBef>
          <a:spcPct val="20000"/>
        </a:spcBef>
        <a:spcAft>
          <a:spcPct val="0"/>
        </a:spcAft>
        <a:buClr>
          <a:srgbClr val="339900"/>
        </a:buClr>
        <a:buSzPct val="125000"/>
        <a:buFont typeface="Times New Roman" pitchFamily="18" charset="0"/>
        <a:buChar char="-"/>
        <a:defRPr sz="1600">
          <a:solidFill>
            <a:srgbClr val="00279F"/>
          </a:solidFill>
          <a:latin typeface="+mn-lt"/>
          <a:ea typeface="+mn-ea"/>
        </a:defRPr>
      </a:lvl2pPr>
      <a:lvl3pPr marL="987425" indent="-182563" algn="l" defTabSz="981075" rtl="0" eaLnBrk="0" fontAlgn="base" hangingPunct="0">
        <a:spcBef>
          <a:spcPct val="20000"/>
        </a:spcBef>
        <a:spcAft>
          <a:spcPct val="0"/>
        </a:spcAft>
        <a:buClr>
          <a:schemeClr val="hlink"/>
        </a:buClr>
        <a:buFont typeface="Marlett" pitchFamily="2" charset="2"/>
        <a:buChar char="8"/>
        <a:defRPr sz="1600">
          <a:solidFill>
            <a:srgbClr val="00279F"/>
          </a:solidFill>
          <a:latin typeface="+mn-lt"/>
          <a:ea typeface="+mn-ea"/>
        </a:defRPr>
      </a:lvl3pPr>
      <a:lvl4pPr marL="1349375" indent="-182563" algn="l" defTabSz="981075" rtl="0" eaLnBrk="0" fontAlgn="base" hangingPunct="0">
        <a:spcBef>
          <a:spcPct val="20000"/>
        </a:spcBef>
        <a:spcAft>
          <a:spcPct val="0"/>
        </a:spcAft>
        <a:buClr>
          <a:srgbClr val="339900"/>
        </a:buClr>
        <a:buSzPct val="125000"/>
        <a:buFont typeface="Times New Roman" pitchFamily="18" charset="0"/>
        <a:buChar char="-"/>
        <a:defRPr sz="1600">
          <a:solidFill>
            <a:srgbClr val="00279F"/>
          </a:solidFill>
          <a:latin typeface="+mn-lt"/>
          <a:ea typeface="+mn-ea"/>
        </a:defRPr>
      </a:lvl4pPr>
      <a:lvl5pPr marL="2157413" indent="-339725" algn="l" defTabSz="981075" rtl="0" eaLnBrk="0" fontAlgn="base" hangingPunct="0">
        <a:spcBef>
          <a:spcPct val="20000"/>
        </a:spcBef>
        <a:spcAft>
          <a:spcPct val="0"/>
        </a:spcAft>
        <a:buClr>
          <a:schemeClr val="hlink"/>
        </a:buClr>
        <a:buSzPct val="125000"/>
        <a:buFont typeface="Arial" charset="0"/>
        <a:buChar char="»"/>
        <a:defRPr sz="1600">
          <a:solidFill>
            <a:schemeClr val="tx1"/>
          </a:solidFill>
          <a:latin typeface="+mn-lt"/>
          <a:ea typeface="+mn-ea"/>
        </a:defRPr>
      </a:lvl5pPr>
      <a:lvl6pPr marL="2614613" indent="-339725" algn="l" defTabSz="981075" rtl="0" eaLnBrk="1" fontAlgn="base" hangingPunct="1">
        <a:spcBef>
          <a:spcPct val="20000"/>
        </a:spcBef>
        <a:spcAft>
          <a:spcPct val="0"/>
        </a:spcAft>
        <a:buClr>
          <a:schemeClr val="hlink"/>
        </a:buClr>
        <a:buSzPct val="125000"/>
        <a:buFont typeface="Arial" charset="0"/>
        <a:buChar char="»"/>
        <a:defRPr sz="1600">
          <a:solidFill>
            <a:schemeClr val="tx1"/>
          </a:solidFill>
          <a:latin typeface="+mn-lt"/>
          <a:ea typeface="+mn-ea"/>
        </a:defRPr>
      </a:lvl6pPr>
      <a:lvl7pPr marL="3071813" indent="-339725" algn="l" defTabSz="981075" rtl="0" eaLnBrk="1" fontAlgn="base" hangingPunct="1">
        <a:spcBef>
          <a:spcPct val="20000"/>
        </a:spcBef>
        <a:spcAft>
          <a:spcPct val="0"/>
        </a:spcAft>
        <a:buClr>
          <a:schemeClr val="hlink"/>
        </a:buClr>
        <a:buSzPct val="125000"/>
        <a:buFont typeface="Arial" charset="0"/>
        <a:buChar char="»"/>
        <a:defRPr sz="1600">
          <a:solidFill>
            <a:schemeClr val="tx1"/>
          </a:solidFill>
          <a:latin typeface="+mn-lt"/>
          <a:ea typeface="+mn-ea"/>
        </a:defRPr>
      </a:lvl7pPr>
      <a:lvl8pPr marL="3529013" indent="-339725" algn="l" defTabSz="981075" rtl="0" eaLnBrk="1" fontAlgn="base" hangingPunct="1">
        <a:spcBef>
          <a:spcPct val="20000"/>
        </a:spcBef>
        <a:spcAft>
          <a:spcPct val="0"/>
        </a:spcAft>
        <a:buClr>
          <a:schemeClr val="hlink"/>
        </a:buClr>
        <a:buSzPct val="125000"/>
        <a:buFont typeface="Arial" charset="0"/>
        <a:buChar char="»"/>
        <a:defRPr sz="1600">
          <a:solidFill>
            <a:schemeClr val="tx1"/>
          </a:solidFill>
          <a:latin typeface="+mn-lt"/>
          <a:ea typeface="+mn-ea"/>
        </a:defRPr>
      </a:lvl8pPr>
      <a:lvl9pPr marL="3986213" indent="-339725" algn="l" defTabSz="981075" rtl="0" eaLnBrk="1" fontAlgn="base" hangingPunct="1">
        <a:spcBef>
          <a:spcPct val="20000"/>
        </a:spcBef>
        <a:spcAft>
          <a:spcPct val="0"/>
        </a:spcAft>
        <a:buClr>
          <a:schemeClr val="hlink"/>
        </a:buClr>
        <a:buSzPct val="125000"/>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gray">
          <a:xfrm>
            <a:off x="509588" y="115888"/>
            <a:ext cx="7921625" cy="5334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p>
            <a:pPr lvl="0"/>
            <a:r>
              <a:rPr lang="en-US" altLang="zh-CN" smtClean="0"/>
              <a:t>Agenda</a:t>
            </a:r>
          </a:p>
        </p:txBody>
      </p:sp>
      <p:sp>
        <p:nvSpPr>
          <p:cNvPr id="2052" name="Rectangle 4"/>
          <p:cNvSpPr>
            <a:spLocks noGrp="1" noChangeArrowheads="1"/>
          </p:cNvSpPr>
          <p:nvPr>
            <p:ph type="body" idx="1"/>
          </p:nvPr>
        </p:nvSpPr>
        <p:spPr bwMode="auto">
          <a:xfrm>
            <a:off x="1798638" y="1600200"/>
            <a:ext cx="55435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prstTxWarp prst="textNoShape">
              <a:avLst/>
            </a:prstTxWarp>
          </a:bodyPr>
          <a:lstStyle/>
          <a:p>
            <a:pPr lvl="0"/>
            <a:r>
              <a:rPr lang="en-US" altLang="zh-CN" smtClean="0"/>
              <a:t>Click to edit Agenda section style</a:t>
            </a:r>
          </a:p>
          <a:p>
            <a:pPr lvl="1"/>
            <a:r>
              <a:rPr lang="en-US" altLang="zh-CN" smtClean="0"/>
              <a:t>Sub-section level</a:t>
            </a:r>
          </a:p>
        </p:txBody>
      </p:sp>
      <p:sp>
        <p:nvSpPr>
          <p:cNvPr id="541701" name="Rectangle 5"/>
          <p:cNvSpPr>
            <a:spLocks noGrp="1" noChangeArrowheads="1"/>
          </p:cNvSpPr>
          <p:nvPr>
            <p:ph type="sldNum" sz="quarter" idx="4"/>
          </p:nvPr>
        </p:nvSpPr>
        <p:spPr bwMode="auto">
          <a:xfrm>
            <a:off x="3505200" y="654843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0">
                <a:solidFill>
                  <a:srgbClr val="00279F"/>
                </a:solidFill>
                <a:latin typeface="Arial" charset="0"/>
                <a:ea typeface="+mn-ea"/>
              </a:defRPr>
            </a:lvl1pPr>
          </a:lstStyle>
          <a:p>
            <a:pPr>
              <a:defRPr/>
            </a:pPr>
            <a:fld id="{C255D79C-252D-43DE-84F3-3A7338A3FFC6}" type="slidenum">
              <a:rPr lang="en-US"/>
              <a:pPr>
                <a:defRPr/>
              </a:pPr>
              <a:t>‹#›</a:t>
            </a:fld>
            <a:endParaRPr lang="en-US"/>
          </a:p>
        </p:txBody>
      </p:sp>
      <p:sp>
        <p:nvSpPr>
          <p:cNvPr id="2054" name="Text Box 6"/>
          <p:cNvSpPr txBox="1">
            <a:spLocks noChangeArrowheads="1"/>
          </p:cNvSpPr>
          <p:nvPr/>
        </p:nvSpPr>
        <p:spPr bwMode="auto">
          <a:xfrm>
            <a:off x="7667625" y="6570663"/>
            <a:ext cx="1368425" cy="244475"/>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1905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spcBef>
                <a:spcPct val="50000"/>
              </a:spcBef>
              <a:defRPr/>
            </a:pPr>
            <a:r>
              <a:rPr lang="en-US" sz="1000" smtClean="0">
                <a:solidFill>
                  <a:srgbClr val="00279F"/>
                </a:solidFill>
                <a:ea typeface="黑体" pitchFamily="49" charset="-122"/>
              </a:rPr>
              <a:t>Internal usage only</a:t>
            </a:r>
          </a:p>
        </p:txBody>
      </p:sp>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ransition/>
  <p:txStyles>
    <p:titleStyle>
      <a:lvl1pPr algn="l" defTabSz="881063" rtl="0" eaLnBrk="0" fontAlgn="base" hangingPunct="0">
        <a:spcBef>
          <a:spcPct val="0"/>
        </a:spcBef>
        <a:spcAft>
          <a:spcPct val="0"/>
        </a:spcAft>
        <a:defRPr sz="3200">
          <a:solidFill>
            <a:schemeClr val="bg1"/>
          </a:solidFill>
          <a:latin typeface="+mj-lt"/>
          <a:ea typeface="+mj-ea"/>
          <a:cs typeface="+mj-cs"/>
        </a:defRPr>
      </a:lvl1pPr>
      <a:lvl2pPr algn="l" defTabSz="881063" rtl="0" eaLnBrk="0" fontAlgn="base" hangingPunct="0">
        <a:spcBef>
          <a:spcPct val="0"/>
        </a:spcBef>
        <a:spcAft>
          <a:spcPct val="0"/>
        </a:spcAft>
        <a:defRPr sz="3200">
          <a:solidFill>
            <a:schemeClr val="bg1"/>
          </a:solidFill>
          <a:latin typeface="Arial" charset="0"/>
          <a:ea typeface="黑体" pitchFamily="2" charset="-122"/>
        </a:defRPr>
      </a:lvl2pPr>
      <a:lvl3pPr algn="l" defTabSz="881063" rtl="0" eaLnBrk="0" fontAlgn="base" hangingPunct="0">
        <a:spcBef>
          <a:spcPct val="0"/>
        </a:spcBef>
        <a:spcAft>
          <a:spcPct val="0"/>
        </a:spcAft>
        <a:defRPr sz="3200">
          <a:solidFill>
            <a:schemeClr val="bg1"/>
          </a:solidFill>
          <a:latin typeface="Arial" charset="0"/>
          <a:ea typeface="黑体" pitchFamily="2" charset="-122"/>
        </a:defRPr>
      </a:lvl3pPr>
      <a:lvl4pPr algn="l" defTabSz="881063" rtl="0" eaLnBrk="0" fontAlgn="base" hangingPunct="0">
        <a:spcBef>
          <a:spcPct val="0"/>
        </a:spcBef>
        <a:spcAft>
          <a:spcPct val="0"/>
        </a:spcAft>
        <a:defRPr sz="3200">
          <a:solidFill>
            <a:schemeClr val="bg1"/>
          </a:solidFill>
          <a:latin typeface="Arial" charset="0"/>
          <a:ea typeface="黑体" pitchFamily="2" charset="-122"/>
        </a:defRPr>
      </a:lvl4pPr>
      <a:lvl5pPr algn="l" defTabSz="881063" rtl="0" eaLnBrk="0" fontAlgn="base" hangingPunct="0">
        <a:spcBef>
          <a:spcPct val="0"/>
        </a:spcBef>
        <a:spcAft>
          <a:spcPct val="0"/>
        </a:spcAft>
        <a:defRPr sz="3200">
          <a:solidFill>
            <a:schemeClr val="bg1"/>
          </a:solidFill>
          <a:latin typeface="Arial" charset="0"/>
          <a:ea typeface="黑体" pitchFamily="2" charset="-122"/>
        </a:defRPr>
      </a:lvl5pPr>
      <a:lvl6pPr marL="457200" algn="l" defTabSz="881063" rtl="0" eaLnBrk="1" fontAlgn="base" hangingPunct="1">
        <a:spcBef>
          <a:spcPct val="0"/>
        </a:spcBef>
        <a:spcAft>
          <a:spcPct val="0"/>
        </a:spcAft>
        <a:defRPr sz="3200">
          <a:solidFill>
            <a:schemeClr val="bg1"/>
          </a:solidFill>
          <a:latin typeface="Arial" charset="0"/>
          <a:ea typeface="黑体" pitchFamily="2" charset="-122"/>
        </a:defRPr>
      </a:lvl6pPr>
      <a:lvl7pPr marL="914400" algn="l" defTabSz="881063" rtl="0" eaLnBrk="1" fontAlgn="base" hangingPunct="1">
        <a:spcBef>
          <a:spcPct val="0"/>
        </a:spcBef>
        <a:spcAft>
          <a:spcPct val="0"/>
        </a:spcAft>
        <a:defRPr sz="3200">
          <a:solidFill>
            <a:schemeClr val="bg1"/>
          </a:solidFill>
          <a:latin typeface="Arial" charset="0"/>
          <a:ea typeface="黑体" pitchFamily="2" charset="-122"/>
        </a:defRPr>
      </a:lvl7pPr>
      <a:lvl8pPr marL="1371600" algn="l" defTabSz="881063" rtl="0" eaLnBrk="1" fontAlgn="base" hangingPunct="1">
        <a:spcBef>
          <a:spcPct val="0"/>
        </a:spcBef>
        <a:spcAft>
          <a:spcPct val="0"/>
        </a:spcAft>
        <a:defRPr sz="3200">
          <a:solidFill>
            <a:schemeClr val="bg1"/>
          </a:solidFill>
          <a:latin typeface="Arial" charset="0"/>
          <a:ea typeface="黑体" pitchFamily="2" charset="-122"/>
        </a:defRPr>
      </a:lvl8pPr>
      <a:lvl9pPr marL="1828800" algn="l" defTabSz="881063" rtl="0" eaLnBrk="1" fontAlgn="base" hangingPunct="1">
        <a:spcBef>
          <a:spcPct val="0"/>
        </a:spcBef>
        <a:spcAft>
          <a:spcPct val="0"/>
        </a:spcAft>
        <a:defRPr sz="3200">
          <a:solidFill>
            <a:schemeClr val="bg1"/>
          </a:solidFill>
          <a:latin typeface="Arial" charset="0"/>
          <a:ea typeface="黑体" pitchFamily="2" charset="-122"/>
        </a:defRPr>
      </a:lvl9pPr>
    </p:titleStyle>
    <p:bodyStyle>
      <a:lvl1pPr marL="271463" indent="-271463" algn="l" defTabSz="981075" rtl="0" eaLnBrk="0" fontAlgn="base" hangingPunct="0">
        <a:spcBef>
          <a:spcPct val="40000"/>
        </a:spcBef>
        <a:spcAft>
          <a:spcPct val="0"/>
        </a:spcAft>
        <a:buClr>
          <a:schemeClr val="hlink"/>
        </a:buClr>
        <a:buSzPct val="120000"/>
        <a:buFont typeface="Wingdings" pitchFamily="2" charset="2"/>
        <a:buChar char="§"/>
        <a:defRPr sz="2000">
          <a:solidFill>
            <a:srgbClr val="00279F"/>
          </a:solidFill>
          <a:latin typeface="+mn-lt"/>
          <a:ea typeface="+mn-ea"/>
          <a:cs typeface="+mn-cs"/>
        </a:defRPr>
      </a:lvl1pPr>
      <a:lvl2pPr marL="630238" indent="-174625" algn="l" defTabSz="981075" rtl="0" eaLnBrk="0" fontAlgn="base" hangingPunct="0">
        <a:spcBef>
          <a:spcPct val="20000"/>
        </a:spcBef>
        <a:spcAft>
          <a:spcPct val="0"/>
        </a:spcAft>
        <a:buClr>
          <a:srgbClr val="339900"/>
        </a:buClr>
        <a:buSzPct val="125000"/>
        <a:buFont typeface="Times New Roman" pitchFamily="18" charset="0"/>
        <a:buChar char="-"/>
        <a:defRPr>
          <a:solidFill>
            <a:srgbClr val="00279F"/>
          </a:solidFill>
          <a:latin typeface="+mn-lt"/>
          <a:ea typeface="+mn-ea"/>
        </a:defRPr>
      </a:lvl2pPr>
      <a:lvl3pPr marL="1096963" indent="-287338" algn="l" defTabSz="981075" rtl="0" eaLnBrk="0" fontAlgn="base" hangingPunct="0">
        <a:spcBef>
          <a:spcPct val="20000"/>
        </a:spcBef>
        <a:spcAft>
          <a:spcPct val="0"/>
        </a:spcAft>
        <a:buClr>
          <a:schemeClr val="hlink"/>
        </a:buClr>
        <a:buFont typeface="Marlett" pitchFamily="2" charset="2"/>
        <a:buChar char="8"/>
        <a:defRPr>
          <a:solidFill>
            <a:srgbClr val="00279F"/>
          </a:solidFill>
          <a:latin typeface="+mn-lt"/>
          <a:ea typeface="+mn-ea"/>
        </a:defRPr>
      </a:lvl3pPr>
      <a:lvl4pPr marL="1482725" indent="-206375" algn="l" defTabSz="981075" rtl="0" eaLnBrk="0" fontAlgn="base" hangingPunct="0">
        <a:spcBef>
          <a:spcPct val="20000"/>
        </a:spcBef>
        <a:spcAft>
          <a:spcPct val="0"/>
        </a:spcAft>
        <a:buClr>
          <a:srgbClr val="339900"/>
        </a:buClr>
        <a:buSzPct val="125000"/>
        <a:buFont typeface="Times New Roman" pitchFamily="18" charset="0"/>
        <a:buChar char="-"/>
        <a:defRPr>
          <a:solidFill>
            <a:srgbClr val="00279F"/>
          </a:solidFill>
          <a:latin typeface="+mn-lt"/>
          <a:ea typeface="+mn-ea"/>
        </a:defRPr>
      </a:lvl4pPr>
      <a:lvl5pPr marL="2157413" indent="-339725" algn="l" defTabSz="981075" rtl="0" eaLnBrk="0" fontAlgn="base" hangingPunct="0">
        <a:spcBef>
          <a:spcPct val="20000"/>
        </a:spcBef>
        <a:spcAft>
          <a:spcPct val="0"/>
        </a:spcAft>
        <a:buClr>
          <a:schemeClr val="hlink"/>
        </a:buClr>
        <a:buSzPct val="125000"/>
        <a:buFont typeface="Arial" charset="0"/>
        <a:buChar char="»"/>
        <a:defRPr>
          <a:solidFill>
            <a:schemeClr val="tx1"/>
          </a:solidFill>
          <a:latin typeface="+mn-lt"/>
          <a:ea typeface="+mn-ea"/>
        </a:defRPr>
      </a:lvl5pPr>
      <a:lvl6pPr marL="2614613" indent="-339725" algn="l" defTabSz="981075" rtl="0" eaLnBrk="1" fontAlgn="base" hangingPunct="1">
        <a:spcBef>
          <a:spcPct val="20000"/>
        </a:spcBef>
        <a:spcAft>
          <a:spcPct val="0"/>
        </a:spcAft>
        <a:buClr>
          <a:schemeClr val="hlink"/>
        </a:buClr>
        <a:buSzPct val="125000"/>
        <a:buFont typeface="Arial" charset="0"/>
        <a:buChar char="»"/>
        <a:defRPr>
          <a:solidFill>
            <a:schemeClr val="tx1"/>
          </a:solidFill>
          <a:latin typeface="+mn-lt"/>
          <a:ea typeface="+mn-ea"/>
        </a:defRPr>
      </a:lvl6pPr>
      <a:lvl7pPr marL="3071813" indent="-339725" algn="l" defTabSz="981075" rtl="0" eaLnBrk="1" fontAlgn="base" hangingPunct="1">
        <a:spcBef>
          <a:spcPct val="20000"/>
        </a:spcBef>
        <a:spcAft>
          <a:spcPct val="0"/>
        </a:spcAft>
        <a:buClr>
          <a:schemeClr val="hlink"/>
        </a:buClr>
        <a:buSzPct val="125000"/>
        <a:buFont typeface="Arial" charset="0"/>
        <a:buChar char="»"/>
        <a:defRPr>
          <a:solidFill>
            <a:schemeClr val="tx1"/>
          </a:solidFill>
          <a:latin typeface="+mn-lt"/>
          <a:ea typeface="+mn-ea"/>
        </a:defRPr>
      </a:lvl7pPr>
      <a:lvl8pPr marL="3529013" indent="-339725" algn="l" defTabSz="981075" rtl="0" eaLnBrk="1" fontAlgn="base" hangingPunct="1">
        <a:spcBef>
          <a:spcPct val="20000"/>
        </a:spcBef>
        <a:spcAft>
          <a:spcPct val="0"/>
        </a:spcAft>
        <a:buClr>
          <a:schemeClr val="hlink"/>
        </a:buClr>
        <a:buSzPct val="125000"/>
        <a:buFont typeface="Arial" charset="0"/>
        <a:buChar char="»"/>
        <a:defRPr>
          <a:solidFill>
            <a:schemeClr val="tx1"/>
          </a:solidFill>
          <a:latin typeface="+mn-lt"/>
          <a:ea typeface="+mn-ea"/>
        </a:defRPr>
      </a:lvl8pPr>
      <a:lvl9pPr marL="3986213" indent="-339725" algn="l" defTabSz="981075" rtl="0" eaLnBrk="1" fontAlgn="base" hangingPunct="1">
        <a:spcBef>
          <a:spcPct val="20000"/>
        </a:spcBef>
        <a:spcAft>
          <a:spcPct val="0"/>
        </a:spcAft>
        <a:buClr>
          <a:schemeClr val="hlink"/>
        </a:buClr>
        <a:buSzPct val="125000"/>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ixin.qq.com/r/ekwtNS-Ej3LwrWtW9xlo" TargetMode="External"/><Relationship Id="rId2" Type="http://schemas.openxmlformats.org/officeDocument/2006/relationships/hyperlink" Target="https://www.mt.com/cn/zh/home/products/retail-weighing-scales.html"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0" y="620713"/>
            <a:ext cx="9144000" cy="731837"/>
          </a:xfrm>
        </p:spPr>
        <p:txBody>
          <a:bodyPr/>
          <a:lstStyle/>
          <a:p>
            <a:pPr eaLnBrk="1" hangingPunct="1"/>
            <a:r>
              <a:rPr lang="en-US" altLang="zh-CN" dirty="0" err="1" smtClean="0"/>
              <a:t>bPlus</a:t>
            </a:r>
            <a:r>
              <a:rPr lang="zh-CN" altLang="en-US" dirty="0" smtClean="0"/>
              <a:t>条码秤高级</a:t>
            </a:r>
            <a:r>
              <a:rPr lang="zh-CN" altLang="en-US" smtClean="0"/>
              <a:t>功能应用</a:t>
            </a:r>
            <a:endParaRPr lang="zh-CN" altLang="en-US" dirty="0" smtClean="0"/>
          </a:p>
        </p:txBody>
      </p:sp>
      <p:sp>
        <p:nvSpPr>
          <p:cNvPr id="4099" name="Rectangle 3"/>
          <p:cNvSpPr>
            <a:spLocks noGrp="1" noChangeArrowheads="1"/>
          </p:cNvSpPr>
          <p:nvPr>
            <p:ph type="subTitle" sz="quarter" idx="1"/>
          </p:nvPr>
        </p:nvSpPr>
        <p:spPr>
          <a:xfrm>
            <a:off x="5906859" y="2775495"/>
            <a:ext cx="3228975" cy="1305421"/>
          </a:xfrm>
        </p:spPr>
        <p:txBody>
          <a:bodyPr/>
          <a:lstStyle/>
          <a:p>
            <a:pPr algn="r" eaLnBrk="1" hangingPunct="1"/>
            <a:r>
              <a:rPr lang="en-US" altLang="zh-CN" sz="2800" dirty="0" smtClean="0"/>
              <a:t>2018-04</a:t>
            </a:r>
          </a:p>
          <a:p>
            <a:pPr algn="r" eaLnBrk="1" hangingPunct="1"/>
            <a:r>
              <a:rPr lang="zh-CN" altLang="en-US" sz="4000" dirty="0" smtClean="0">
                <a:latin typeface="华文新魏" pitchFamily="2" charset="-122"/>
                <a:ea typeface="华文新魏" pitchFamily="2" charset="-122"/>
              </a:rPr>
              <a:t>周海鹰</a:t>
            </a:r>
            <a:endParaRPr lang="en-US" altLang="zh-CN" sz="4000" dirty="0" smtClean="0">
              <a:latin typeface="华文新魏" pitchFamily="2" charset="-122"/>
              <a:ea typeface="华文新魏" pitchFamily="2" charset="-122"/>
            </a:endParaRPr>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101850"/>
            <a:ext cx="260985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多品一签方案</a:t>
            </a:r>
          </a:p>
        </p:txBody>
      </p:sp>
      <p:sp>
        <p:nvSpPr>
          <p:cNvPr id="5123" name="内容占位符 2"/>
          <p:cNvSpPr>
            <a:spLocks noGrp="1"/>
          </p:cNvSpPr>
          <p:nvPr>
            <p:ph idx="1"/>
          </p:nvPr>
        </p:nvSpPr>
        <p:spPr>
          <a:xfrm>
            <a:off x="-36512" y="404664"/>
            <a:ext cx="9144000" cy="5759450"/>
          </a:xfrm>
        </p:spPr>
        <p:txBody>
          <a:bodyPr/>
          <a:lstStyle/>
          <a:p>
            <a:endParaRPr lang="en-US" altLang="zh-CN" dirty="0" smtClean="0"/>
          </a:p>
          <a:p>
            <a:pPr marL="0" indent="0">
              <a:buNone/>
            </a:pPr>
            <a:r>
              <a:rPr lang="zh-CN" altLang="en-US" sz="2800" dirty="0" smtClean="0">
                <a:latin typeface="+mn-ea"/>
              </a:rPr>
              <a:t>客户购买多个商品，最终打印一张二维条码进行结算。</a:t>
            </a:r>
            <a:endParaRPr lang="en-US" altLang="zh-CN" sz="2800" dirty="0" smtClean="0">
              <a:latin typeface="+mn-ea"/>
            </a:endParaRPr>
          </a:p>
          <a:p>
            <a:pPr marL="0" indent="0">
              <a:buNone/>
            </a:pPr>
            <a:r>
              <a:rPr lang="zh-CN" altLang="en-US" sz="2800" dirty="0" smtClean="0">
                <a:latin typeface="+mn-ea"/>
              </a:rPr>
              <a:t>节省耗材的同时提高结帐速度。</a:t>
            </a:r>
            <a:endParaRPr lang="en-US" altLang="zh-CN" sz="2800" dirty="0" smtClean="0">
              <a:latin typeface="+mn-ea"/>
            </a:endParaRPr>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10</a:t>
            </a:fld>
            <a:endParaRPr lang="en-US"/>
          </a:p>
        </p:txBody>
      </p:sp>
      <p:pic>
        <p:nvPicPr>
          <p:cNvPr id="1026" name="Picture 2" descr="C:\Users\zhou-10\Desktop\桌面文件\bPlus培训20160429\6.bPlus多品一签打印二维码方案\bPlus多品一签方案打印样张.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480720" cy="449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72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pPr eaLnBrk="1" hangingPunct="1"/>
            <a:r>
              <a:rPr lang="en-US" altLang="zh-CN" smtClean="0"/>
              <a:t>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544"/>
            <a:ext cx="9144000" cy="5183736"/>
          </a:xfrm>
          <a:prstGeom prst="rect">
            <a:avLst/>
          </a:prstGeom>
        </p:spPr>
      </p:pic>
      <p:sp>
        <p:nvSpPr>
          <p:cNvPr id="3" name="TextBox 2"/>
          <p:cNvSpPr txBox="1"/>
          <p:nvPr/>
        </p:nvSpPr>
        <p:spPr>
          <a:xfrm>
            <a:off x="0" y="1271662"/>
            <a:ext cx="3131840" cy="1077218"/>
          </a:xfrm>
          <a:prstGeom prst="rect">
            <a:avLst/>
          </a:prstGeom>
          <a:noFill/>
        </p:spPr>
        <p:txBody>
          <a:bodyPr wrap="square" rtlCol="0">
            <a:spAutoFit/>
          </a:bodyPr>
          <a:lstStyle/>
          <a:p>
            <a:r>
              <a:rPr lang="zh-CN" altLang="en-US" sz="3200" dirty="0" smtClean="0">
                <a:solidFill>
                  <a:schemeClr val="bg1"/>
                </a:solidFill>
              </a:rPr>
              <a:t>培训结束！谢谢！</a:t>
            </a:r>
            <a:endParaRPr lang="en-US" altLang="zh-CN" sz="3200" dirty="0" smtClean="0">
              <a:solidFill>
                <a:schemeClr val="bg1"/>
              </a:solidFill>
            </a:endParaRPr>
          </a:p>
          <a:p>
            <a:r>
              <a:rPr lang="zh-CN" altLang="en-US" sz="3200" dirty="0" smtClean="0">
                <a:solidFill>
                  <a:schemeClr val="bg1"/>
                </a:solidFill>
              </a:rPr>
              <a:t>是否有任何疑问？</a:t>
            </a:r>
            <a:endParaRPr lang="zh-CN" altLang="en-US" sz="3200" dirty="0">
              <a:solidFill>
                <a:schemeClr val="bg1"/>
              </a:solidFill>
            </a:endParaRPr>
          </a:p>
        </p:txBody>
      </p:sp>
      <p:sp>
        <p:nvSpPr>
          <p:cNvPr id="5" name="Rectangle 6"/>
          <p:cNvSpPr txBox="1">
            <a:spLocks noChangeArrowheads="1"/>
          </p:cNvSpPr>
          <p:nvPr/>
        </p:nvSpPr>
        <p:spPr bwMode="gray">
          <a:xfrm>
            <a:off x="533400" y="115888"/>
            <a:ext cx="8610600" cy="5334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prstTxWarp prst="textNoShape">
              <a:avLst/>
            </a:prstTxWarp>
          </a:bodyPr>
          <a:lstStyle>
            <a:lvl1pPr algn="l" defTabSz="881063" rtl="0" eaLnBrk="0" fontAlgn="base" hangingPunct="0">
              <a:spcBef>
                <a:spcPct val="0"/>
              </a:spcBef>
              <a:spcAft>
                <a:spcPct val="0"/>
              </a:spcAft>
              <a:defRPr sz="3200">
                <a:solidFill>
                  <a:schemeClr val="bg1"/>
                </a:solidFill>
                <a:latin typeface="+mj-lt"/>
                <a:ea typeface="+mj-ea"/>
                <a:cs typeface="+mj-cs"/>
              </a:defRPr>
            </a:lvl1pPr>
            <a:lvl2pPr algn="l" defTabSz="881063" rtl="0" eaLnBrk="0" fontAlgn="base" hangingPunct="0">
              <a:spcBef>
                <a:spcPct val="0"/>
              </a:spcBef>
              <a:spcAft>
                <a:spcPct val="0"/>
              </a:spcAft>
              <a:defRPr sz="3200">
                <a:solidFill>
                  <a:schemeClr val="bg1"/>
                </a:solidFill>
                <a:latin typeface="Arial" charset="0"/>
                <a:ea typeface="黑体" pitchFamily="2" charset="-122"/>
              </a:defRPr>
            </a:lvl2pPr>
            <a:lvl3pPr algn="l" defTabSz="881063" rtl="0" eaLnBrk="0" fontAlgn="base" hangingPunct="0">
              <a:spcBef>
                <a:spcPct val="0"/>
              </a:spcBef>
              <a:spcAft>
                <a:spcPct val="0"/>
              </a:spcAft>
              <a:defRPr sz="3200">
                <a:solidFill>
                  <a:schemeClr val="bg1"/>
                </a:solidFill>
                <a:latin typeface="Arial" charset="0"/>
                <a:ea typeface="黑体" pitchFamily="2" charset="-122"/>
              </a:defRPr>
            </a:lvl3pPr>
            <a:lvl4pPr algn="l" defTabSz="881063" rtl="0" eaLnBrk="0" fontAlgn="base" hangingPunct="0">
              <a:spcBef>
                <a:spcPct val="0"/>
              </a:spcBef>
              <a:spcAft>
                <a:spcPct val="0"/>
              </a:spcAft>
              <a:defRPr sz="3200">
                <a:solidFill>
                  <a:schemeClr val="bg1"/>
                </a:solidFill>
                <a:latin typeface="Arial" charset="0"/>
                <a:ea typeface="黑体" pitchFamily="2" charset="-122"/>
              </a:defRPr>
            </a:lvl4pPr>
            <a:lvl5pPr algn="l" defTabSz="881063" rtl="0" eaLnBrk="0" fontAlgn="base" hangingPunct="0">
              <a:spcBef>
                <a:spcPct val="0"/>
              </a:spcBef>
              <a:spcAft>
                <a:spcPct val="0"/>
              </a:spcAft>
              <a:defRPr sz="3200">
                <a:solidFill>
                  <a:schemeClr val="bg1"/>
                </a:solidFill>
                <a:latin typeface="Arial" charset="0"/>
                <a:ea typeface="黑体" pitchFamily="2" charset="-122"/>
              </a:defRPr>
            </a:lvl5pPr>
            <a:lvl6pPr marL="457200" algn="l" defTabSz="881063" rtl="0" eaLnBrk="1" fontAlgn="base" hangingPunct="1">
              <a:spcBef>
                <a:spcPct val="0"/>
              </a:spcBef>
              <a:spcAft>
                <a:spcPct val="0"/>
              </a:spcAft>
              <a:defRPr sz="3200">
                <a:solidFill>
                  <a:schemeClr val="bg1"/>
                </a:solidFill>
                <a:latin typeface="Arial" charset="0"/>
                <a:ea typeface="黑体" pitchFamily="2" charset="-122"/>
              </a:defRPr>
            </a:lvl6pPr>
            <a:lvl7pPr marL="914400" algn="l" defTabSz="881063" rtl="0" eaLnBrk="1" fontAlgn="base" hangingPunct="1">
              <a:spcBef>
                <a:spcPct val="0"/>
              </a:spcBef>
              <a:spcAft>
                <a:spcPct val="0"/>
              </a:spcAft>
              <a:defRPr sz="3200">
                <a:solidFill>
                  <a:schemeClr val="bg1"/>
                </a:solidFill>
                <a:latin typeface="Arial" charset="0"/>
                <a:ea typeface="黑体" pitchFamily="2" charset="-122"/>
              </a:defRPr>
            </a:lvl7pPr>
            <a:lvl8pPr marL="1371600" algn="l" defTabSz="881063" rtl="0" eaLnBrk="1" fontAlgn="base" hangingPunct="1">
              <a:spcBef>
                <a:spcPct val="0"/>
              </a:spcBef>
              <a:spcAft>
                <a:spcPct val="0"/>
              </a:spcAft>
              <a:defRPr sz="3200">
                <a:solidFill>
                  <a:schemeClr val="bg1"/>
                </a:solidFill>
                <a:latin typeface="Arial" charset="0"/>
                <a:ea typeface="黑体" pitchFamily="2" charset="-122"/>
              </a:defRPr>
            </a:lvl8pPr>
            <a:lvl9pPr marL="1828800" algn="l" defTabSz="881063" rtl="0" eaLnBrk="1" fontAlgn="base" hangingPunct="1">
              <a:spcBef>
                <a:spcPct val="0"/>
              </a:spcBef>
              <a:spcAft>
                <a:spcPct val="0"/>
              </a:spcAft>
              <a:defRPr sz="3200">
                <a:solidFill>
                  <a:schemeClr val="bg1"/>
                </a:solidFill>
                <a:latin typeface="Arial" charset="0"/>
                <a:ea typeface="黑体" pitchFamily="2" charset="-122"/>
              </a:defRPr>
            </a:lvl9pPr>
          </a:lstStyle>
          <a:p>
            <a:pPr eaLnBrk="1" hangingPunct="1"/>
            <a:endParaRPr lang="zh-CN" altLang="en-US" dirty="0" smtClean="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1" y="5949280"/>
            <a:ext cx="936002" cy="894402"/>
          </a:xfrm>
          <a:prstGeom prst="rect">
            <a:avLst/>
          </a:prstGeom>
        </p:spPr>
      </p:pic>
      <p:sp>
        <p:nvSpPr>
          <p:cNvPr id="6" name="TextBox 5"/>
          <p:cNvSpPr txBox="1"/>
          <p:nvPr/>
        </p:nvSpPr>
        <p:spPr>
          <a:xfrm>
            <a:off x="989856" y="6021288"/>
            <a:ext cx="2430016" cy="830997"/>
          </a:xfrm>
          <a:prstGeom prst="rect">
            <a:avLst/>
          </a:prstGeom>
          <a:noFill/>
        </p:spPr>
        <p:txBody>
          <a:bodyPr wrap="square" rtlCol="0">
            <a:spAutoFit/>
          </a:bodyPr>
          <a:lstStyle/>
          <a:p>
            <a:r>
              <a:rPr lang="zh-CN" altLang="en-US" sz="2400" b="1" dirty="0"/>
              <a:t>周海</a:t>
            </a:r>
            <a:r>
              <a:rPr lang="zh-CN" altLang="en-US" sz="2400" b="1" dirty="0" smtClean="0"/>
              <a:t>鹰        </a:t>
            </a:r>
            <a:r>
              <a:rPr lang="en-US" altLang="zh-CN" sz="2400" b="1" dirty="0" smtClean="0"/>
              <a:t>0519-86913822</a:t>
            </a:r>
            <a:endParaRPr lang="zh-CN" altLang="en-US" sz="2400" b="1" dirty="0"/>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9125" y="6060541"/>
            <a:ext cx="824843" cy="824843"/>
          </a:xfrm>
          <a:prstGeom prst="rect">
            <a:avLst/>
          </a:prstGeom>
        </p:spPr>
      </p:pic>
      <p:sp>
        <p:nvSpPr>
          <p:cNvPr id="8" name="TextBox 7"/>
          <p:cNvSpPr txBox="1"/>
          <p:nvPr/>
        </p:nvSpPr>
        <p:spPr>
          <a:xfrm>
            <a:off x="4286147" y="6237312"/>
            <a:ext cx="3526213" cy="461665"/>
          </a:xfrm>
          <a:prstGeom prst="rect">
            <a:avLst/>
          </a:prstGeom>
          <a:noFill/>
        </p:spPr>
        <p:txBody>
          <a:bodyPr wrap="square" rtlCol="0">
            <a:spAutoFit/>
          </a:bodyPr>
          <a:lstStyle/>
          <a:p>
            <a:r>
              <a:rPr lang="en-US" altLang="zh-CN" sz="2400" b="1" dirty="0"/>
              <a:t>h</a:t>
            </a:r>
            <a:r>
              <a:rPr lang="en-US" altLang="zh-CN" sz="2400" b="1" dirty="0" smtClean="0"/>
              <a:t>aiying.zhou@mt.com</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远程取商品数据</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800" dirty="0" smtClean="0"/>
              <a:t>早期由于远程取商品数据开发及对接成本较高，许多客户选择了将商品数据下发到条码秤后进行调用。国内只有沃尔玛和大润发等大型超市在使用实时远程取商品数据的应用。</a:t>
            </a:r>
            <a:endParaRPr lang="en-US" altLang="zh-CN" dirty="0" smtClean="0"/>
          </a:p>
          <a:p>
            <a:pPr marL="0" indent="0">
              <a:buNone/>
            </a:pPr>
            <a:r>
              <a:rPr lang="zh-CN" altLang="en-US" sz="2800" dirty="0" smtClean="0">
                <a:latin typeface="+mn-ea"/>
              </a:rPr>
              <a:t>远程取商品数据的优势：数据实时性更高，可以做到前后台变价实时同步，杜绝结帐时前后台价格不同步的情况。</a:t>
            </a:r>
            <a:endParaRPr lang="en-US" altLang="zh-CN" sz="2800" dirty="0" smtClean="0">
              <a:latin typeface="+mn-ea"/>
            </a:endParaRPr>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7484"/>
            <a:ext cx="9110139" cy="305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889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79512" y="115888"/>
            <a:ext cx="8784976"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打印门店</a:t>
            </a:r>
            <a:r>
              <a:rPr lang="en-US" altLang="zh-CN" dirty="0" smtClean="0"/>
              <a:t>LOGO</a:t>
            </a:r>
            <a:r>
              <a:rPr lang="zh-CN" altLang="en-US" dirty="0" smtClean="0"/>
              <a:t>图片</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800" dirty="0" smtClean="0"/>
              <a:t>客户：我们公司有自己的</a:t>
            </a:r>
            <a:r>
              <a:rPr lang="en-US" altLang="zh-CN" sz="2800" dirty="0" smtClean="0"/>
              <a:t>LOGO</a:t>
            </a:r>
            <a:r>
              <a:rPr lang="zh-CN" altLang="en-US" sz="2800" dirty="0" smtClean="0"/>
              <a:t>标志，需要打印到标签上你们哪款设备能实现？</a:t>
            </a:r>
            <a:endParaRPr lang="en-US" altLang="zh-CN" sz="2800"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3</a:t>
            </a:fld>
            <a:endParaRPr 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700808"/>
            <a:ext cx="5832648" cy="4827816"/>
          </a:xfrm>
          <a:prstGeom prst="rect">
            <a:avLst/>
          </a:prstGeom>
        </p:spPr>
      </p:pic>
    </p:spTree>
    <p:extLst>
      <p:ext uri="{BB962C8B-B14F-4D97-AF65-F5344CB8AC3E}">
        <p14:creationId xmlns:p14="http://schemas.microsoft.com/office/powerpoint/2010/main" val="842076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79512" y="115888"/>
            <a:ext cx="8784976"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打印门店</a:t>
            </a:r>
            <a:r>
              <a:rPr lang="en-US" altLang="zh-CN" dirty="0" smtClean="0"/>
              <a:t>LOGO</a:t>
            </a:r>
            <a:r>
              <a:rPr lang="zh-CN" altLang="en-US" dirty="0" smtClean="0"/>
              <a:t>图片</a:t>
            </a:r>
          </a:p>
        </p:txBody>
      </p:sp>
      <p:sp>
        <p:nvSpPr>
          <p:cNvPr id="5123" name="内容占位符 2"/>
          <p:cNvSpPr>
            <a:spLocks noGrp="1"/>
          </p:cNvSpPr>
          <p:nvPr>
            <p:ph idx="1"/>
          </p:nvPr>
        </p:nvSpPr>
        <p:spPr>
          <a:xfrm>
            <a:off x="0" y="692696"/>
            <a:ext cx="9144000" cy="5759921"/>
          </a:xfrm>
        </p:spPr>
        <p:txBody>
          <a:bodyPr/>
          <a:lstStyle/>
          <a:p>
            <a:pPr marL="0" indent="0">
              <a:buNone/>
            </a:pPr>
            <a:r>
              <a:rPr lang="zh-CN" altLang="en-US" sz="2800" dirty="0" smtClean="0"/>
              <a:t>梅</a:t>
            </a:r>
            <a:r>
              <a:rPr lang="zh-CN" altLang="en-US" sz="2800" dirty="0"/>
              <a:t>特勒</a:t>
            </a:r>
            <a:r>
              <a:rPr lang="en-US" altLang="zh-CN" sz="2800" dirty="0"/>
              <a:t>-</a:t>
            </a:r>
            <a:r>
              <a:rPr lang="zh-CN" altLang="en-US" sz="2800" dirty="0"/>
              <a:t>托利多：商用衡器</a:t>
            </a:r>
            <a:r>
              <a:rPr lang="zh-CN" altLang="en-US" sz="2800" dirty="0" smtClean="0"/>
              <a:t>的</a:t>
            </a:r>
            <a:r>
              <a:rPr lang="en-US" altLang="zh-CN" sz="2800" dirty="0" err="1" smtClean="0"/>
              <a:t>FreshBase&amp;bPlus</a:t>
            </a:r>
            <a:r>
              <a:rPr lang="zh-CN" altLang="en-US" sz="2800" dirty="0" smtClean="0"/>
              <a:t>条码</a:t>
            </a:r>
            <a:r>
              <a:rPr lang="zh-CN" altLang="en-US" sz="2800" dirty="0"/>
              <a:t>秤能实现您的需求</a:t>
            </a:r>
            <a:r>
              <a:rPr lang="zh-CN" altLang="en-US" sz="2800" dirty="0" smtClean="0"/>
              <a:t>。</a:t>
            </a:r>
            <a:endParaRPr lang="en-US" altLang="zh-CN" sz="2800" dirty="0"/>
          </a:p>
          <a:p>
            <a:pPr marL="0" indent="0">
              <a:buNone/>
            </a:pPr>
            <a:r>
              <a:rPr lang="zh-CN" altLang="en-US" sz="2800" dirty="0" smtClean="0"/>
              <a:t>预印标签会增加客户成本，该方案可以为客户节约成本。</a:t>
            </a:r>
            <a:endParaRPr lang="en-US" altLang="zh-CN" sz="2800" dirty="0"/>
          </a:p>
          <a:p>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4</a:t>
            </a:fld>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4391776"/>
          </a:xfrm>
          <a:prstGeom prst="rect">
            <a:avLst/>
          </a:prstGeom>
        </p:spPr>
      </p:pic>
    </p:spTree>
    <p:extLst>
      <p:ext uri="{BB962C8B-B14F-4D97-AF65-F5344CB8AC3E}">
        <p14:creationId xmlns:p14="http://schemas.microsoft.com/office/powerpoint/2010/main" val="3134653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打印二维码</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800" dirty="0" smtClean="0"/>
              <a:t>客户：在使用一维条码结帐有时会出现误码和无法扫描的现象（如打印头损坏），你们有什么解决方案吗？</a:t>
            </a:r>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5</a:t>
            </a:fld>
            <a:endParaRPr 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840"/>
            <a:ext cx="9144000" cy="4077859"/>
          </a:xfrm>
          <a:prstGeom prst="rect">
            <a:avLst/>
          </a:prstGeom>
        </p:spPr>
      </p:pic>
    </p:spTree>
    <p:extLst>
      <p:ext uri="{BB962C8B-B14F-4D97-AF65-F5344CB8AC3E}">
        <p14:creationId xmlns:p14="http://schemas.microsoft.com/office/powerpoint/2010/main" val="57742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打印二维码</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400" dirty="0"/>
              <a:t>梅特勒</a:t>
            </a:r>
            <a:r>
              <a:rPr lang="en-US" altLang="zh-CN" sz="2400" dirty="0"/>
              <a:t>-</a:t>
            </a:r>
            <a:r>
              <a:rPr lang="zh-CN" altLang="en-US" sz="2400" dirty="0"/>
              <a:t>托利多</a:t>
            </a:r>
            <a:r>
              <a:rPr lang="zh-CN" altLang="en-US" sz="2400" dirty="0" smtClean="0"/>
              <a:t>：</a:t>
            </a:r>
            <a:r>
              <a:rPr lang="zh-CN" altLang="en-US" sz="2400" dirty="0"/>
              <a:t>您</a:t>
            </a:r>
            <a:r>
              <a:rPr lang="zh-CN" altLang="en-US" sz="2400" dirty="0" smtClean="0"/>
              <a:t>可以</a:t>
            </a:r>
            <a:r>
              <a:rPr lang="zh-CN" altLang="en-US" sz="2400" dirty="0"/>
              <a:t>使用</a:t>
            </a:r>
            <a:r>
              <a:rPr lang="zh-CN" altLang="en-US" sz="2400" dirty="0" smtClean="0"/>
              <a:t>商</a:t>
            </a:r>
            <a:r>
              <a:rPr lang="zh-CN" altLang="en-US" sz="2400" dirty="0"/>
              <a:t>业</a:t>
            </a:r>
            <a:r>
              <a:rPr lang="zh-CN" altLang="en-US" sz="2400" dirty="0" smtClean="0"/>
              <a:t>衡器的</a:t>
            </a:r>
            <a:r>
              <a:rPr lang="en-US" altLang="zh-CN" sz="2400" dirty="0" err="1" smtClean="0"/>
              <a:t>FreshBase</a:t>
            </a:r>
            <a:r>
              <a:rPr lang="en-US" altLang="zh-CN" sz="2400" dirty="0" err="1"/>
              <a:t>&amp;</a:t>
            </a:r>
            <a:r>
              <a:rPr lang="en-US" altLang="zh-CN" sz="2400" dirty="0" err="1" smtClean="0"/>
              <a:t>bPlus</a:t>
            </a:r>
            <a:r>
              <a:rPr lang="zh-CN" altLang="en-US" sz="2400" dirty="0"/>
              <a:t>条码秤，将传统的一维条码打印成二维码</a:t>
            </a:r>
            <a:r>
              <a:rPr lang="zh-CN" altLang="en-US" sz="2400" dirty="0" smtClean="0"/>
              <a:t>，配合</a:t>
            </a:r>
            <a:r>
              <a:rPr lang="zh-CN" altLang="en-US" sz="2400" dirty="0"/>
              <a:t>二维码扫描枪进行扫描结算，二维码纠错识别率非常高，哪怕打印断码或缺损依然可以正常扫描结帐。</a:t>
            </a:r>
            <a:endParaRPr lang="en-US" altLang="zh-CN" sz="2400" dirty="0"/>
          </a:p>
          <a:p>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6</a:t>
            </a:fld>
            <a:endParaRPr 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9871"/>
            <a:ext cx="9144000" cy="4175473"/>
          </a:xfrm>
          <a:prstGeom prst="rect">
            <a:avLst/>
          </a:prstGeom>
        </p:spPr>
      </p:pic>
    </p:spTree>
    <p:extLst>
      <p:ext uri="{BB962C8B-B14F-4D97-AF65-F5344CB8AC3E}">
        <p14:creationId xmlns:p14="http://schemas.microsoft.com/office/powerpoint/2010/main" val="2413297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打印微信公众号及网址</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800" dirty="0" smtClean="0"/>
              <a:t>客户：我们公司有自己的网址或微信公众号，需要打印到标签上，你们哪款秤能实现？</a:t>
            </a:r>
            <a:endParaRPr lang="en-US" altLang="zh-CN" sz="2800" dirty="0" smtClean="0"/>
          </a:p>
          <a:p>
            <a:r>
              <a:rPr lang="en-US" altLang="zh-CN" dirty="0">
                <a:hlinkClick r:id="rId2"/>
              </a:rPr>
              <a:t>https://www.mt.com/cn/zh/home/products/retail-weighing-scales.html </a:t>
            </a:r>
            <a:r>
              <a:rPr lang="zh-CN" altLang="en-US" dirty="0" smtClean="0"/>
              <a:t>商业设备网址</a:t>
            </a:r>
            <a:endParaRPr lang="zh-CN" altLang="en-US" dirty="0"/>
          </a:p>
          <a:p>
            <a:r>
              <a:rPr lang="en-US" altLang="zh-CN" dirty="0" smtClean="0">
                <a:hlinkClick r:id="rId3"/>
              </a:rPr>
              <a:t>http</a:t>
            </a:r>
            <a:r>
              <a:rPr lang="en-US" altLang="zh-CN" dirty="0">
                <a:hlinkClick r:id="rId3"/>
              </a:rPr>
              <a:t>://</a:t>
            </a:r>
            <a:r>
              <a:rPr lang="en-US" altLang="zh-CN" dirty="0" smtClean="0">
                <a:hlinkClick r:id="rId3"/>
              </a:rPr>
              <a:t>weixin.qq.com/r/ekwtNS-Ej3LwrWtW9xlo</a:t>
            </a:r>
            <a:r>
              <a:rPr lang="en-US" altLang="zh-CN" dirty="0" smtClean="0"/>
              <a:t>  </a:t>
            </a:r>
            <a:r>
              <a:rPr lang="zh-CN" altLang="en-US" dirty="0" smtClean="0"/>
              <a:t>梅特勒</a:t>
            </a:r>
            <a:r>
              <a:rPr lang="en-US" altLang="zh-CN" dirty="0" smtClean="0"/>
              <a:t>-</a:t>
            </a:r>
            <a:r>
              <a:rPr lang="zh-CN" altLang="en-US" dirty="0" smtClean="0"/>
              <a:t>托利多商业衡器微信公众号</a:t>
            </a:r>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7</a:t>
            </a:fld>
            <a:endParaRPr lang="en-US"/>
          </a:p>
        </p:txBody>
      </p:sp>
      <p:pic>
        <p:nvPicPr>
          <p:cNvPr id="3074" name="Picture 2" descr="C:\百度云盘\梅特勒-托利多商业衡器微信公众（经典案例、资料下载、后续有在线报修，大家都关注起来客户都可以加）.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486" y="2420888"/>
            <a:ext cx="4190746" cy="41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18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打印微信公众号及网址</a:t>
            </a:r>
          </a:p>
        </p:txBody>
      </p:sp>
      <p:sp>
        <p:nvSpPr>
          <p:cNvPr id="5123" name="内容占位符 2"/>
          <p:cNvSpPr>
            <a:spLocks noGrp="1"/>
          </p:cNvSpPr>
          <p:nvPr>
            <p:ph idx="1"/>
          </p:nvPr>
        </p:nvSpPr>
        <p:spPr>
          <a:xfrm>
            <a:off x="0" y="765175"/>
            <a:ext cx="9144000" cy="5759450"/>
          </a:xfrm>
        </p:spPr>
        <p:txBody>
          <a:bodyPr/>
          <a:lstStyle/>
          <a:p>
            <a:pPr marL="0" indent="0">
              <a:buNone/>
            </a:pPr>
            <a:r>
              <a:rPr lang="zh-CN" altLang="en-US" sz="2800" dirty="0" smtClean="0"/>
              <a:t>梅特勒</a:t>
            </a:r>
            <a:r>
              <a:rPr lang="en-US" altLang="zh-CN" sz="2800" dirty="0" smtClean="0"/>
              <a:t>-</a:t>
            </a:r>
            <a:r>
              <a:rPr lang="zh-CN" altLang="en-US" sz="2800" dirty="0" smtClean="0"/>
              <a:t>托利多：商用衡器的</a:t>
            </a:r>
            <a:r>
              <a:rPr lang="en-US" altLang="zh-CN" sz="2800" dirty="0" err="1" smtClean="0"/>
              <a:t>FreshBase&amp;bPlus</a:t>
            </a:r>
            <a:r>
              <a:rPr lang="zh-CN" altLang="en-US" sz="2800" dirty="0" smtClean="0"/>
              <a:t>条码秤能实现您的需求。</a:t>
            </a:r>
            <a:endParaRPr lang="en-US" altLang="zh-CN" sz="2800"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8</a:t>
            </a:fld>
            <a:endParaRPr 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 y="1844824"/>
            <a:ext cx="9144000" cy="4436568"/>
          </a:xfrm>
          <a:prstGeom prst="rect">
            <a:avLst/>
          </a:prstGeom>
        </p:spPr>
      </p:pic>
    </p:spTree>
    <p:extLst>
      <p:ext uri="{BB962C8B-B14F-4D97-AF65-F5344CB8AC3E}">
        <p14:creationId xmlns:p14="http://schemas.microsoft.com/office/powerpoint/2010/main" val="707708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0" y="115888"/>
            <a:ext cx="9144000" cy="533400"/>
          </a:xfrm>
        </p:spPr>
        <p:txBody>
          <a:bodyPr/>
          <a:lstStyle/>
          <a:p>
            <a:r>
              <a:rPr lang="en-US" altLang="zh-CN" dirty="0" err="1" smtClean="0"/>
              <a:t>bPlus</a:t>
            </a:r>
            <a:r>
              <a:rPr lang="zh-CN" altLang="en-US" dirty="0" smtClean="0"/>
              <a:t>条码秤高级应用方案</a:t>
            </a:r>
            <a:r>
              <a:rPr lang="en-US" altLang="zh-CN" dirty="0" smtClean="0"/>
              <a:t>—</a:t>
            </a:r>
            <a:r>
              <a:rPr lang="zh-CN" altLang="en-US" dirty="0" smtClean="0"/>
              <a:t>销售流水回收</a:t>
            </a:r>
          </a:p>
        </p:txBody>
      </p:sp>
      <p:sp>
        <p:nvSpPr>
          <p:cNvPr id="5123" name="内容占位符 2"/>
          <p:cNvSpPr>
            <a:spLocks noGrp="1"/>
          </p:cNvSpPr>
          <p:nvPr>
            <p:ph idx="1"/>
          </p:nvPr>
        </p:nvSpPr>
        <p:spPr>
          <a:xfrm>
            <a:off x="0" y="765175"/>
            <a:ext cx="9144000" cy="1727721"/>
          </a:xfrm>
        </p:spPr>
        <p:txBody>
          <a:bodyPr/>
          <a:lstStyle/>
          <a:p>
            <a:pPr marL="0" indent="0">
              <a:buNone/>
            </a:pPr>
            <a:r>
              <a:rPr lang="zh-CN" altLang="en-US" sz="2800" dirty="0" smtClean="0">
                <a:latin typeface="+mn-ea"/>
              </a:rPr>
              <a:t>随着商超及连锁业务的不断发展，越来越多的超市和老板希望能得到秤内详细的销售数据（秤内销售流水），进而对销售数据进行进一步的分析，同时也能监控秤上有没有操作员在销售时进行恶意改价（俗称作弊）。</a:t>
            </a:r>
            <a:endParaRPr lang="en-US" altLang="zh-CN" sz="2800" dirty="0" smtClean="0">
              <a:latin typeface="+mn-ea"/>
            </a:endParaRPr>
          </a:p>
          <a:p>
            <a:pPr marL="0" indent="0">
              <a:buNone/>
            </a:pPr>
            <a:endParaRPr lang="zh-CN" altLang="en-US" dirty="0" smtClean="0"/>
          </a:p>
        </p:txBody>
      </p:sp>
      <p:sp>
        <p:nvSpPr>
          <p:cNvPr id="4" name="灯片编号占位符 3"/>
          <p:cNvSpPr>
            <a:spLocks noGrp="1"/>
          </p:cNvSpPr>
          <p:nvPr>
            <p:ph type="sldNum" sz="quarter" idx="10"/>
          </p:nvPr>
        </p:nvSpPr>
        <p:spPr/>
        <p:txBody>
          <a:bodyPr/>
          <a:lstStyle/>
          <a:p>
            <a:pPr>
              <a:defRPr/>
            </a:pPr>
            <a:fld id="{5DEBEEBB-6064-42C5-9733-9CB0983BDDC2}" type="slidenum">
              <a:rPr lang="en-US" smtClean="0"/>
              <a:pPr>
                <a:defRPr/>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82308"/>
            <a:ext cx="7920880" cy="401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366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MT主题1">
  <a:themeElements>
    <a:clrScheme name="050719_GMS_SlideDesignTemplate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fontScheme name="050719_GMS_SlideDesignTemplate">
      <a:majorFont>
        <a:latin typeface="Arial"/>
        <a:ea typeface="黑体"/>
        <a:cs typeface=""/>
      </a:majorFont>
      <a:minorFont>
        <a:latin typeface="Arial"/>
        <a:ea typeface="黑体"/>
        <a:cs typeface=""/>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7200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CH" sz="36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7200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CH" sz="36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050719_GMS_SlideDesignTemplate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T Agenda Master">
  <a:themeElements>
    <a:clrScheme name="MT Agenda Master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fontScheme name="MT Agenda Master">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7200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CH" sz="36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7200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CH" sz="36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MT Agenda Master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MT主题1</Template>
  <TotalTime>6406</TotalTime>
  <Words>522</Words>
  <Application>Microsoft Office PowerPoint</Application>
  <PresentationFormat>全屏显示(4:3)</PresentationFormat>
  <Paragraphs>60</Paragraphs>
  <Slides>11</Slides>
  <Notes>2</Notes>
  <HiddenSlides>0</HiddenSlides>
  <MMClips>0</MMClips>
  <ScaleCrop>false</ScaleCrop>
  <HeadingPairs>
    <vt:vector size="4" baseType="variant">
      <vt:variant>
        <vt:lpstr>主题</vt:lpstr>
      </vt:variant>
      <vt:variant>
        <vt:i4>2</vt:i4>
      </vt:variant>
      <vt:variant>
        <vt:lpstr>幻灯片标题</vt:lpstr>
      </vt:variant>
      <vt:variant>
        <vt:i4>11</vt:i4>
      </vt:variant>
    </vt:vector>
  </HeadingPairs>
  <TitlesOfParts>
    <vt:vector size="13" baseType="lpstr">
      <vt:lpstr>MT主题1</vt:lpstr>
      <vt:lpstr>MT Agenda Master</vt:lpstr>
      <vt:lpstr>bPlus条码秤高级功能应用</vt:lpstr>
      <vt:lpstr>bPlus条码秤高级应用方案—远程取商品数据</vt:lpstr>
      <vt:lpstr>bPlus条码秤高级应用方案--打印门店LOGO图片</vt:lpstr>
      <vt:lpstr>bPlus条码秤高级应用方案--打印门店LOGO图片</vt:lpstr>
      <vt:lpstr>bPlus条码秤高级应用方案--打印二维码</vt:lpstr>
      <vt:lpstr>bPlus条码秤高级应用方案--打印二维码</vt:lpstr>
      <vt:lpstr>bPlus条码秤高级应用方案--打印微信公众号及网址</vt:lpstr>
      <vt:lpstr>bPlus条码秤高级应用方案--打印微信公众号及网址</vt:lpstr>
      <vt:lpstr>bPlus条码秤高级应用方案—销售流水回收</vt:lpstr>
      <vt:lpstr>bPlus条码秤高级应用方案—多品一签方案</vt:lpstr>
      <vt:lpstr> </vt:lpstr>
    </vt:vector>
  </TitlesOfParts>
  <Company>MTCN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软件‘重构’知识回顾</dc:title>
  <dc:creator>mt</dc:creator>
  <cp:lastModifiedBy>Zhou HaiYing MT-ST</cp:lastModifiedBy>
  <cp:revision>436</cp:revision>
  <dcterms:created xsi:type="dcterms:W3CDTF">2011-03-22T09:06:24Z</dcterms:created>
  <dcterms:modified xsi:type="dcterms:W3CDTF">2018-04-08T09:00:26Z</dcterms:modified>
</cp:coreProperties>
</file>